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webextensions/webextension1.xml" ContentType="application/vnd.ms-office.webextension+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2" r:id="rId16"/>
  </p:sldIdLst>
  <p:sldSz cx="18288000" cy="10287000"/>
  <p:notesSz cx="6858000" cy="9144000"/>
  <p:embeddedFontLst>
    <p:embeddedFont>
      <p:font typeface="Calibri" panose="020F0502020204030204" pitchFamily="34" charset="0"/>
      <p:regular r:id="rId18"/>
      <p:bold r:id="rId19"/>
      <p:italic r:id="rId20"/>
      <p:boldItalic r:id="rId21"/>
    </p:embeddedFont>
    <p:embeddedFont>
      <p:font typeface="Glacial Indifference" panose="020B0604020202020204" charset="0"/>
      <p:regular r:id="rId22"/>
    </p:embeddedFont>
    <p:embeddedFont>
      <p:font typeface="Glacial Indifference Bold" panose="020B0604020202020204" charset="0"/>
      <p:regular r:id="rId23"/>
    </p:embeddedFont>
    <p:embeddedFont>
      <p:font typeface="Sifonn" panose="020B0604020202020204"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7224A1-3739-4038-B36E-AF4B8ED6C427}" v="4" dt="2022-05-05T10:08:18.6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9322" autoAdjust="0"/>
  </p:normalViewPr>
  <p:slideViewPr>
    <p:cSldViewPr>
      <p:cViewPr>
        <p:scale>
          <a:sx n="58" d="100"/>
          <a:sy n="58" d="100"/>
        </p:scale>
        <p:origin x="514" y="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254"/>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ka Wildenboer" userId="04bd4664-8fae-4943-b3c2-b7339330302f" providerId="ADAL" clId="{7B7224A1-3739-4038-B36E-AF4B8ED6C427}"/>
    <pc:docChg chg="undo custSel delSld modSld">
      <pc:chgData name="Franciska Wildenboer" userId="04bd4664-8fae-4943-b3c2-b7339330302f" providerId="ADAL" clId="{7B7224A1-3739-4038-B36E-AF4B8ED6C427}" dt="2022-05-05T10:56:42.864" v="1855" actId="20577"/>
      <pc:docMkLst>
        <pc:docMk/>
      </pc:docMkLst>
      <pc:sldChg chg="addSp modSp mod modNotesTx">
        <pc:chgData name="Franciska Wildenboer" userId="04bd4664-8fae-4943-b3c2-b7339330302f" providerId="ADAL" clId="{7B7224A1-3739-4038-B36E-AF4B8ED6C427}" dt="2022-05-05T10:53:12.482" v="1837" actId="20577"/>
        <pc:sldMkLst>
          <pc:docMk/>
          <pc:sldMk cId="0" sldId="257"/>
        </pc:sldMkLst>
        <pc:spChg chg="mod">
          <ac:chgData name="Franciska Wildenboer" userId="04bd4664-8fae-4943-b3c2-b7339330302f" providerId="ADAL" clId="{7B7224A1-3739-4038-B36E-AF4B8ED6C427}" dt="2022-05-03T12:34:12.816" v="0" actId="20577"/>
          <ac:spMkLst>
            <pc:docMk/>
            <pc:sldMk cId="0" sldId="257"/>
            <ac:spMk id="11" creationId="{00000000-0000-0000-0000-000000000000}"/>
          </ac:spMkLst>
        </pc:spChg>
        <pc:spChg chg="mod">
          <ac:chgData name="Franciska Wildenboer" userId="04bd4664-8fae-4943-b3c2-b7339330302f" providerId="ADAL" clId="{7B7224A1-3739-4038-B36E-AF4B8ED6C427}" dt="2022-05-05T10:08:18.621" v="1730"/>
          <ac:spMkLst>
            <pc:docMk/>
            <pc:sldMk cId="0" sldId="257"/>
            <ac:spMk id="13" creationId="{40F18770-740D-F1F6-2862-163D0DC09FA6}"/>
          </ac:spMkLst>
        </pc:spChg>
        <pc:spChg chg="mod">
          <ac:chgData name="Franciska Wildenboer" userId="04bd4664-8fae-4943-b3c2-b7339330302f" providerId="ADAL" clId="{7B7224A1-3739-4038-B36E-AF4B8ED6C427}" dt="2022-05-05T10:08:18.621" v="1730"/>
          <ac:spMkLst>
            <pc:docMk/>
            <pc:sldMk cId="0" sldId="257"/>
            <ac:spMk id="14" creationId="{C264AB4F-77CB-2942-57F4-911E77F0A5F2}"/>
          </ac:spMkLst>
        </pc:spChg>
        <pc:grpChg chg="add mod">
          <ac:chgData name="Franciska Wildenboer" userId="04bd4664-8fae-4943-b3c2-b7339330302f" providerId="ADAL" clId="{7B7224A1-3739-4038-B36E-AF4B8ED6C427}" dt="2022-05-05T10:08:22.106" v="1731" actId="1076"/>
          <ac:grpSpMkLst>
            <pc:docMk/>
            <pc:sldMk cId="0" sldId="257"/>
            <ac:grpSpMk id="12" creationId="{83045D2F-E5F3-9DB3-CE20-4755797FCFFB}"/>
          </ac:grpSpMkLst>
        </pc:grpChg>
        <pc:picChg chg="add mod">
          <ac:chgData name="Franciska Wildenboer" userId="04bd4664-8fae-4943-b3c2-b7339330302f" providerId="ADAL" clId="{7B7224A1-3739-4038-B36E-AF4B8ED6C427}" dt="2022-05-05T10:48:06.728" v="1804" actId="1076"/>
          <ac:picMkLst>
            <pc:docMk/>
            <pc:sldMk cId="0" sldId="257"/>
            <ac:picMk id="16" creationId="{B0166E84-9FFE-FF00-461E-C06D59C7A546}"/>
          </ac:picMkLst>
        </pc:picChg>
      </pc:sldChg>
      <pc:sldChg chg="addSp modSp mod modNotesTx">
        <pc:chgData name="Franciska Wildenboer" userId="04bd4664-8fae-4943-b3c2-b7339330302f" providerId="ADAL" clId="{7B7224A1-3739-4038-B36E-AF4B8ED6C427}" dt="2022-05-05T10:53:43.131" v="1846" actId="6549"/>
        <pc:sldMkLst>
          <pc:docMk/>
          <pc:sldMk cId="0" sldId="258"/>
        </pc:sldMkLst>
        <pc:spChg chg="mod">
          <ac:chgData name="Franciska Wildenboer" userId="04bd4664-8fae-4943-b3c2-b7339330302f" providerId="ADAL" clId="{7B7224A1-3739-4038-B36E-AF4B8ED6C427}" dt="2022-05-03T12:34:28.843" v="1" actId="20577"/>
          <ac:spMkLst>
            <pc:docMk/>
            <pc:sldMk cId="0" sldId="258"/>
            <ac:spMk id="6" creationId="{00000000-0000-0000-0000-000000000000}"/>
          </ac:spMkLst>
        </pc:spChg>
        <pc:picChg chg="add mod">
          <ac:chgData name="Franciska Wildenboer" userId="04bd4664-8fae-4943-b3c2-b7339330302f" providerId="ADAL" clId="{7B7224A1-3739-4038-B36E-AF4B8ED6C427}" dt="2022-05-05T10:44:06.984" v="1791" actId="1076"/>
          <ac:picMkLst>
            <pc:docMk/>
            <pc:sldMk cId="0" sldId="258"/>
            <ac:picMk id="43" creationId="{3FFEC9DB-0EA2-FCB2-FB13-92262AB84418}"/>
          </ac:picMkLst>
        </pc:picChg>
        <pc:picChg chg="add mod">
          <ac:chgData name="Franciska Wildenboer" userId="04bd4664-8fae-4943-b3c2-b7339330302f" providerId="ADAL" clId="{7B7224A1-3739-4038-B36E-AF4B8ED6C427}" dt="2022-05-05T10:44:40.527" v="1794" actId="1076"/>
          <ac:picMkLst>
            <pc:docMk/>
            <pc:sldMk cId="0" sldId="258"/>
            <ac:picMk id="45" creationId="{8F8787C6-5A37-6C31-9C93-B05945EB18E4}"/>
          </ac:picMkLst>
        </pc:picChg>
        <pc:picChg chg="add mod">
          <ac:chgData name="Franciska Wildenboer" userId="04bd4664-8fae-4943-b3c2-b7339330302f" providerId="ADAL" clId="{7B7224A1-3739-4038-B36E-AF4B8ED6C427}" dt="2022-05-05T10:45:14.488" v="1797" actId="1076"/>
          <ac:picMkLst>
            <pc:docMk/>
            <pc:sldMk cId="0" sldId="258"/>
            <ac:picMk id="47" creationId="{4AD39270-8A2C-24E3-C3CB-988968544468}"/>
          </ac:picMkLst>
        </pc:picChg>
        <pc:picChg chg="add mod">
          <ac:chgData name="Franciska Wildenboer" userId="04bd4664-8fae-4943-b3c2-b7339330302f" providerId="ADAL" clId="{7B7224A1-3739-4038-B36E-AF4B8ED6C427}" dt="2022-05-05T10:45:50.072" v="1800" actId="1076"/>
          <ac:picMkLst>
            <pc:docMk/>
            <pc:sldMk cId="0" sldId="258"/>
            <ac:picMk id="49" creationId="{75FCE518-877D-7ED3-A8D9-5CF57630D2E7}"/>
          </ac:picMkLst>
        </pc:picChg>
      </pc:sldChg>
      <pc:sldChg chg="addSp modSp mod modNotesTx">
        <pc:chgData name="Franciska Wildenboer" userId="04bd4664-8fae-4943-b3c2-b7339330302f" providerId="ADAL" clId="{7B7224A1-3739-4038-B36E-AF4B8ED6C427}" dt="2022-05-05T10:53:49.779" v="1847" actId="6549"/>
        <pc:sldMkLst>
          <pc:docMk/>
          <pc:sldMk cId="0" sldId="259"/>
        </pc:sldMkLst>
        <pc:spChg chg="mod">
          <ac:chgData name="Franciska Wildenboer" userId="04bd4664-8fae-4943-b3c2-b7339330302f" providerId="ADAL" clId="{7B7224A1-3739-4038-B36E-AF4B8ED6C427}" dt="2022-05-05T09:49:28.605" v="887" actId="20577"/>
          <ac:spMkLst>
            <pc:docMk/>
            <pc:sldMk cId="0" sldId="259"/>
            <ac:spMk id="12" creationId="{58093836-8E50-AD41-4400-ED8E23170C12}"/>
          </ac:spMkLst>
        </pc:spChg>
        <pc:spChg chg="mod">
          <ac:chgData name="Franciska Wildenboer" userId="04bd4664-8fae-4943-b3c2-b7339330302f" providerId="ADAL" clId="{7B7224A1-3739-4038-B36E-AF4B8ED6C427}" dt="2022-05-05T09:49:14.692" v="843"/>
          <ac:spMkLst>
            <pc:docMk/>
            <pc:sldMk cId="0" sldId="259"/>
            <ac:spMk id="13" creationId="{263C4050-7AE7-2507-44C2-C984815D9371}"/>
          </ac:spMkLst>
        </pc:spChg>
        <pc:spChg chg="mod">
          <ac:chgData name="Franciska Wildenboer" userId="04bd4664-8fae-4943-b3c2-b7339330302f" providerId="ADAL" clId="{7B7224A1-3739-4038-B36E-AF4B8ED6C427}" dt="2022-05-05T09:49:14.692" v="843"/>
          <ac:spMkLst>
            <pc:docMk/>
            <pc:sldMk cId="0" sldId="259"/>
            <ac:spMk id="14" creationId="{AEDAFE24-C358-3DB6-703C-F31864C84ECB}"/>
          </ac:spMkLst>
        </pc:spChg>
        <pc:spChg chg="mod">
          <ac:chgData name="Franciska Wildenboer" userId="04bd4664-8fae-4943-b3c2-b7339330302f" providerId="ADAL" clId="{7B7224A1-3739-4038-B36E-AF4B8ED6C427}" dt="2022-05-05T09:49:36.310" v="921" actId="20577"/>
          <ac:spMkLst>
            <pc:docMk/>
            <pc:sldMk cId="0" sldId="259"/>
            <ac:spMk id="17" creationId="{1E94F96C-747E-0E34-345F-D54737E6572F}"/>
          </ac:spMkLst>
        </pc:spChg>
        <pc:spChg chg="mod">
          <ac:chgData name="Franciska Wildenboer" userId="04bd4664-8fae-4943-b3c2-b7339330302f" providerId="ADAL" clId="{7B7224A1-3739-4038-B36E-AF4B8ED6C427}" dt="2022-05-05T09:49:14.692" v="843"/>
          <ac:spMkLst>
            <pc:docMk/>
            <pc:sldMk cId="0" sldId="259"/>
            <ac:spMk id="18" creationId="{3B53B3BB-578D-0C4B-D5B5-597B50142207}"/>
          </ac:spMkLst>
        </pc:spChg>
        <pc:spChg chg="mod">
          <ac:chgData name="Franciska Wildenboer" userId="04bd4664-8fae-4943-b3c2-b7339330302f" providerId="ADAL" clId="{7B7224A1-3739-4038-B36E-AF4B8ED6C427}" dt="2022-05-05T09:49:14.692" v="843"/>
          <ac:spMkLst>
            <pc:docMk/>
            <pc:sldMk cId="0" sldId="259"/>
            <ac:spMk id="19" creationId="{5DEB7A04-3EFE-EDD6-4BFF-0B5DFEAA24FA}"/>
          </ac:spMkLst>
        </pc:spChg>
        <pc:spChg chg="mod">
          <ac:chgData name="Franciska Wildenboer" userId="04bd4664-8fae-4943-b3c2-b7339330302f" providerId="ADAL" clId="{7B7224A1-3739-4038-B36E-AF4B8ED6C427}" dt="2022-05-05T09:49:14.692" v="843"/>
          <ac:spMkLst>
            <pc:docMk/>
            <pc:sldMk cId="0" sldId="259"/>
            <ac:spMk id="21" creationId="{9A6FCFD9-4689-D28A-1941-54CAA1DD8931}"/>
          </ac:spMkLst>
        </pc:spChg>
        <pc:spChg chg="mod">
          <ac:chgData name="Franciska Wildenboer" userId="04bd4664-8fae-4943-b3c2-b7339330302f" providerId="ADAL" clId="{7B7224A1-3739-4038-B36E-AF4B8ED6C427}" dt="2022-05-05T09:49:14.692" v="843"/>
          <ac:spMkLst>
            <pc:docMk/>
            <pc:sldMk cId="0" sldId="259"/>
            <ac:spMk id="22" creationId="{D439A23F-A73C-1958-0174-BE37AFD50B42}"/>
          </ac:spMkLst>
        </pc:spChg>
        <pc:spChg chg="mod">
          <ac:chgData name="Franciska Wildenboer" userId="04bd4664-8fae-4943-b3c2-b7339330302f" providerId="ADAL" clId="{7B7224A1-3739-4038-B36E-AF4B8ED6C427}" dt="2022-05-05T09:49:14.692" v="843"/>
          <ac:spMkLst>
            <pc:docMk/>
            <pc:sldMk cId="0" sldId="259"/>
            <ac:spMk id="24" creationId="{ABD64E82-07F9-6DEA-BF0D-57C4CC61174A}"/>
          </ac:spMkLst>
        </pc:spChg>
        <pc:spChg chg="mod">
          <ac:chgData name="Franciska Wildenboer" userId="04bd4664-8fae-4943-b3c2-b7339330302f" providerId="ADAL" clId="{7B7224A1-3739-4038-B36E-AF4B8ED6C427}" dt="2022-05-05T09:49:14.692" v="843"/>
          <ac:spMkLst>
            <pc:docMk/>
            <pc:sldMk cId="0" sldId="259"/>
            <ac:spMk id="25" creationId="{B3B149C1-2BC0-C469-525C-CF4592593AE6}"/>
          </ac:spMkLst>
        </pc:spChg>
        <pc:grpChg chg="add mod">
          <ac:chgData name="Franciska Wildenboer" userId="04bd4664-8fae-4943-b3c2-b7339330302f" providerId="ADAL" clId="{7B7224A1-3739-4038-B36E-AF4B8ED6C427}" dt="2022-05-05T09:49:14.692" v="843"/>
          <ac:grpSpMkLst>
            <pc:docMk/>
            <pc:sldMk cId="0" sldId="259"/>
            <ac:grpSpMk id="9" creationId="{325AA675-107D-B859-E6C3-6654C54598CE}"/>
          </ac:grpSpMkLst>
        </pc:grpChg>
        <pc:grpChg chg="mod">
          <ac:chgData name="Franciska Wildenboer" userId="04bd4664-8fae-4943-b3c2-b7339330302f" providerId="ADAL" clId="{7B7224A1-3739-4038-B36E-AF4B8ED6C427}" dt="2022-05-05T09:49:14.692" v="843"/>
          <ac:grpSpMkLst>
            <pc:docMk/>
            <pc:sldMk cId="0" sldId="259"/>
            <ac:grpSpMk id="11" creationId="{0783BA33-7BA7-87CE-BC1B-7FDCB3625212}"/>
          </ac:grpSpMkLst>
        </pc:grpChg>
        <pc:grpChg chg="add mod">
          <ac:chgData name="Franciska Wildenboer" userId="04bd4664-8fae-4943-b3c2-b7339330302f" providerId="ADAL" clId="{7B7224A1-3739-4038-B36E-AF4B8ED6C427}" dt="2022-05-05T09:49:14.692" v="843"/>
          <ac:grpSpMkLst>
            <pc:docMk/>
            <pc:sldMk cId="0" sldId="259"/>
            <ac:grpSpMk id="15" creationId="{B9F54DB7-DB4D-120B-F856-B5B46B0E9D2A}"/>
          </ac:grpSpMkLst>
        </pc:grpChg>
        <pc:grpChg chg="mod">
          <ac:chgData name="Franciska Wildenboer" userId="04bd4664-8fae-4943-b3c2-b7339330302f" providerId="ADAL" clId="{7B7224A1-3739-4038-B36E-AF4B8ED6C427}" dt="2022-05-05T09:49:14.692" v="843"/>
          <ac:grpSpMkLst>
            <pc:docMk/>
            <pc:sldMk cId="0" sldId="259"/>
            <ac:grpSpMk id="16" creationId="{BBDFC98F-C0D3-A2D5-F8B0-5A9DEF3F3C94}"/>
          </ac:grpSpMkLst>
        </pc:grpChg>
        <pc:grpChg chg="add mod">
          <ac:chgData name="Franciska Wildenboer" userId="04bd4664-8fae-4943-b3c2-b7339330302f" providerId="ADAL" clId="{7B7224A1-3739-4038-B36E-AF4B8ED6C427}" dt="2022-05-05T09:49:14.692" v="843"/>
          <ac:grpSpMkLst>
            <pc:docMk/>
            <pc:sldMk cId="0" sldId="259"/>
            <ac:grpSpMk id="20" creationId="{FD6A457E-603F-1718-60FA-61DAC60FF675}"/>
          </ac:grpSpMkLst>
        </pc:grpChg>
        <pc:grpChg chg="add mod">
          <ac:chgData name="Franciska Wildenboer" userId="04bd4664-8fae-4943-b3c2-b7339330302f" providerId="ADAL" clId="{7B7224A1-3739-4038-B36E-AF4B8ED6C427}" dt="2022-05-05T09:49:14.692" v="843"/>
          <ac:grpSpMkLst>
            <pc:docMk/>
            <pc:sldMk cId="0" sldId="259"/>
            <ac:grpSpMk id="23" creationId="{2B4953AF-F238-73FB-7F75-AFC4938A89E2}"/>
          </ac:grpSpMkLst>
        </pc:grpChg>
        <pc:picChg chg="add mod">
          <ac:chgData name="Franciska Wildenboer" userId="04bd4664-8fae-4943-b3c2-b7339330302f" providerId="ADAL" clId="{7B7224A1-3739-4038-B36E-AF4B8ED6C427}" dt="2022-05-05T10:43:01.167" v="1785" actId="1076"/>
          <ac:picMkLst>
            <pc:docMk/>
            <pc:sldMk cId="0" sldId="259"/>
            <ac:picMk id="26" creationId="{19A06BD5-DFDE-28CB-3A57-40761AF4590D}"/>
          </ac:picMkLst>
        </pc:picChg>
        <pc:picChg chg="add mod">
          <ac:chgData name="Franciska Wildenboer" userId="04bd4664-8fae-4943-b3c2-b7339330302f" providerId="ADAL" clId="{7B7224A1-3739-4038-B36E-AF4B8ED6C427}" dt="2022-05-05T10:43:29.313" v="1788" actId="1076"/>
          <ac:picMkLst>
            <pc:docMk/>
            <pc:sldMk cId="0" sldId="259"/>
            <ac:picMk id="28" creationId="{20E4C83F-7FFB-A47A-A56D-037D51508249}"/>
          </ac:picMkLst>
        </pc:picChg>
      </pc:sldChg>
      <pc:sldChg chg="modNotesTx">
        <pc:chgData name="Franciska Wildenboer" userId="04bd4664-8fae-4943-b3c2-b7339330302f" providerId="ADAL" clId="{7B7224A1-3739-4038-B36E-AF4B8ED6C427}" dt="2022-05-04T14:43:02.282" v="842" actId="20577"/>
        <pc:sldMkLst>
          <pc:docMk/>
          <pc:sldMk cId="0" sldId="260"/>
        </pc:sldMkLst>
      </pc:sldChg>
      <pc:sldChg chg="modNotesTx">
        <pc:chgData name="Franciska Wildenboer" userId="04bd4664-8fae-4943-b3c2-b7339330302f" providerId="ADAL" clId="{7B7224A1-3739-4038-B36E-AF4B8ED6C427}" dt="2022-05-04T14:23:42.827" v="279" actId="20577"/>
        <pc:sldMkLst>
          <pc:docMk/>
          <pc:sldMk cId="0" sldId="261"/>
        </pc:sldMkLst>
      </pc:sldChg>
      <pc:sldChg chg="addSp modSp mod">
        <pc:chgData name="Franciska Wildenboer" userId="04bd4664-8fae-4943-b3c2-b7339330302f" providerId="ADAL" clId="{7B7224A1-3739-4038-B36E-AF4B8ED6C427}" dt="2022-05-05T10:51:08.655" v="1813" actId="1076"/>
        <pc:sldMkLst>
          <pc:docMk/>
          <pc:sldMk cId="0" sldId="262"/>
        </pc:sldMkLst>
        <pc:picChg chg="add mod">
          <ac:chgData name="Franciska Wildenboer" userId="04bd4664-8fae-4943-b3c2-b7339330302f" providerId="ADAL" clId="{7B7224A1-3739-4038-B36E-AF4B8ED6C427}" dt="2022-05-05T10:51:08.655" v="1813" actId="1076"/>
          <ac:picMkLst>
            <pc:docMk/>
            <pc:sldMk cId="0" sldId="262"/>
            <ac:picMk id="53" creationId="{323ACFFA-37D4-0F4A-85A0-CFFBBFC691CD}"/>
          </ac:picMkLst>
        </pc:picChg>
        <pc:picChg chg="add mod">
          <ac:chgData name="Franciska Wildenboer" userId="04bd4664-8fae-4943-b3c2-b7339330302f" providerId="ADAL" clId="{7B7224A1-3739-4038-B36E-AF4B8ED6C427}" dt="2022-05-05T10:48:38.881" v="1806" actId="1076"/>
          <ac:picMkLst>
            <pc:docMk/>
            <pc:sldMk cId="0" sldId="262"/>
            <ac:picMk id="55" creationId="{5114ADAD-6B00-8B45-85D9-6FC7C083DF2B}"/>
          </ac:picMkLst>
        </pc:picChg>
        <pc:picChg chg="add mod">
          <ac:chgData name="Franciska Wildenboer" userId="04bd4664-8fae-4943-b3c2-b7339330302f" providerId="ADAL" clId="{7B7224A1-3739-4038-B36E-AF4B8ED6C427}" dt="2022-05-05T10:48:33.983" v="1805" actId="1076"/>
          <ac:picMkLst>
            <pc:docMk/>
            <pc:sldMk cId="0" sldId="262"/>
            <ac:picMk id="57" creationId="{68F91894-DB9E-5DF6-397C-1A6E9C71C414}"/>
          </ac:picMkLst>
        </pc:picChg>
        <pc:picChg chg="add mod">
          <ac:chgData name="Franciska Wildenboer" userId="04bd4664-8fae-4943-b3c2-b7339330302f" providerId="ADAL" clId="{7B7224A1-3739-4038-B36E-AF4B8ED6C427}" dt="2022-05-05T10:42:22.536" v="1782" actId="1076"/>
          <ac:picMkLst>
            <pc:docMk/>
            <pc:sldMk cId="0" sldId="262"/>
            <ac:picMk id="59" creationId="{5BA3E546-500B-0C60-5104-47DF0EAAF7C4}"/>
          </ac:picMkLst>
        </pc:picChg>
      </pc:sldChg>
      <pc:sldChg chg="modSp mod modNotesTx">
        <pc:chgData name="Franciska Wildenboer" userId="04bd4664-8fae-4943-b3c2-b7339330302f" providerId="ADAL" clId="{7B7224A1-3739-4038-B36E-AF4B8ED6C427}" dt="2022-05-04T14:10:19.918" v="263" actId="20577"/>
        <pc:sldMkLst>
          <pc:docMk/>
          <pc:sldMk cId="0" sldId="264"/>
        </pc:sldMkLst>
        <pc:spChg chg="mod">
          <ac:chgData name="Franciska Wildenboer" userId="04bd4664-8fae-4943-b3c2-b7339330302f" providerId="ADAL" clId="{7B7224A1-3739-4038-B36E-AF4B8ED6C427}" dt="2022-05-04T14:10:19.918" v="263" actId="20577"/>
          <ac:spMkLst>
            <pc:docMk/>
            <pc:sldMk cId="0" sldId="264"/>
            <ac:spMk id="6" creationId="{00000000-0000-0000-0000-000000000000}"/>
          </ac:spMkLst>
        </pc:spChg>
      </pc:sldChg>
      <pc:sldChg chg="addSp modSp mod modNotesTx">
        <pc:chgData name="Franciska Wildenboer" userId="04bd4664-8fae-4943-b3c2-b7339330302f" providerId="ADAL" clId="{7B7224A1-3739-4038-B36E-AF4B8ED6C427}" dt="2022-05-05T10:55:17.664" v="1848" actId="6549"/>
        <pc:sldMkLst>
          <pc:docMk/>
          <pc:sldMk cId="0" sldId="266"/>
        </pc:sldMkLst>
        <pc:picChg chg="add mod">
          <ac:chgData name="Franciska Wildenboer" userId="04bd4664-8fae-4943-b3c2-b7339330302f" providerId="ADAL" clId="{7B7224A1-3739-4038-B36E-AF4B8ED6C427}" dt="2022-05-05T10:48:49.119" v="1807" actId="1076"/>
          <ac:picMkLst>
            <pc:docMk/>
            <pc:sldMk cId="0" sldId="266"/>
            <ac:picMk id="38" creationId="{0855F876-777E-B17D-F327-35D2715DB6CE}"/>
          </ac:picMkLst>
        </pc:picChg>
        <pc:picChg chg="add mod">
          <ac:chgData name="Franciska Wildenboer" userId="04bd4664-8fae-4943-b3c2-b7339330302f" providerId="ADAL" clId="{7B7224A1-3739-4038-B36E-AF4B8ED6C427}" dt="2022-05-05T10:48:52.335" v="1808" actId="1076"/>
          <ac:picMkLst>
            <pc:docMk/>
            <pc:sldMk cId="0" sldId="266"/>
            <ac:picMk id="40" creationId="{E3E2FE03-3B41-D09E-F9C9-BE268FEDC8DA}"/>
          </ac:picMkLst>
        </pc:picChg>
        <pc:picChg chg="add mod">
          <ac:chgData name="Franciska Wildenboer" userId="04bd4664-8fae-4943-b3c2-b7339330302f" providerId="ADAL" clId="{7B7224A1-3739-4038-B36E-AF4B8ED6C427}" dt="2022-05-05T10:48:57.175" v="1809" actId="1076"/>
          <ac:picMkLst>
            <pc:docMk/>
            <pc:sldMk cId="0" sldId="266"/>
            <ac:picMk id="42" creationId="{E34B997B-4F9B-5E93-2C96-5CFA5780E085}"/>
          </ac:picMkLst>
        </pc:picChg>
        <pc:picChg chg="add mod">
          <ac:chgData name="Franciska Wildenboer" userId="04bd4664-8fae-4943-b3c2-b7339330302f" providerId="ADAL" clId="{7B7224A1-3739-4038-B36E-AF4B8ED6C427}" dt="2022-05-05T10:39:41.386" v="1767" actId="1036"/>
          <ac:picMkLst>
            <pc:docMk/>
            <pc:sldMk cId="0" sldId="266"/>
            <ac:picMk id="44" creationId="{A2B0B6F5-97DA-B865-AB46-BC2B20F1A32E}"/>
          </ac:picMkLst>
        </pc:picChg>
      </pc:sldChg>
      <pc:sldChg chg="addSp modSp mod modNotes modNotesTx">
        <pc:chgData name="Franciska Wildenboer" userId="04bd4664-8fae-4943-b3c2-b7339330302f" providerId="ADAL" clId="{7B7224A1-3739-4038-B36E-AF4B8ED6C427}" dt="2022-05-05T10:49:15.415" v="1812" actId="1076"/>
        <pc:sldMkLst>
          <pc:docMk/>
          <pc:sldMk cId="0" sldId="268"/>
        </pc:sldMkLst>
        <pc:spChg chg="mod">
          <ac:chgData name="Franciska Wildenboer" userId="04bd4664-8fae-4943-b3c2-b7339330302f" providerId="ADAL" clId="{7B7224A1-3739-4038-B36E-AF4B8ED6C427}" dt="2022-05-05T09:55:24.884" v="951" actId="20577"/>
          <ac:spMkLst>
            <pc:docMk/>
            <pc:sldMk cId="0" sldId="268"/>
            <ac:spMk id="37" creationId="{D88129A1-26EA-2291-8A5A-246559C2D7FA}"/>
          </ac:spMkLst>
        </pc:spChg>
        <pc:spChg chg="mod">
          <ac:chgData name="Franciska Wildenboer" userId="04bd4664-8fae-4943-b3c2-b7339330302f" providerId="ADAL" clId="{7B7224A1-3739-4038-B36E-AF4B8ED6C427}" dt="2022-05-05T09:54:50.958" v="931"/>
          <ac:spMkLst>
            <pc:docMk/>
            <pc:sldMk cId="0" sldId="268"/>
            <ac:spMk id="38" creationId="{EAD6B33D-DD4C-4835-F8E7-9DCDA636CCFB}"/>
          </ac:spMkLst>
        </pc:spChg>
        <pc:spChg chg="mod">
          <ac:chgData name="Franciska Wildenboer" userId="04bd4664-8fae-4943-b3c2-b7339330302f" providerId="ADAL" clId="{7B7224A1-3739-4038-B36E-AF4B8ED6C427}" dt="2022-05-05T09:54:50.958" v="931"/>
          <ac:spMkLst>
            <pc:docMk/>
            <pc:sldMk cId="0" sldId="268"/>
            <ac:spMk id="39" creationId="{F95D9B14-B0DD-93FF-2343-AB2DAD0CF167}"/>
          </ac:spMkLst>
        </pc:spChg>
        <pc:spChg chg="mod">
          <ac:chgData name="Franciska Wildenboer" userId="04bd4664-8fae-4943-b3c2-b7339330302f" providerId="ADAL" clId="{7B7224A1-3739-4038-B36E-AF4B8ED6C427}" dt="2022-05-05T09:55:44.930" v="1018" actId="313"/>
          <ac:spMkLst>
            <pc:docMk/>
            <pc:sldMk cId="0" sldId="268"/>
            <ac:spMk id="42" creationId="{62A6018D-D570-509F-836F-96DC5DD42200}"/>
          </ac:spMkLst>
        </pc:spChg>
        <pc:spChg chg="mod">
          <ac:chgData name="Franciska Wildenboer" userId="04bd4664-8fae-4943-b3c2-b7339330302f" providerId="ADAL" clId="{7B7224A1-3739-4038-B36E-AF4B8ED6C427}" dt="2022-05-05T09:54:50.958" v="931"/>
          <ac:spMkLst>
            <pc:docMk/>
            <pc:sldMk cId="0" sldId="268"/>
            <ac:spMk id="43" creationId="{F663482A-D489-8DD4-6B59-4CB43294CA6C}"/>
          </ac:spMkLst>
        </pc:spChg>
        <pc:spChg chg="mod">
          <ac:chgData name="Franciska Wildenboer" userId="04bd4664-8fae-4943-b3c2-b7339330302f" providerId="ADAL" clId="{7B7224A1-3739-4038-B36E-AF4B8ED6C427}" dt="2022-05-05T09:54:50.958" v="931"/>
          <ac:spMkLst>
            <pc:docMk/>
            <pc:sldMk cId="0" sldId="268"/>
            <ac:spMk id="44" creationId="{95530754-0A05-90A4-7DF4-030320071E28}"/>
          </ac:spMkLst>
        </pc:spChg>
        <pc:spChg chg="mod">
          <ac:chgData name="Franciska Wildenboer" userId="04bd4664-8fae-4943-b3c2-b7339330302f" providerId="ADAL" clId="{7B7224A1-3739-4038-B36E-AF4B8ED6C427}" dt="2022-05-05T09:54:50.958" v="931"/>
          <ac:spMkLst>
            <pc:docMk/>
            <pc:sldMk cId="0" sldId="268"/>
            <ac:spMk id="46" creationId="{027A43F0-830D-2031-6CEC-D1C1C9501AA8}"/>
          </ac:spMkLst>
        </pc:spChg>
        <pc:spChg chg="mod">
          <ac:chgData name="Franciska Wildenboer" userId="04bd4664-8fae-4943-b3c2-b7339330302f" providerId="ADAL" clId="{7B7224A1-3739-4038-B36E-AF4B8ED6C427}" dt="2022-05-05T09:54:50.958" v="931"/>
          <ac:spMkLst>
            <pc:docMk/>
            <pc:sldMk cId="0" sldId="268"/>
            <ac:spMk id="47" creationId="{C6451483-A7A6-9986-C467-F2ED7C8A47B5}"/>
          </ac:spMkLst>
        </pc:spChg>
        <pc:grpChg chg="add mod">
          <ac:chgData name="Franciska Wildenboer" userId="04bd4664-8fae-4943-b3c2-b7339330302f" providerId="ADAL" clId="{7B7224A1-3739-4038-B36E-AF4B8ED6C427}" dt="2022-05-05T09:55:02.163" v="932" actId="1076"/>
          <ac:grpSpMkLst>
            <pc:docMk/>
            <pc:sldMk cId="0" sldId="268"/>
            <ac:grpSpMk id="35" creationId="{A58D4F2B-4483-2344-CD2A-34A06B7F61D3}"/>
          </ac:grpSpMkLst>
        </pc:grpChg>
        <pc:grpChg chg="mod">
          <ac:chgData name="Franciska Wildenboer" userId="04bd4664-8fae-4943-b3c2-b7339330302f" providerId="ADAL" clId="{7B7224A1-3739-4038-B36E-AF4B8ED6C427}" dt="2022-05-05T09:54:50.958" v="931"/>
          <ac:grpSpMkLst>
            <pc:docMk/>
            <pc:sldMk cId="0" sldId="268"/>
            <ac:grpSpMk id="36" creationId="{FC1566D6-A5C2-D5A0-0CB6-18A83FE30811}"/>
          </ac:grpSpMkLst>
        </pc:grpChg>
        <pc:grpChg chg="add mod">
          <ac:chgData name="Franciska Wildenboer" userId="04bd4664-8fae-4943-b3c2-b7339330302f" providerId="ADAL" clId="{7B7224A1-3739-4038-B36E-AF4B8ED6C427}" dt="2022-05-05T09:55:02.163" v="932" actId="1076"/>
          <ac:grpSpMkLst>
            <pc:docMk/>
            <pc:sldMk cId="0" sldId="268"/>
            <ac:grpSpMk id="40" creationId="{BFBA52AF-521C-C1EB-9722-5CF8A2C50254}"/>
          </ac:grpSpMkLst>
        </pc:grpChg>
        <pc:grpChg chg="mod">
          <ac:chgData name="Franciska Wildenboer" userId="04bd4664-8fae-4943-b3c2-b7339330302f" providerId="ADAL" clId="{7B7224A1-3739-4038-B36E-AF4B8ED6C427}" dt="2022-05-05T09:54:50.958" v="931"/>
          <ac:grpSpMkLst>
            <pc:docMk/>
            <pc:sldMk cId="0" sldId="268"/>
            <ac:grpSpMk id="41" creationId="{A57249A0-AE00-CE0D-046A-190910FE2C3A}"/>
          </ac:grpSpMkLst>
        </pc:grpChg>
        <pc:grpChg chg="add mod">
          <ac:chgData name="Franciska Wildenboer" userId="04bd4664-8fae-4943-b3c2-b7339330302f" providerId="ADAL" clId="{7B7224A1-3739-4038-B36E-AF4B8ED6C427}" dt="2022-05-05T09:55:02.163" v="932" actId="1076"/>
          <ac:grpSpMkLst>
            <pc:docMk/>
            <pc:sldMk cId="0" sldId="268"/>
            <ac:grpSpMk id="45" creationId="{1372AF0B-32F6-D8E6-3458-35EE2AA6BDF5}"/>
          </ac:grpSpMkLst>
        </pc:grpChg>
        <pc:picChg chg="mod">
          <ac:chgData name="Franciska Wildenboer" userId="04bd4664-8fae-4943-b3c2-b7339330302f" providerId="ADAL" clId="{7B7224A1-3739-4038-B36E-AF4B8ED6C427}" dt="2022-05-05T09:55:09.956" v="934" actId="1076"/>
          <ac:picMkLst>
            <pc:docMk/>
            <pc:sldMk cId="0" sldId="268"/>
            <ac:picMk id="26" creationId="{00000000-0000-0000-0000-000000000000}"/>
          </ac:picMkLst>
        </pc:picChg>
        <pc:picChg chg="add mod ord">
          <ac:chgData name="Franciska Wildenboer" userId="04bd4664-8fae-4943-b3c2-b7339330302f" providerId="ADAL" clId="{7B7224A1-3739-4038-B36E-AF4B8ED6C427}" dt="2022-05-05T10:03:28.163" v="1729" actId="167"/>
          <ac:picMkLst>
            <pc:docMk/>
            <pc:sldMk cId="0" sldId="268"/>
            <ac:picMk id="49" creationId="{956D9FC0-9224-E456-1411-10D7573BD8E4}"/>
          </ac:picMkLst>
        </pc:picChg>
        <pc:picChg chg="add mod">
          <ac:chgData name="Franciska Wildenboer" userId="04bd4664-8fae-4943-b3c2-b7339330302f" providerId="ADAL" clId="{7B7224A1-3739-4038-B36E-AF4B8ED6C427}" dt="2022-05-05T10:49:15.415" v="1812" actId="1076"/>
          <ac:picMkLst>
            <pc:docMk/>
            <pc:sldMk cId="0" sldId="268"/>
            <ac:picMk id="51" creationId="{6B1D42B0-29D6-4B7F-5ECA-4C9FE4B6706F}"/>
          </ac:picMkLst>
        </pc:picChg>
        <pc:picChg chg="add mod">
          <ac:chgData name="Franciska Wildenboer" userId="04bd4664-8fae-4943-b3c2-b7339330302f" providerId="ADAL" clId="{7B7224A1-3739-4038-B36E-AF4B8ED6C427}" dt="2022-05-05T10:49:12.039" v="1811" actId="1076"/>
          <ac:picMkLst>
            <pc:docMk/>
            <pc:sldMk cId="0" sldId="268"/>
            <ac:picMk id="53" creationId="{D4804F31-F987-0224-2627-1D03A69D3399}"/>
          </ac:picMkLst>
        </pc:picChg>
        <pc:picChg chg="add mod">
          <ac:chgData name="Franciska Wildenboer" userId="04bd4664-8fae-4943-b3c2-b7339330302f" providerId="ADAL" clId="{7B7224A1-3739-4038-B36E-AF4B8ED6C427}" dt="2022-05-05T10:38:26.561" v="1758" actId="1076"/>
          <ac:picMkLst>
            <pc:docMk/>
            <pc:sldMk cId="0" sldId="268"/>
            <ac:picMk id="55" creationId="{F20022D6-DD79-4293-5344-B7F1012F0B75}"/>
          </ac:picMkLst>
        </pc:picChg>
      </pc:sldChg>
      <pc:sldChg chg="del">
        <pc:chgData name="Franciska Wildenboer" userId="04bd4664-8fae-4943-b3c2-b7339330302f" providerId="ADAL" clId="{7B7224A1-3739-4038-B36E-AF4B8ED6C427}" dt="2022-05-04T14:12:05.925" v="265" actId="47"/>
        <pc:sldMkLst>
          <pc:docMk/>
          <pc:sldMk cId="0" sldId="270"/>
        </pc:sldMkLst>
      </pc:sldChg>
      <pc:sldChg chg="del">
        <pc:chgData name="Franciska Wildenboer" userId="04bd4664-8fae-4943-b3c2-b7339330302f" providerId="ADAL" clId="{7B7224A1-3739-4038-B36E-AF4B8ED6C427}" dt="2022-05-04T14:11:51.094" v="264" actId="47"/>
        <pc:sldMkLst>
          <pc:docMk/>
          <pc:sldMk cId="0" sldId="271"/>
        </pc:sldMkLst>
      </pc:sldChg>
      <pc:sldChg chg="addSp modSp mod modNotesTx">
        <pc:chgData name="Franciska Wildenboer" userId="04bd4664-8fae-4943-b3c2-b7339330302f" providerId="ADAL" clId="{7B7224A1-3739-4038-B36E-AF4B8ED6C427}" dt="2022-05-05T10:56:42.864" v="1855" actId="20577"/>
        <pc:sldMkLst>
          <pc:docMk/>
          <pc:sldMk cId="0" sldId="272"/>
        </pc:sldMkLst>
        <pc:picChg chg="add mod">
          <ac:chgData name="Franciska Wildenboer" userId="04bd4664-8fae-4943-b3c2-b7339330302f" providerId="ADAL" clId="{7B7224A1-3739-4038-B36E-AF4B8ED6C427}" dt="2022-05-05T10:35:19.529" v="1746" actId="1076"/>
          <ac:picMkLst>
            <pc:docMk/>
            <pc:sldMk cId="0" sldId="272"/>
            <ac:picMk id="20" creationId="{10662DF9-26B2-BCD5-D357-0FA274C6C8A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‹nr.›</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1</a:t>
            </a:fld>
            <a:endParaRPr lang="cs-CZ"/>
          </a:p>
        </p:txBody>
      </p:sp>
    </p:spTree>
    <p:extLst>
      <p:ext uri="{BB962C8B-B14F-4D97-AF65-F5344CB8AC3E}">
        <p14:creationId xmlns:p14="http://schemas.microsoft.com/office/powerpoint/2010/main" val="2024757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	</a:t>
            </a:r>
            <a:r>
              <a:rPr lang="en-US" dirty="0" err="1"/>
              <a:t>Mogelijk</a:t>
            </a:r>
            <a:r>
              <a:rPr lang="en-US" dirty="0"/>
              <a:t> </a:t>
            </a:r>
            <a:r>
              <a:rPr lang="en-US" dirty="0" err="1"/>
              <a:t>niet</a:t>
            </a:r>
            <a:r>
              <a:rPr lang="en-US" dirty="0"/>
              <a:t> </a:t>
            </a:r>
            <a:r>
              <a:rPr lang="en-US" dirty="0" err="1"/>
              <a:t>gealfabetiseerd</a:t>
            </a:r>
            <a:r>
              <a:rPr lang="en-US" dirty="0"/>
              <a:t> of </a:t>
            </a:r>
            <a:r>
              <a:rPr lang="en-US" dirty="0" err="1"/>
              <a:t>gealfabetiseerd</a:t>
            </a:r>
            <a:r>
              <a:rPr lang="en-US" dirty="0"/>
              <a:t> in </a:t>
            </a:r>
            <a:r>
              <a:rPr lang="en-US" dirty="0" err="1"/>
              <a:t>een</a:t>
            </a:r>
            <a:r>
              <a:rPr lang="en-US" dirty="0"/>
              <a:t> </a:t>
            </a:r>
            <a:r>
              <a:rPr lang="en-US" dirty="0" err="1"/>
              <a:t>ander</a:t>
            </a:r>
            <a:r>
              <a:rPr lang="en-US" dirty="0"/>
              <a:t> </a:t>
            </a:r>
            <a:r>
              <a:rPr lang="en-US" dirty="0" err="1"/>
              <a:t>alfabet</a:t>
            </a:r>
            <a:r>
              <a:rPr lang="en-US" dirty="0"/>
              <a:t> (</a:t>
            </a:r>
            <a:r>
              <a:rPr lang="en-US" dirty="0" err="1"/>
              <a:t>bijv</a:t>
            </a:r>
            <a:r>
              <a:rPr lang="en-US" dirty="0"/>
              <a:t>. </a:t>
            </a:r>
            <a:r>
              <a:rPr lang="en-US" dirty="0" err="1"/>
              <a:t>Arabisch</a:t>
            </a:r>
            <a:r>
              <a:rPr lang="en-US" dirty="0"/>
              <a:t>, Pashto..), </a:t>
            </a:r>
            <a:r>
              <a:rPr lang="en-US" dirty="0" err="1"/>
              <a:t>sommige</a:t>
            </a:r>
            <a:r>
              <a:rPr lang="en-US" dirty="0"/>
              <a:t> </a:t>
            </a:r>
            <a:r>
              <a:rPr lang="en-US" dirty="0" err="1"/>
              <a:t>ouders</a:t>
            </a:r>
            <a:r>
              <a:rPr lang="en-US" dirty="0"/>
              <a:t> </a:t>
            </a:r>
            <a:r>
              <a:rPr lang="en-US" dirty="0" err="1"/>
              <a:t>kunnen</a:t>
            </a:r>
            <a:r>
              <a:rPr lang="en-US" dirty="0"/>
              <a:t> </a:t>
            </a:r>
            <a:r>
              <a:rPr lang="en-US" dirty="0" err="1"/>
              <a:t>dus</a:t>
            </a:r>
            <a:r>
              <a:rPr lang="en-US" dirty="0"/>
              <a:t> </a:t>
            </a:r>
            <a:r>
              <a:rPr lang="en-US" dirty="0" err="1"/>
              <a:t>niet</a:t>
            </a:r>
            <a:r>
              <a:rPr lang="en-US" dirty="0"/>
              <a:t> </a:t>
            </a:r>
            <a:r>
              <a:rPr lang="en-US" dirty="0" err="1"/>
              <a:t>lezen</a:t>
            </a:r>
            <a:r>
              <a:rPr lang="en-US" dirty="0"/>
              <a:t> of </a:t>
            </a:r>
            <a:r>
              <a:rPr lang="en-US" dirty="0" err="1"/>
              <a:t>schrijven</a:t>
            </a:r>
            <a:endParaRPr lang="en-US" dirty="0"/>
          </a:p>
          <a:p>
            <a:pPr lvl="0"/>
            <a:r>
              <a:rPr lang="en-US" dirty="0"/>
              <a:t>	Als school </a:t>
            </a:r>
            <a:r>
              <a:rPr lang="en-US" dirty="0" err="1"/>
              <a:t>zicht</a:t>
            </a:r>
            <a:r>
              <a:rPr lang="en-US" dirty="0"/>
              <a:t> </a:t>
            </a:r>
            <a:r>
              <a:rPr lang="en-US" dirty="0" err="1"/>
              <a:t>hierop</a:t>
            </a:r>
            <a:r>
              <a:rPr lang="en-US" dirty="0"/>
              <a:t>? </a:t>
            </a:r>
            <a:r>
              <a:rPr lang="en-US" dirty="0" err="1"/>
              <a:t>Niet</a:t>
            </a:r>
            <a:r>
              <a:rPr lang="en-US" dirty="0"/>
              <a:t> </a:t>
            </a:r>
            <a:r>
              <a:rPr lang="en-US" dirty="0" err="1"/>
              <a:t>iedereen</a:t>
            </a:r>
            <a:r>
              <a:rPr lang="en-US" dirty="0"/>
              <a:t> </a:t>
            </a:r>
            <a:r>
              <a:rPr lang="en-US" dirty="0" err="1"/>
              <a:t>durft</a:t>
            </a:r>
            <a:r>
              <a:rPr lang="en-US" dirty="0"/>
              <a:t> </a:t>
            </a:r>
            <a:r>
              <a:rPr lang="en-US" dirty="0" err="1"/>
              <a:t>dit</a:t>
            </a:r>
            <a:r>
              <a:rPr lang="en-US" dirty="0"/>
              <a:t> toe </a:t>
            </a:r>
            <a:r>
              <a:rPr lang="en-US" dirty="0" err="1"/>
              <a:t>te</a:t>
            </a:r>
            <a:r>
              <a:rPr lang="en-US" dirty="0"/>
              <a:t> </a:t>
            </a:r>
            <a:r>
              <a:rPr lang="en-US" dirty="0" err="1"/>
              <a:t>geven</a:t>
            </a:r>
            <a:r>
              <a:rPr lang="en-US" dirty="0"/>
              <a:t>. </a:t>
            </a:r>
            <a:r>
              <a:rPr lang="en-US" dirty="0" err="1"/>
              <a:t>Brugfiguren</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10</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11</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	</a:t>
            </a:r>
            <a:r>
              <a:rPr lang="en-US" dirty="0" err="1"/>
              <a:t>Gezinnen</a:t>
            </a:r>
            <a:r>
              <a:rPr lang="en-US" dirty="0"/>
              <a:t> </a:t>
            </a:r>
            <a:r>
              <a:rPr lang="en-US" dirty="0" err="1"/>
              <a:t>zijn</a:t>
            </a:r>
            <a:r>
              <a:rPr lang="en-US" dirty="0"/>
              <a:t> </a:t>
            </a:r>
            <a:r>
              <a:rPr lang="en-US" dirty="0" err="1"/>
              <a:t>getekend</a:t>
            </a:r>
            <a:r>
              <a:rPr lang="en-US" dirty="0"/>
              <a:t> en </a:t>
            </a:r>
            <a:r>
              <a:rPr lang="en-US" dirty="0" err="1"/>
              <a:t>getraumatiseerd</a:t>
            </a:r>
            <a:r>
              <a:rPr lang="en-US" dirty="0"/>
              <a:t> door </a:t>
            </a:r>
            <a:r>
              <a:rPr lang="en-US" dirty="0" err="1"/>
              <a:t>oorlog</a:t>
            </a:r>
            <a:r>
              <a:rPr lang="en-US" dirty="0"/>
              <a:t>, </a:t>
            </a:r>
            <a:r>
              <a:rPr lang="en-US" dirty="0" err="1"/>
              <a:t>geweld</a:t>
            </a:r>
            <a:r>
              <a:rPr lang="en-US" dirty="0"/>
              <a:t>, </a:t>
            </a:r>
            <a:r>
              <a:rPr lang="en-US" dirty="0" err="1"/>
              <a:t>vervolging</a:t>
            </a:r>
            <a:r>
              <a:rPr lang="en-US" dirty="0"/>
              <a:t> in land van </a:t>
            </a:r>
            <a:r>
              <a:rPr lang="en-US" dirty="0" err="1"/>
              <a:t>herkomst</a:t>
            </a:r>
            <a:r>
              <a:rPr lang="en-US" dirty="0"/>
              <a:t>.  De </a:t>
            </a:r>
            <a:r>
              <a:rPr lang="en-US" dirty="0" err="1"/>
              <a:t>vlucht</a:t>
            </a:r>
            <a:r>
              <a:rPr lang="en-US" dirty="0"/>
              <a:t> </a:t>
            </a:r>
            <a:r>
              <a:rPr lang="en-US" dirty="0" err="1"/>
              <a:t>naar</a:t>
            </a:r>
            <a:r>
              <a:rPr lang="en-US" dirty="0"/>
              <a:t> </a:t>
            </a:r>
            <a:r>
              <a:rPr lang="en-US" dirty="0" err="1"/>
              <a:t>België</a:t>
            </a:r>
            <a:r>
              <a:rPr lang="en-US" dirty="0"/>
              <a:t> is </a:t>
            </a:r>
            <a:r>
              <a:rPr lang="en-US" dirty="0" err="1"/>
              <a:t>vaak</a:t>
            </a:r>
            <a:r>
              <a:rPr lang="en-US" dirty="0"/>
              <a:t> </a:t>
            </a:r>
            <a:r>
              <a:rPr lang="en-US" dirty="0" err="1"/>
              <a:t>ook</a:t>
            </a:r>
            <a:r>
              <a:rPr lang="en-US" dirty="0"/>
              <a:t> lang en </a:t>
            </a:r>
            <a:r>
              <a:rPr lang="en-US" dirty="0" err="1"/>
              <a:t>zeer</a:t>
            </a:r>
            <a:r>
              <a:rPr lang="en-US" dirty="0"/>
              <a:t> </a:t>
            </a:r>
            <a:r>
              <a:rPr lang="en-US" dirty="0" err="1"/>
              <a:t>belastend</a:t>
            </a:r>
            <a:r>
              <a:rPr lang="en-US" dirty="0"/>
              <a:t>. </a:t>
            </a:r>
          </a:p>
          <a:p>
            <a:pPr lvl="0"/>
            <a:r>
              <a:rPr lang="en-US" dirty="0"/>
              <a:t>	Geduld en begrip; </a:t>
            </a:r>
            <a:r>
              <a:rPr lang="en-US" dirty="0" err="1"/>
              <a:t>vraag</a:t>
            </a:r>
            <a:r>
              <a:rPr lang="en-US" dirty="0"/>
              <a:t> </a:t>
            </a:r>
            <a:r>
              <a:rPr lang="en-US" dirty="0" err="1"/>
              <a:t>niet</a:t>
            </a:r>
            <a:r>
              <a:rPr lang="en-US" dirty="0"/>
              <a:t> </a:t>
            </a:r>
            <a:r>
              <a:rPr lang="en-US" dirty="0" err="1"/>
              <a:t>zelf</a:t>
            </a:r>
            <a:r>
              <a:rPr lang="en-US" dirty="0"/>
              <a:t> </a:t>
            </a:r>
            <a:r>
              <a:rPr lang="en-US" dirty="0" err="1"/>
              <a:t>actief</a:t>
            </a:r>
            <a:r>
              <a:rPr lang="en-US" dirty="0"/>
              <a:t> </a:t>
            </a:r>
            <a:r>
              <a:rPr lang="en-US" dirty="0" err="1"/>
              <a:t>naar</a:t>
            </a:r>
            <a:r>
              <a:rPr lang="en-US" dirty="0"/>
              <a:t> het (</a:t>
            </a:r>
            <a:r>
              <a:rPr lang="en-US" dirty="0" err="1"/>
              <a:t>vlucht</a:t>
            </a:r>
            <a:r>
              <a:rPr lang="en-US" dirty="0"/>
              <a:t>)</a:t>
            </a:r>
            <a:r>
              <a:rPr lang="en-US" dirty="0" err="1"/>
              <a:t>verleden</a:t>
            </a:r>
            <a:r>
              <a:rPr lang="en-US" dirty="0"/>
              <a:t>, maar </a:t>
            </a:r>
            <a:r>
              <a:rPr lang="en-US" dirty="0" err="1"/>
              <a:t>luister</a:t>
            </a:r>
            <a:r>
              <a:rPr lang="en-US" dirty="0"/>
              <a:t> </a:t>
            </a:r>
            <a:r>
              <a:rPr lang="en-US" dirty="0" err="1"/>
              <a:t>wel</a:t>
            </a:r>
            <a:r>
              <a:rPr lang="en-US" dirty="0"/>
              <a:t> </a:t>
            </a:r>
            <a:r>
              <a:rPr lang="en-US" dirty="0" err="1"/>
              <a:t>indien</a:t>
            </a:r>
            <a:r>
              <a:rPr lang="en-US" dirty="0"/>
              <a:t> ze </a:t>
            </a:r>
            <a:r>
              <a:rPr lang="en-US" dirty="0" err="1"/>
              <a:t>uit</a:t>
            </a:r>
            <a:r>
              <a:rPr lang="en-US" dirty="0"/>
              <a:t> </a:t>
            </a:r>
            <a:r>
              <a:rPr lang="en-US" dirty="0" err="1"/>
              <a:t>zichzelf</a:t>
            </a:r>
            <a:r>
              <a:rPr lang="en-US" dirty="0"/>
              <a:t> </a:t>
            </a:r>
            <a:r>
              <a:rPr lang="en-US" dirty="0" err="1"/>
              <a:t>iets</a:t>
            </a:r>
            <a:r>
              <a:rPr lang="en-US" dirty="0"/>
              <a:t> </a:t>
            </a:r>
            <a:r>
              <a:rPr lang="en-US" dirty="0" err="1"/>
              <a:t>willen</a:t>
            </a:r>
            <a:r>
              <a:rPr lang="en-US" dirty="0"/>
              <a:t> </a:t>
            </a:r>
            <a:r>
              <a:rPr lang="en-US" dirty="0" err="1"/>
              <a:t>vertellen</a:t>
            </a:r>
            <a:r>
              <a:rPr lang="en-US" dirty="0"/>
              <a:t>. </a:t>
            </a:r>
            <a:r>
              <a:rPr lang="en-US" dirty="0" err="1"/>
              <a:t>Onderhoud</a:t>
            </a:r>
            <a:r>
              <a:rPr lang="en-US" dirty="0"/>
              <a:t> </a:t>
            </a:r>
            <a:r>
              <a:rPr lang="en-US" dirty="0" err="1"/>
              <a:t>contacten</a:t>
            </a:r>
            <a:r>
              <a:rPr lang="en-US" dirty="0"/>
              <a:t> met CLB en/of </a:t>
            </a:r>
            <a:r>
              <a:rPr lang="en-US" dirty="0" err="1"/>
              <a:t>andere</a:t>
            </a:r>
            <a:r>
              <a:rPr lang="en-US" dirty="0"/>
              <a:t> </a:t>
            </a:r>
            <a:r>
              <a:rPr lang="en-US" dirty="0" err="1"/>
              <a:t>hulpinstanties</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12</a:t>
            </a:fld>
            <a:endParaRPr 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Wie </a:t>
            </a:r>
            <a:r>
              <a:rPr lang="en-US" dirty="0" err="1"/>
              <a:t>zijn</a:t>
            </a:r>
            <a:r>
              <a:rPr lang="en-US" dirty="0"/>
              <a:t> de </a:t>
            </a:r>
            <a:r>
              <a:rPr lang="en-US" dirty="0" err="1"/>
              <a:t>moeilijk</a:t>
            </a:r>
            <a:r>
              <a:rPr lang="en-US" dirty="0"/>
              <a:t> </a:t>
            </a:r>
            <a:r>
              <a:rPr lang="en-US" dirty="0" err="1"/>
              <a:t>bereikbare</a:t>
            </a:r>
            <a:r>
              <a:rPr lang="en-US" dirty="0"/>
              <a:t> </a:t>
            </a:r>
            <a:r>
              <a:rPr lang="en-US" dirty="0" err="1"/>
              <a:t>ouders</a:t>
            </a:r>
            <a:r>
              <a:rPr lang="en-US" dirty="0"/>
              <a:t>?</a:t>
            </a:r>
          </a:p>
          <a:p>
            <a:pPr lvl="0"/>
            <a:r>
              <a:rPr lang="en-US" dirty="0"/>
              <a:t>- </a:t>
            </a:r>
            <a:r>
              <a:rPr lang="en-US" dirty="0" err="1"/>
              <a:t>informatiedrempel</a:t>
            </a:r>
            <a:endParaRPr lang="en-US" dirty="0"/>
          </a:p>
          <a:p>
            <a:pPr lvl="0"/>
            <a:r>
              <a:rPr lang="en-US" dirty="0"/>
              <a:t>- </a:t>
            </a:r>
            <a:r>
              <a:rPr lang="en-US" dirty="0" err="1"/>
              <a:t>praktische</a:t>
            </a:r>
            <a:r>
              <a:rPr lang="en-US" dirty="0"/>
              <a:t> </a:t>
            </a:r>
            <a:r>
              <a:rPr lang="en-US" dirty="0" err="1"/>
              <a:t>drempel</a:t>
            </a:r>
            <a:endParaRPr lang="en-US" dirty="0"/>
          </a:p>
          <a:p>
            <a:pPr lvl="0"/>
            <a:r>
              <a:rPr lang="en-US" dirty="0"/>
              <a:t>- </a:t>
            </a:r>
            <a:r>
              <a:rPr lang="en-US" dirty="0" err="1"/>
              <a:t>financiële</a:t>
            </a:r>
            <a:r>
              <a:rPr lang="en-US" dirty="0"/>
              <a:t> </a:t>
            </a:r>
            <a:r>
              <a:rPr lang="en-US" dirty="0" err="1"/>
              <a:t>drempel</a:t>
            </a:r>
            <a:endParaRPr lang="en-US" dirty="0"/>
          </a:p>
          <a:p>
            <a:pPr lvl="0"/>
            <a:r>
              <a:rPr lang="en-US" dirty="0"/>
              <a:t>- </a:t>
            </a:r>
            <a:r>
              <a:rPr lang="en-US" dirty="0" err="1"/>
              <a:t>culturele</a:t>
            </a:r>
            <a:r>
              <a:rPr lang="en-US" dirty="0"/>
              <a:t> </a:t>
            </a:r>
            <a:r>
              <a:rPr lang="en-US" dirty="0" err="1"/>
              <a:t>drempel</a:t>
            </a:r>
            <a:endParaRPr lang="en-US" dirty="0"/>
          </a:p>
          <a:p>
            <a:pPr lvl="0"/>
            <a:r>
              <a:rPr lang="en-US" dirty="0"/>
              <a:t>- </a:t>
            </a:r>
            <a:r>
              <a:rPr lang="en-US" dirty="0" err="1"/>
              <a:t>sociale</a:t>
            </a:r>
            <a:r>
              <a:rPr lang="en-US" dirty="0"/>
              <a:t> </a:t>
            </a:r>
            <a:r>
              <a:rPr lang="en-US" dirty="0" err="1"/>
              <a:t>drempel</a:t>
            </a:r>
            <a:endParaRPr lang="en-US" dirty="0"/>
          </a:p>
          <a:p>
            <a:pPr lvl="0"/>
            <a:r>
              <a:rPr lang="en-US" dirty="0"/>
              <a:t>- </a:t>
            </a:r>
            <a:r>
              <a:rPr lang="en-US" dirty="0" err="1"/>
              <a:t>psychologische</a:t>
            </a:r>
            <a:r>
              <a:rPr lang="en-US" dirty="0"/>
              <a:t> </a:t>
            </a:r>
            <a:r>
              <a:rPr lang="en-US" dirty="0" err="1"/>
              <a:t>drempel</a:t>
            </a:r>
            <a:endParaRPr lang="en-US" dirty="0"/>
          </a:p>
          <a:p>
            <a:pPr lvl="0"/>
            <a:endParaRPr lang="en-US" dirty="0"/>
          </a:p>
          <a:p>
            <a:pPr lvl="0"/>
            <a:r>
              <a:rPr lang="en-US" dirty="0"/>
              <a:t>Warm </a:t>
            </a:r>
            <a:r>
              <a:rPr lang="en-US" dirty="0" err="1"/>
              <a:t>onthaal</a:t>
            </a:r>
            <a:r>
              <a:rPr lang="en-US" dirty="0"/>
              <a:t> - </a:t>
            </a:r>
            <a:r>
              <a:rPr lang="en-US" dirty="0" err="1"/>
              <a:t>mogelijkheden</a:t>
            </a:r>
            <a:r>
              <a:rPr lang="en-US" dirty="0"/>
              <a:t> om </a:t>
            </a:r>
            <a:r>
              <a:rPr lang="en-US" dirty="0" err="1"/>
              <a:t>ouders</a:t>
            </a:r>
            <a:r>
              <a:rPr lang="en-US" dirty="0"/>
              <a:t> </a:t>
            </a:r>
            <a:r>
              <a:rPr lang="en-US" dirty="0" err="1"/>
              <a:t>te</a:t>
            </a:r>
            <a:r>
              <a:rPr lang="en-US" dirty="0"/>
              <a:t> </a:t>
            </a:r>
            <a:r>
              <a:rPr lang="en-US" dirty="0" err="1"/>
              <a:t>betrekken</a:t>
            </a:r>
            <a:r>
              <a:rPr lang="en-US" dirty="0"/>
              <a:t> - </a:t>
            </a:r>
            <a:r>
              <a:rPr lang="en-US" dirty="0" err="1"/>
              <a:t>brugfiguren</a:t>
            </a:r>
            <a:r>
              <a:rPr lang="en-US" dirty="0"/>
              <a:t> en </a:t>
            </a:r>
            <a:r>
              <a:rPr lang="en-US" dirty="0" err="1"/>
              <a:t>klasouders</a:t>
            </a:r>
            <a:r>
              <a:rPr lang="en-US" dirty="0"/>
              <a:t> - ...</a:t>
            </a:r>
          </a:p>
          <a:p>
            <a:pPr lvl="0"/>
            <a:endParaRPr lang="en-US" dirty="0"/>
          </a:p>
          <a:p>
            <a:pPr lvl="0"/>
            <a:r>
              <a:rPr lang="en-US" dirty="0"/>
              <a:t>https://www.vcov.be/ouderinfotheek/Aanbod/kwestie-van-vertrouwen </a:t>
            </a:r>
          </a:p>
          <a:p>
            <a:pPr marL="171450" lvl="0" indent="-171450">
              <a:buFontTx/>
              <a:buChar char="-"/>
            </a:pPr>
            <a:r>
              <a:rPr lang="en-US" dirty="0"/>
              <a:t>Heel </a:t>
            </a:r>
            <a:r>
              <a:rPr lang="en-US" dirty="0" err="1"/>
              <a:t>veel</a:t>
            </a:r>
            <a:r>
              <a:rPr lang="en-US" dirty="0"/>
              <a:t> tips </a:t>
            </a:r>
            <a:r>
              <a:rPr lang="en-US" dirty="0" err="1"/>
              <a:t>voor</a:t>
            </a:r>
            <a:r>
              <a:rPr lang="en-US" dirty="0"/>
              <a:t> het </a:t>
            </a:r>
            <a:r>
              <a:rPr lang="en-US" dirty="0" err="1"/>
              <a:t>gesprek</a:t>
            </a:r>
            <a:r>
              <a:rPr lang="en-US" dirty="0"/>
              <a:t> in de </a:t>
            </a:r>
            <a:r>
              <a:rPr lang="en-US" dirty="0" err="1"/>
              <a:t>ouderraad</a:t>
            </a:r>
            <a:r>
              <a:rPr lang="en-US" dirty="0"/>
              <a:t>.</a:t>
            </a:r>
          </a:p>
          <a:p>
            <a:pPr marL="171450" lvl="0" indent="-171450">
              <a:buFontTx/>
              <a:buChar char="-"/>
            </a:pPr>
            <a:r>
              <a:rPr lang="en-US" dirty="0"/>
              <a:t>Concrete </a:t>
            </a:r>
            <a:r>
              <a:rPr lang="en-US" dirty="0" err="1"/>
              <a:t>aanbevelingen</a:t>
            </a:r>
            <a:r>
              <a:rPr lang="en-US" dirty="0"/>
              <a:t> </a:t>
            </a:r>
            <a:r>
              <a:rPr lang="en-US" dirty="0" err="1"/>
              <a:t>voor</a:t>
            </a:r>
            <a:r>
              <a:rPr lang="en-US" dirty="0"/>
              <a:t> </a:t>
            </a:r>
            <a:r>
              <a:rPr lang="en-US" dirty="0" err="1"/>
              <a:t>ouders</a:t>
            </a:r>
            <a:r>
              <a:rPr lang="en-US" dirty="0"/>
              <a:t> (</a:t>
            </a:r>
            <a:r>
              <a:rPr lang="en-US" dirty="0" err="1"/>
              <a:t>ouderbetrokkenheid</a:t>
            </a:r>
            <a:r>
              <a:rPr lang="en-US" dirty="0"/>
              <a:t> </a:t>
            </a:r>
            <a:r>
              <a:rPr lang="en-US" dirty="0" err="1"/>
              <a:t>begint</a:t>
            </a:r>
            <a:r>
              <a:rPr lang="en-US" dirty="0"/>
              <a:t> thuis)</a:t>
            </a:r>
          </a:p>
          <a:p>
            <a:pPr marL="628650" lvl="1" indent="-171450">
              <a:buFontTx/>
              <a:buChar char="-"/>
            </a:pPr>
            <a:r>
              <a:rPr lang="en-US" dirty="0" err="1"/>
              <a:t>Algemene</a:t>
            </a:r>
            <a:r>
              <a:rPr lang="en-US" dirty="0"/>
              <a:t> info over </a:t>
            </a:r>
            <a:r>
              <a:rPr lang="en-US" dirty="0" err="1"/>
              <a:t>schoolsysteem</a:t>
            </a:r>
            <a:r>
              <a:rPr lang="en-US" dirty="0"/>
              <a:t> en </a:t>
            </a:r>
            <a:r>
              <a:rPr lang="en-US" dirty="0" err="1"/>
              <a:t>ouderbetrokkenheid</a:t>
            </a:r>
            <a:endParaRPr lang="en-US" dirty="0"/>
          </a:p>
          <a:p>
            <a:pPr marL="628650" lvl="1" indent="-171450">
              <a:buFontTx/>
              <a:buChar char="-"/>
            </a:pPr>
            <a:r>
              <a:rPr lang="en-US" dirty="0"/>
              <a:t>Goede </a:t>
            </a:r>
            <a:r>
              <a:rPr lang="en-US" dirty="0" err="1"/>
              <a:t>voorbereiding</a:t>
            </a:r>
            <a:r>
              <a:rPr lang="en-US" dirty="0"/>
              <a:t> </a:t>
            </a:r>
            <a:r>
              <a:rPr lang="en-US" dirty="0" err="1"/>
              <a:t>inschrijving</a:t>
            </a:r>
            <a:endParaRPr lang="en-US" dirty="0"/>
          </a:p>
          <a:p>
            <a:pPr marL="628650" lvl="1" indent="-171450">
              <a:buFontTx/>
              <a:buChar char="-"/>
            </a:pPr>
            <a:r>
              <a:rPr lang="en-US" dirty="0" err="1"/>
              <a:t>Gezond</a:t>
            </a:r>
            <a:r>
              <a:rPr lang="en-US" dirty="0"/>
              <a:t> </a:t>
            </a:r>
            <a:r>
              <a:rPr lang="en-US" dirty="0" err="1"/>
              <a:t>naar</a:t>
            </a:r>
            <a:r>
              <a:rPr lang="en-US" dirty="0"/>
              <a:t> school (</a:t>
            </a:r>
            <a:r>
              <a:rPr lang="en-US" dirty="0" err="1"/>
              <a:t>bedtijd</a:t>
            </a:r>
            <a:r>
              <a:rPr lang="en-US" dirty="0"/>
              <a:t>, </a:t>
            </a:r>
            <a:r>
              <a:rPr lang="en-US" dirty="0" err="1"/>
              <a:t>schooltas</a:t>
            </a:r>
            <a:r>
              <a:rPr lang="en-US" dirty="0"/>
              <a:t>, </a:t>
            </a:r>
            <a:r>
              <a:rPr lang="en-US" dirty="0" err="1"/>
              <a:t>lunchpakket</a:t>
            </a:r>
            <a:r>
              <a:rPr lang="en-US" dirty="0"/>
              <a:t>, </a:t>
            </a:r>
            <a:r>
              <a:rPr lang="en-US" dirty="0" err="1"/>
              <a:t>ziek</a:t>
            </a:r>
            <a:r>
              <a:rPr lang="en-US" dirty="0"/>
              <a:t> </a:t>
            </a:r>
            <a:r>
              <a:rPr lang="en-US" dirty="0" err="1"/>
              <a:t>zijn</a:t>
            </a:r>
            <a:r>
              <a:rPr lang="en-US" dirty="0"/>
              <a:t>)</a:t>
            </a:r>
          </a:p>
          <a:p>
            <a:pPr marL="628650" lvl="1" indent="-171450">
              <a:buFontTx/>
              <a:buChar char="-"/>
            </a:pPr>
            <a:r>
              <a:rPr lang="en-US" dirty="0"/>
              <a:t>Wat </a:t>
            </a:r>
            <a:r>
              <a:rPr lang="en-US" dirty="0" err="1"/>
              <a:t>heb</a:t>
            </a:r>
            <a:r>
              <a:rPr lang="en-US" dirty="0"/>
              <a:t> je </a:t>
            </a:r>
            <a:r>
              <a:rPr lang="en-US" dirty="0" err="1"/>
              <a:t>vandaag</a:t>
            </a:r>
            <a:r>
              <a:rPr lang="en-US" dirty="0"/>
              <a:t> op school </a:t>
            </a:r>
            <a:r>
              <a:rPr lang="en-US" dirty="0" err="1"/>
              <a:t>geleerd</a:t>
            </a:r>
            <a:r>
              <a:rPr lang="en-US" dirty="0"/>
              <a:t>?</a:t>
            </a:r>
          </a:p>
          <a:p>
            <a:pPr marL="628650" lvl="1" indent="-171450">
              <a:buFontTx/>
              <a:buChar char="-"/>
            </a:pPr>
            <a:r>
              <a:rPr lang="en-US" dirty="0"/>
              <a:t>Wat </a:t>
            </a:r>
            <a:r>
              <a:rPr lang="en-US" dirty="0" err="1"/>
              <a:t>als</a:t>
            </a:r>
            <a:r>
              <a:rPr lang="en-US" dirty="0"/>
              <a:t> het wat </a:t>
            </a:r>
            <a:r>
              <a:rPr lang="en-US" dirty="0" err="1"/>
              <a:t>moeilijker</a:t>
            </a:r>
            <a:r>
              <a:rPr lang="en-US" dirty="0"/>
              <a:t> </a:t>
            </a:r>
            <a:r>
              <a:rPr lang="en-US" dirty="0" err="1"/>
              <a:t>gaat</a:t>
            </a:r>
            <a:r>
              <a:rPr lang="en-US" dirty="0"/>
              <a:t>? Incl. </a:t>
            </a:r>
            <a:r>
              <a:rPr lang="en-US" dirty="0" err="1"/>
              <a:t>Pesten</a:t>
            </a:r>
            <a:r>
              <a:rPr lang="en-US" dirty="0"/>
              <a:t>.</a:t>
            </a:r>
          </a:p>
          <a:p>
            <a:pPr marL="628650" lvl="1" indent="-171450">
              <a:buFontTx/>
              <a:buChar char="-"/>
            </a:pPr>
            <a:r>
              <a:rPr lang="en-US" dirty="0"/>
              <a:t>Tips </a:t>
            </a:r>
            <a:r>
              <a:rPr lang="en-US" dirty="0" err="1"/>
              <a:t>voor</a:t>
            </a:r>
            <a:r>
              <a:rPr lang="en-US" dirty="0"/>
              <a:t> </a:t>
            </a:r>
            <a:r>
              <a:rPr lang="en-US" dirty="0" err="1"/>
              <a:t>contactmomenten</a:t>
            </a:r>
            <a:endParaRPr lang="en-US" dirty="0"/>
          </a:p>
          <a:p>
            <a:pPr marL="628650" lvl="1" indent="-171450">
              <a:buFontTx/>
              <a:buChar char="-"/>
            </a:pPr>
            <a:r>
              <a:rPr lang="en-US" dirty="0"/>
              <a:t>Hoe je kind </a:t>
            </a:r>
            <a:r>
              <a:rPr lang="en-US" dirty="0" err="1"/>
              <a:t>helpen</a:t>
            </a:r>
            <a:r>
              <a:rPr lang="en-US" dirty="0"/>
              <a:t> </a:t>
            </a:r>
            <a:r>
              <a:rPr lang="en-US" dirty="0" err="1"/>
              <a:t>bij</a:t>
            </a:r>
            <a:r>
              <a:rPr lang="en-US" dirty="0"/>
              <a:t> het </a:t>
            </a:r>
            <a:r>
              <a:rPr lang="en-US" dirty="0" err="1"/>
              <a:t>leren</a:t>
            </a:r>
            <a:r>
              <a:rPr lang="en-US" dirty="0"/>
              <a:t>?</a:t>
            </a:r>
          </a:p>
          <a:p>
            <a:pPr marL="457200" lvl="1" indent="0">
              <a:buFontTx/>
              <a:buNone/>
            </a:pPr>
            <a:endParaRPr lang="en-US" dirty="0"/>
          </a:p>
          <a:p>
            <a:pPr marL="457200" lvl="1" indent="0">
              <a:buFontTx/>
              <a:buNone/>
            </a:pPr>
            <a:br>
              <a:rPr lang="en-US" dirty="0"/>
            </a:br>
            <a:r>
              <a:rPr lang="en-US" dirty="0" err="1"/>
              <a:t>Aanbevelingen</a:t>
            </a:r>
            <a:r>
              <a:rPr lang="en-US" dirty="0"/>
              <a:t> </a:t>
            </a:r>
            <a:r>
              <a:rPr lang="en-US" dirty="0" err="1"/>
              <a:t>voor</a:t>
            </a:r>
            <a:r>
              <a:rPr lang="en-US" dirty="0"/>
              <a:t> </a:t>
            </a:r>
            <a:r>
              <a:rPr lang="en-US" dirty="0" err="1"/>
              <a:t>scholen</a:t>
            </a:r>
            <a:endParaRPr lang="en-US" dirty="0"/>
          </a:p>
          <a:p>
            <a:pPr marL="628650" lvl="1" indent="-171450">
              <a:buFontTx/>
              <a:buChar char="-"/>
            </a:pPr>
            <a:r>
              <a:rPr lang="en-US" dirty="0" err="1"/>
              <a:t>Verwachtingen</a:t>
            </a:r>
            <a:r>
              <a:rPr lang="en-US" dirty="0"/>
              <a:t> </a:t>
            </a:r>
            <a:r>
              <a:rPr lang="en-US" dirty="0" err="1"/>
              <a:t>expliciteren</a:t>
            </a:r>
            <a:endParaRPr lang="en-US" dirty="0"/>
          </a:p>
          <a:p>
            <a:pPr marL="628650" lvl="1" indent="-171450">
              <a:buFontTx/>
              <a:buChar char="-"/>
            </a:pPr>
            <a:r>
              <a:rPr lang="en-US" dirty="0" err="1"/>
              <a:t>Visie</a:t>
            </a:r>
            <a:r>
              <a:rPr lang="en-US" dirty="0"/>
              <a:t> op preventive en </a:t>
            </a:r>
            <a:r>
              <a:rPr lang="en-US" dirty="0" err="1"/>
              <a:t>aanpak</a:t>
            </a:r>
            <a:r>
              <a:rPr lang="en-US" dirty="0"/>
              <a:t> van </a:t>
            </a:r>
            <a:r>
              <a:rPr lang="en-US" dirty="0" err="1"/>
              <a:t>schooluitval</a:t>
            </a:r>
            <a:endParaRPr lang="en-US" dirty="0"/>
          </a:p>
          <a:p>
            <a:pPr marL="628650" lvl="1" indent="-171450">
              <a:buFontTx/>
              <a:buChar char="-"/>
            </a:pPr>
            <a:r>
              <a:rPr lang="en-US" dirty="0" err="1"/>
              <a:t>Draagvlak</a:t>
            </a:r>
            <a:r>
              <a:rPr lang="en-US" dirty="0"/>
              <a:t> </a:t>
            </a:r>
            <a:r>
              <a:rPr lang="en-US" dirty="0" err="1"/>
              <a:t>creeëren</a:t>
            </a:r>
            <a:endParaRPr lang="en-US" dirty="0"/>
          </a:p>
          <a:p>
            <a:pPr marL="628650" lvl="1" indent="-171450">
              <a:buFontTx/>
              <a:buChar char="-"/>
            </a:pPr>
            <a:r>
              <a:rPr lang="en-US" dirty="0" err="1"/>
              <a:t>Professionalisering</a:t>
            </a:r>
            <a:endParaRPr lang="en-US" dirty="0"/>
          </a:p>
          <a:p>
            <a:pPr marL="628650" lvl="1" indent="-171450">
              <a:buFontTx/>
              <a:buChar char="-"/>
            </a:pPr>
            <a:r>
              <a:rPr lang="en-US" dirty="0"/>
              <a:t>Netwerk </a:t>
            </a:r>
            <a:r>
              <a:rPr lang="en-US" dirty="0" err="1"/>
              <a:t>uitbouwen</a:t>
            </a:r>
            <a:endParaRPr lang="en-US" dirty="0"/>
          </a:p>
          <a:p>
            <a:pPr marL="628650" lvl="1" indent="-171450">
              <a:buFontTx/>
              <a:buChar char="-"/>
            </a:pPr>
            <a:r>
              <a:rPr lang="en-US" dirty="0"/>
              <a:t>…</a:t>
            </a:r>
          </a:p>
          <a:p>
            <a:pPr marL="457200" lvl="1" indent="0">
              <a:buFontTx/>
              <a:buNone/>
            </a:pPr>
            <a:endParaRPr lang="en-US" dirty="0"/>
          </a:p>
          <a:p>
            <a:pPr marL="171450" lvl="0" indent="-171450">
              <a:buFontTx/>
              <a:buChar char="-"/>
            </a:pP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13</a:t>
            </a:fld>
            <a:endParaRPr 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Sinds</a:t>
            </a:r>
            <a:r>
              <a:rPr lang="en-US" dirty="0"/>
              <a:t> 1 </a:t>
            </a:r>
            <a:r>
              <a:rPr lang="en-US" dirty="0" err="1"/>
              <a:t>mei</a:t>
            </a:r>
            <a:r>
              <a:rPr lang="en-US" dirty="0"/>
              <a:t> 2004 </a:t>
            </a:r>
            <a:r>
              <a:rPr lang="en-US" dirty="0" err="1"/>
              <a:t>bestaat</a:t>
            </a:r>
            <a:r>
              <a:rPr lang="en-US" dirty="0"/>
              <a:t> in </a:t>
            </a:r>
            <a:r>
              <a:rPr lang="en-US" dirty="0" err="1"/>
              <a:t>ons</a:t>
            </a:r>
            <a:r>
              <a:rPr lang="en-US" dirty="0"/>
              <a:t> land </a:t>
            </a:r>
            <a:r>
              <a:rPr lang="en-US" dirty="0" err="1"/>
              <a:t>een</a:t>
            </a:r>
            <a:r>
              <a:rPr lang="en-US" dirty="0"/>
              <a:t> </a:t>
            </a:r>
            <a:r>
              <a:rPr lang="en-US" dirty="0" err="1"/>
              <a:t>specifieke</a:t>
            </a:r>
            <a:r>
              <a:rPr lang="en-US" dirty="0"/>
              <a:t> </a:t>
            </a:r>
            <a:r>
              <a:rPr lang="en-US" dirty="0" err="1"/>
              <a:t>voogdij</a:t>
            </a:r>
            <a:r>
              <a:rPr lang="en-US" dirty="0"/>
              <a:t> </a:t>
            </a:r>
            <a:r>
              <a:rPr lang="en-US" dirty="0" err="1"/>
              <a:t>voor</a:t>
            </a:r>
            <a:r>
              <a:rPr lang="en-US" dirty="0"/>
              <a:t> </a:t>
            </a:r>
            <a:r>
              <a:rPr lang="en-US" dirty="0" err="1"/>
              <a:t>niet-begeleide</a:t>
            </a:r>
            <a:r>
              <a:rPr lang="en-US" dirty="0"/>
              <a:t> </a:t>
            </a:r>
            <a:r>
              <a:rPr lang="en-US" dirty="0" err="1"/>
              <a:t>minderjarige</a:t>
            </a:r>
            <a:r>
              <a:rPr lang="en-US" dirty="0"/>
              <a:t> </a:t>
            </a:r>
            <a:r>
              <a:rPr lang="en-US" dirty="0" err="1"/>
              <a:t>vreemdelingen</a:t>
            </a:r>
            <a:r>
              <a:rPr lang="en-US" dirty="0"/>
              <a:t>. </a:t>
            </a:r>
            <a:r>
              <a:rPr lang="en-US" dirty="0" err="1"/>
              <a:t>Deze</a:t>
            </a:r>
            <a:r>
              <a:rPr lang="en-US" dirty="0"/>
              <a:t> </a:t>
            </a:r>
            <a:r>
              <a:rPr lang="en-US" dirty="0" err="1"/>
              <a:t>kinderen</a:t>
            </a:r>
            <a:r>
              <a:rPr lang="en-US" dirty="0"/>
              <a:t> en </a:t>
            </a:r>
            <a:r>
              <a:rPr lang="en-US" dirty="0" err="1"/>
              <a:t>jongeren</a:t>
            </a:r>
            <a:r>
              <a:rPr lang="en-US" dirty="0"/>
              <a:t> </a:t>
            </a:r>
            <a:r>
              <a:rPr lang="en-US" dirty="0" err="1"/>
              <a:t>zijn</a:t>
            </a:r>
            <a:r>
              <a:rPr lang="en-US" dirty="0"/>
              <a:t> </a:t>
            </a:r>
            <a:r>
              <a:rPr lang="en-US" dirty="0" err="1"/>
              <a:t>bijzonder</a:t>
            </a:r>
            <a:r>
              <a:rPr lang="en-US" dirty="0"/>
              <a:t> </a:t>
            </a:r>
            <a:r>
              <a:rPr lang="en-US" dirty="0" err="1"/>
              <a:t>kwetsbaar</a:t>
            </a:r>
            <a:r>
              <a:rPr lang="en-US" dirty="0"/>
              <a:t> en </a:t>
            </a:r>
            <a:r>
              <a:rPr lang="en-US" dirty="0" err="1"/>
              <a:t>vatbaar</a:t>
            </a:r>
            <a:r>
              <a:rPr lang="en-US" dirty="0"/>
              <a:t> </a:t>
            </a:r>
            <a:r>
              <a:rPr lang="en-US" dirty="0" err="1"/>
              <a:t>zijn</a:t>
            </a:r>
            <a:r>
              <a:rPr lang="en-US" dirty="0"/>
              <a:t> </a:t>
            </a:r>
            <a:r>
              <a:rPr lang="en-US" dirty="0" err="1"/>
              <a:t>voor</a:t>
            </a:r>
            <a:r>
              <a:rPr lang="en-US" dirty="0"/>
              <a:t> </a:t>
            </a:r>
            <a:r>
              <a:rPr lang="en-US" dirty="0" err="1"/>
              <a:t>allerhande</a:t>
            </a:r>
            <a:r>
              <a:rPr lang="en-US" dirty="0"/>
              <a:t> </a:t>
            </a:r>
            <a:r>
              <a:rPr lang="en-US" dirty="0" err="1"/>
              <a:t>misbruik</a:t>
            </a:r>
            <a:r>
              <a:rPr lang="en-US" dirty="0"/>
              <a:t>. De </a:t>
            </a:r>
            <a:r>
              <a:rPr lang="en-US" dirty="0" err="1"/>
              <a:t>Voogdijwet</a:t>
            </a:r>
            <a:r>
              <a:rPr lang="en-US" dirty="0"/>
              <a:t> </a:t>
            </a:r>
            <a:r>
              <a:rPr lang="en-US" dirty="0" err="1"/>
              <a:t>bepaalt</a:t>
            </a:r>
            <a:r>
              <a:rPr lang="en-US" dirty="0"/>
              <a:t> </a:t>
            </a:r>
            <a:r>
              <a:rPr lang="en-US" dirty="0" err="1"/>
              <a:t>dat</a:t>
            </a:r>
            <a:r>
              <a:rPr lang="en-US" dirty="0"/>
              <a:t> </a:t>
            </a:r>
            <a:r>
              <a:rPr lang="en-US" dirty="0" err="1"/>
              <a:t>elke</a:t>
            </a:r>
            <a:r>
              <a:rPr lang="en-US" dirty="0"/>
              <a:t> NBMV die op het </a:t>
            </a:r>
            <a:r>
              <a:rPr lang="en-US" dirty="0" err="1"/>
              <a:t>Belgische</a:t>
            </a:r>
            <a:r>
              <a:rPr lang="en-US" dirty="0"/>
              <a:t> </a:t>
            </a:r>
            <a:r>
              <a:rPr lang="en-US" dirty="0" err="1"/>
              <a:t>grondgebied</a:t>
            </a:r>
            <a:r>
              <a:rPr lang="en-US" dirty="0"/>
              <a:t> </a:t>
            </a:r>
            <a:r>
              <a:rPr lang="en-US" dirty="0" err="1"/>
              <a:t>verblijft</a:t>
            </a:r>
            <a:r>
              <a:rPr lang="en-US" dirty="0"/>
              <a:t> </a:t>
            </a:r>
            <a:r>
              <a:rPr lang="en-US" dirty="0" err="1"/>
              <a:t>een</a:t>
            </a:r>
            <a:r>
              <a:rPr lang="en-US" dirty="0"/>
              <a:t> </a:t>
            </a:r>
            <a:r>
              <a:rPr lang="en-US" dirty="0" err="1"/>
              <a:t>voogd</a:t>
            </a:r>
            <a:r>
              <a:rPr lang="en-US" dirty="0"/>
              <a:t> </a:t>
            </a:r>
            <a:r>
              <a:rPr lang="en-US" dirty="0" err="1"/>
              <a:t>toegewezen</a:t>
            </a:r>
            <a:r>
              <a:rPr lang="en-US" dirty="0"/>
              <a:t> </a:t>
            </a:r>
            <a:r>
              <a:rPr lang="en-US" dirty="0" err="1"/>
              <a:t>krijgt</a:t>
            </a:r>
            <a:r>
              <a:rPr lang="en-US" dirty="0"/>
              <a:t> (</a:t>
            </a:r>
            <a:r>
              <a:rPr lang="en-US" dirty="0" err="1"/>
              <a:t>kadert</a:t>
            </a:r>
            <a:r>
              <a:rPr lang="en-US" dirty="0"/>
              <a:t> </a:t>
            </a:r>
            <a:r>
              <a:rPr lang="en-US" dirty="0" err="1"/>
              <a:t>ook</a:t>
            </a:r>
            <a:r>
              <a:rPr lang="en-US" dirty="0"/>
              <a:t> in </a:t>
            </a:r>
            <a:r>
              <a:rPr lang="en-US" dirty="0" err="1"/>
              <a:t>Verdrag</a:t>
            </a:r>
            <a:r>
              <a:rPr lang="en-US" dirty="0"/>
              <a:t> </a:t>
            </a:r>
            <a:r>
              <a:rPr lang="en-US" dirty="0" err="1"/>
              <a:t>inzake</a:t>
            </a:r>
            <a:r>
              <a:rPr lang="en-US" dirty="0"/>
              <a:t> de </a:t>
            </a:r>
            <a:r>
              <a:rPr lang="en-US" dirty="0" err="1"/>
              <a:t>Rechten</a:t>
            </a:r>
            <a:r>
              <a:rPr lang="en-US" dirty="0"/>
              <a:t> van het Kind, 1989).</a:t>
            </a:r>
          </a:p>
          <a:p>
            <a:pPr lvl="0"/>
            <a:r>
              <a:rPr lang="en-US" dirty="0" err="1"/>
              <a:t>Een</a:t>
            </a:r>
            <a:r>
              <a:rPr lang="en-US" dirty="0"/>
              <a:t> </a:t>
            </a:r>
            <a:r>
              <a:rPr lang="en-US" dirty="0" err="1"/>
              <a:t>niet-begeleide</a:t>
            </a:r>
            <a:r>
              <a:rPr lang="en-US" dirty="0"/>
              <a:t> </a:t>
            </a:r>
            <a:r>
              <a:rPr lang="en-US" dirty="0" err="1"/>
              <a:t>minderjarige</a:t>
            </a:r>
            <a:r>
              <a:rPr lang="en-US" dirty="0"/>
              <a:t> </a:t>
            </a:r>
            <a:r>
              <a:rPr lang="en-US" dirty="0" err="1"/>
              <a:t>vreemdeling</a:t>
            </a:r>
            <a:r>
              <a:rPr lang="en-US" dirty="0"/>
              <a:t> </a:t>
            </a:r>
            <a:r>
              <a:rPr lang="en-US" dirty="0" err="1"/>
              <a:t>wordt</a:t>
            </a:r>
            <a:r>
              <a:rPr lang="en-US" dirty="0"/>
              <a:t> </a:t>
            </a:r>
            <a:r>
              <a:rPr lang="en-US" dirty="0" err="1"/>
              <a:t>gedefinieerd</a:t>
            </a:r>
            <a:r>
              <a:rPr lang="en-US" dirty="0"/>
              <a:t> </a:t>
            </a:r>
            <a:r>
              <a:rPr lang="en-US" dirty="0" err="1"/>
              <a:t>als</a:t>
            </a:r>
            <a:r>
              <a:rPr lang="en-US" dirty="0"/>
              <a:t> </a:t>
            </a:r>
            <a:r>
              <a:rPr lang="en-US" dirty="0" err="1"/>
              <a:t>een</a:t>
            </a:r>
            <a:r>
              <a:rPr lang="en-US" dirty="0"/>
              <a:t> </a:t>
            </a:r>
            <a:r>
              <a:rPr lang="en-US" dirty="0" err="1"/>
              <a:t>persoon</a:t>
            </a:r>
            <a:r>
              <a:rPr lang="en-US" dirty="0"/>
              <a:t> die minder dan 18 </a:t>
            </a:r>
            <a:r>
              <a:rPr lang="en-US" dirty="0" err="1"/>
              <a:t>jaar</a:t>
            </a:r>
            <a:r>
              <a:rPr lang="en-US" dirty="0"/>
              <a:t> is, </a:t>
            </a:r>
            <a:r>
              <a:rPr lang="en-US" dirty="0" err="1"/>
              <a:t>afkomstig</a:t>
            </a:r>
            <a:r>
              <a:rPr lang="en-US" dirty="0"/>
              <a:t> van </a:t>
            </a:r>
            <a:r>
              <a:rPr lang="en-US" dirty="0" err="1"/>
              <a:t>een</a:t>
            </a:r>
            <a:r>
              <a:rPr lang="en-US" dirty="0"/>
              <a:t> land van </a:t>
            </a:r>
            <a:r>
              <a:rPr lang="en-US" dirty="0" err="1"/>
              <a:t>buiten</a:t>
            </a:r>
            <a:r>
              <a:rPr lang="en-US" dirty="0"/>
              <a:t> de </a:t>
            </a:r>
            <a:r>
              <a:rPr lang="en-US" dirty="0" err="1"/>
              <a:t>Europese</a:t>
            </a:r>
            <a:r>
              <a:rPr lang="en-US" dirty="0"/>
              <a:t> </a:t>
            </a:r>
            <a:r>
              <a:rPr lang="en-US" dirty="0" err="1"/>
              <a:t>Economische</a:t>
            </a:r>
            <a:r>
              <a:rPr lang="en-US" dirty="0"/>
              <a:t> </a:t>
            </a:r>
            <a:r>
              <a:rPr lang="en-US" dirty="0" err="1"/>
              <a:t>Ruimte</a:t>
            </a:r>
            <a:r>
              <a:rPr lang="en-US" dirty="0"/>
              <a:t>, </a:t>
            </a:r>
            <a:r>
              <a:rPr lang="en-US" dirty="0" err="1"/>
              <a:t>niet</a:t>
            </a:r>
            <a:r>
              <a:rPr lang="en-US" dirty="0"/>
              <a:t> </a:t>
            </a:r>
            <a:r>
              <a:rPr lang="en-US" dirty="0" err="1"/>
              <a:t>vergezeld</a:t>
            </a:r>
            <a:r>
              <a:rPr lang="en-US" dirty="0"/>
              <a:t> is door </a:t>
            </a:r>
            <a:r>
              <a:rPr lang="en-US" dirty="0" err="1"/>
              <a:t>ouders</a:t>
            </a:r>
            <a:r>
              <a:rPr lang="en-US" dirty="0"/>
              <a:t> of </a:t>
            </a:r>
            <a:r>
              <a:rPr lang="en-US" dirty="0" err="1"/>
              <a:t>een</a:t>
            </a:r>
            <a:r>
              <a:rPr lang="en-US" dirty="0"/>
              <a:t> </a:t>
            </a:r>
            <a:r>
              <a:rPr lang="en-US" dirty="0" err="1"/>
              <a:t>wettelijk</a:t>
            </a:r>
            <a:r>
              <a:rPr lang="en-US" dirty="0"/>
              <a:t> </a:t>
            </a:r>
            <a:r>
              <a:rPr lang="en-US" dirty="0" err="1"/>
              <a:t>vertegenwoordiger</a:t>
            </a:r>
            <a:r>
              <a:rPr lang="en-US" dirty="0"/>
              <a:t>, en die in </a:t>
            </a:r>
            <a:r>
              <a:rPr lang="en-US" dirty="0" err="1"/>
              <a:t>België</a:t>
            </a:r>
            <a:r>
              <a:rPr lang="en-US" dirty="0"/>
              <a:t> is </a:t>
            </a:r>
            <a:r>
              <a:rPr lang="en-US" dirty="0" err="1"/>
              <a:t>binnengekomen</a:t>
            </a:r>
            <a:r>
              <a:rPr lang="en-US" dirty="0"/>
              <a:t> </a:t>
            </a:r>
            <a:r>
              <a:rPr lang="en-US" dirty="0" err="1"/>
              <a:t>zonder</a:t>
            </a:r>
            <a:r>
              <a:rPr lang="en-US" dirty="0"/>
              <a:t> de </a:t>
            </a:r>
            <a:r>
              <a:rPr lang="en-US" dirty="0" err="1"/>
              <a:t>nodige</a:t>
            </a:r>
            <a:r>
              <a:rPr lang="en-US" dirty="0"/>
              <a:t> </a:t>
            </a:r>
            <a:r>
              <a:rPr lang="en-US" dirty="0" err="1"/>
              <a:t>reisdocumenten</a:t>
            </a:r>
            <a:r>
              <a:rPr lang="en-US" dirty="0"/>
              <a:t> of die </a:t>
            </a:r>
            <a:r>
              <a:rPr lang="en-US" dirty="0" err="1"/>
              <a:t>asiel</a:t>
            </a:r>
            <a:r>
              <a:rPr lang="en-US" dirty="0"/>
              <a:t> </a:t>
            </a:r>
            <a:r>
              <a:rPr lang="en-US" dirty="0" err="1"/>
              <a:t>aanvraagt</a:t>
            </a:r>
            <a:r>
              <a:rPr lang="en-US" dirty="0"/>
              <a:t>.  De </a:t>
            </a:r>
            <a:r>
              <a:rPr lang="en-US" dirty="0" err="1"/>
              <a:t>minderjarige</a:t>
            </a:r>
            <a:r>
              <a:rPr lang="en-US" dirty="0"/>
              <a:t> is </a:t>
            </a:r>
            <a:r>
              <a:rPr lang="en-US" dirty="0" err="1"/>
              <a:t>mogelijk</a:t>
            </a:r>
            <a:r>
              <a:rPr lang="en-US" dirty="0"/>
              <a:t> </a:t>
            </a:r>
            <a:r>
              <a:rPr lang="en-US" dirty="0" err="1"/>
              <a:t>wel</a:t>
            </a:r>
            <a:r>
              <a:rPr lang="en-US" dirty="0"/>
              <a:t> </a:t>
            </a:r>
            <a:r>
              <a:rPr lang="en-US" dirty="0" err="1"/>
              <a:t>vergezeld</a:t>
            </a:r>
            <a:r>
              <a:rPr lang="en-US" dirty="0"/>
              <a:t> door </a:t>
            </a:r>
            <a:r>
              <a:rPr lang="en-US" dirty="0" err="1"/>
              <a:t>een</a:t>
            </a:r>
            <a:r>
              <a:rPr lang="en-US" dirty="0"/>
              <a:t> </a:t>
            </a:r>
            <a:r>
              <a:rPr lang="en-US" dirty="0" err="1"/>
              <a:t>familielid</a:t>
            </a:r>
            <a:r>
              <a:rPr lang="en-US" dirty="0"/>
              <a:t> </a:t>
            </a:r>
            <a:r>
              <a:rPr lang="en-US" dirty="0" err="1"/>
              <a:t>bijv</a:t>
            </a:r>
            <a:r>
              <a:rPr lang="en-US" dirty="0"/>
              <a:t>. </a:t>
            </a:r>
            <a:r>
              <a:rPr lang="en-US" dirty="0" err="1"/>
              <a:t>grootouders</a:t>
            </a:r>
            <a:r>
              <a:rPr lang="en-US" dirty="0"/>
              <a:t>, </a:t>
            </a:r>
            <a:r>
              <a:rPr lang="en-US" dirty="0" err="1"/>
              <a:t>broer</a:t>
            </a:r>
            <a:r>
              <a:rPr lang="en-US" dirty="0"/>
              <a:t>, </a:t>
            </a:r>
            <a:r>
              <a:rPr lang="en-US" dirty="0" err="1"/>
              <a:t>oom</a:t>
            </a:r>
            <a:r>
              <a:rPr lang="en-US" dirty="0"/>
              <a:t>…</a:t>
            </a:r>
          </a:p>
          <a:p>
            <a:pPr lvl="0"/>
            <a:r>
              <a:rPr lang="en-US" dirty="0"/>
              <a:t>De Dienst </a:t>
            </a:r>
            <a:r>
              <a:rPr lang="en-US" dirty="0" err="1"/>
              <a:t>Voogdij</a:t>
            </a:r>
            <a:r>
              <a:rPr lang="en-US" dirty="0"/>
              <a:t> van de FOD </a:t>
            </a:r>
            <a:r>
              <a:rPr lang="en-US" dirty="0" err="1"/>
              <a:t>Justitie</a:t>
            </a:r>
            <a:r>
              <a:rPr lang="en-US" dirty="0"/>
              <a:t> is </a:t>
            </a:r>
            <a:r>
              <a:rPr lang="en-US" dirty="0" err="1"/>
              <a:t>verantwoordelijk</a:t>
            </a:r>
            <a:r>
              <a:rPr lang="en-US" dirty="0"/>
              <a:t> </a:t>
            </a:r>
            <a:r>
              <a:rPr lang="en-US" dirty="0" err="1"/>
              <a:t>voor</a:t>
            </a:r>
            <a:r>
              <a:rPr lang="en-US" dirty="0"/>
              <a:t> de </a:t>
            </a:r>
            <a:r>
              <a:rPr lang="en-US" dirty="0" err="1"/>
              <a:t>voogdij</a:t>
            </a:r>
            <a:r>
              <a:rPr lang="en-US" dirty="0"/>
              <a:t> over </a:t>
            </a:r>
            <a:r>
              <a:rPr lang="en-US" dirty="0" err="1"/>
              <a:t>niet-begeleide</a:t>
            </a:r>
            <a:r>
              <a:rPr lang="en-US" dirty="0"/>
              <a:t> </a:t>
            </a:r>
            <a:r>
              <a:rPr lang="en-US" dirty="0" err="1"/>
              <a:t>minderjarigen</a:t>
            </a:r>
            <a:r>
              <a:rPr lang="en-US" dirty="0"/>
              <a:t>.  De </a:t>
            </a:r>
            <a:r>
              <a:rPr lang="en-US" dirty="0" err="1"/>
              <a:t>dienst</a:t>
            </a:r>
            <a:r>
              <a:rPr lang="en-US" dirty="0"/>
              <a:t> </a:t>
            </a:r>
            <a:r>
              <a:rPr lang="en-US" dirty="0" err="1"/>
              <a:t>identificeert</a:t>
            </a:r>
            <a:r>
              <a:rPr lang="en-US" dirty="0"/>
              <a:t> de </a:t>
            </a:r>
            <a:r>
              <a:rPr lang="en-US" dirty="0" err="1"/>
              <a:t>minderjarigen</a:t>
            </a:r>
            <a:r>
              <a:rPr lang="en-US" dirty="0"/>
              <a:t>, </a:t>
            </a:r>
            <a:r>
              <a:rPr lang="en-US" dirty="0" err="1"/>
              <a:t>wijst</a:t>
            </a:r>
            <a:r>
              <a:rPr lang="en-US" dirty="0"/>
              <a:t> </a:t>
            </a:r>
            <a:r>
              <a:rPr lang="en-US" dirty="0" err="1"/>
              <a:t>een</a:t>
            </a:r>
            <a:r>
              <a:rPr lang="en-US" dirty="0"/>
              <a:t> </a:t>
            </a:r>
            <a:r>
              <a:rPr lang="en-US" dirty="0" err="1"/>
              <a:t>voogd</a:t>
            </a:r>
            <a:r>
              <a:rPr lang="en-US" dirty="0"/>
              <a:t> </a:t>
            </a:r>
            <a:r>
              <a:rPr lang="en-US" dirty="0" err="1"/>
              <a:t>aan</a:t>
            </a:r>
            <a:r>
              <a:rPr lang="en-US" dirty="0"/>
              <a:t>, </a:t>
            </a:r>
            <a:r>
              <a:rPr lang="en-US" dirty="0" err="1"/>
              <a:t>zorgt</a:t>
            </a:r>
            <a:r>
              <a:rPr lang="en-US" dirty="0"/>
              <a:t> </a:t>
            </a:r>
            <a:r>
              <a:rPr lang="en-US" dirty="0" err="1"/>
              <a:t>voor</a:t>
            </a:r>
            <a:r>
              <a:rPr lang="en-US" dirty="0"/>
              <a:t> </a:t>
            </a:r>
            <a:r>
              <a:rPr lang="en-US" dirty="0" err="1"/>
              <a:t>erkenning</a:t>
            </a:r>
            <a:r>
              <a:rPr lang="en-US" dirty="0"/>
              <a:t> en </a:t>
            </a:r>
            <a:r>
              <a:rPr lang="en-US" dirty="0" err="1"/>
              <a:t>opleiding</a:t>
            </a:r>
            <a:r>
              <a:rPr lang="en-US" dirty="0"/>
              <a:t> van </a:t>
            </a:r>
            <a:r>
              <a:rPr lang="en-US" dirty="0" err="1"/>
              <a:t>voogden</a:t>
            </a:r>
            <a:r>
              <a:rPr lang="en-US" dirty="0"/>
              <a:t> en is mee </a:t>
            </a:r>
            <a:r>
              <a:rPr lang="en-US" dirty="0" err="1"/>
              <a:t>verantwoordelijk</a:t>
            </a:r>
            <a:r>
              <a:rPr lang="en-US" dirty="0"/>
              <a:t> </a:t>
            </a:r>
            <a:r>
              <a:rPr lang="en-US" dirty="0" err="1"/>
              <a:t>voor</a:t>
            </a:r>
            <a:r>
              <a:rPr lang="en-US" dirty="0"/>
              <a:t> het </a:t>
            </a:r>
            <a:r>
              <a:rPr lang="en-US" dirty="0" err="1"/>
              <a:t>zoeken</a:t>
            </a:r>
            <a:r>
              <a:rPr lang="en-US" dirty="0"/>
              <a:t> </a:t>
            </a:r>
            <a:r>
              <a:rPr lang="en-US" dirty="0" err="1"/>
              <a:t>naar</a:t>
            </a:r>
            <a:r>
              <a:rPr lang="en-US" dirty="0"/>
              <a:t> </a:t>
            </a:r>
            <a:r>
              <a:rPr lang="en-US" dirty="0" err="1"/>
              <a:t>een</a:t>
            </a:r>
            <a:r>
              <a:rPr lang="en-US" dirty="0"/>
              <a:t> </a:t>
            </a:r>
            <a:r>
              <a:rPr lang="en-US" dirty="0" err="1"/>
              <a:t>duurzame</a:t>
            </a:r>
            <a:r>
              <a:rPr lang="en-US" dirty="0"/>
              <a:t> </a:t>
            </a:r>
            <a:r>
              <a:rPr lang="en-US" dirty="0" err="1"/>
              <a:t>oplossing</a:t>
            </a:r>
            <a:r>
              <a:rPr lang="en-US" dirty="0"/>
              <a:t> </a:t>
            </a:r>
            <a:r>
              <a:rPr lang="en-US" dirty="0" err="1"/>
              <a:t>voor</a:t>
            </a:r>
            <a:r>
              <a:rPr lang="en-US" dirty="0"/>
              <a:t> de </a:t>
            </a:r>
            <a:r>
              <a:rPr lang="en-US" dirty="0" err="1"/>
              <a:t>minderjarige</a:t>
            </a:r>
            <a:r>
              <a:rPr lang="en-US" dirty="0"/>
              <a:t>. </a:t>
            </a:r>
          </a:p>
          <a:p>
            <a:pPr lvl="0"/>
            <a:r>
              <a:rPr lang="en-US" dirty="0"/>
              <a:t>De </a:t>
            </a:r>
            <a:r>
              <a:rPr lang="en-US" dirty="0" err="1"/>
              <a:t>meerderheid</a:t>
            </a:r>
            <a:r>
              <a:rPr lang="en-US" dirty="0"/>
              <a:t> van de </a:t>
            </a:r>
            <a:r>
              <a:rPr lang="en-US" dirty="0" err="1"/>
              <a:t>voogden</a:t>
            </a:r>
            <a:r>
              <a:rPr lang="en-US" dirty="0"/>
              <a:t> </a:t>
            </a:r>
            <a:r>
              <a:rPr lang="en-US" dirty="0" err="1"/>
              <a:t>zijn</a:t>
            </a:r>
            <a:r>
              <a:rPr lang="en-US" dirty="0"/>
              <a:t> </a:t>
            </a:r>
            <a:r>
              <a:rPr lang="en-US" dirty="0" err="1"/>
              <a:t>vrijwilligers</a:t>
            </a:r>
            <a:r>
              <a:rPr lang="en-US" dirty="0"/>
              <a:t> (</a:t>
            </a:r>
            <a:r>
              <a:rPr lang="en-US" dirty="0" err="1"/>
              <a:t>particuliere</a:t>
            </a:r>
            <a:r>
              <a:rPr lang="en-US" dirty="0"/>
              <a:t> </a:t>
            </a:r>
            <a:r>
              <a:rPr lang="en-US" dirty="0" err="1"/>
              <a:t>voogd</a:t>
            </a:r>
            <a:r>
              <a:rPr lang="en-US" dirty="0"/>
              <a:t>). </a:t>
            </a:r>
            <a:r>
              <a:rPr lang="en-US" dirty="0" err="1"/>
              <a:t>Daarnaast</a:t>
            </a:r>
            <a:r>
              <a:rPr lang="en-US" dirty="0"/>
              <a:t> </a:t>
            </a:r>
            <a:r>
              <a:rPr lang="en-US" dirty="0" err="1"/>
              <a:t>zijn</a:t>
            </a:r>
            <a:r>
              <a:rPr lang="en-US" dirty="0"/>
              <a:t> er </a:t>
            </a:r>
            <a:r>
              <a:rPr lang="en-US" dirty="0" err="1"/>
              <a:t>ook</a:t>
            </a:r>
            <a:r>
              <a:rPr lang="en-US" dirty="0"/>
              <a:t>  </a:t>
            </a:r>
            <a:r>
              <a:rPr lang="en-US" dirty="0" err="1"/>
              <a:t>voogden</a:t>
            </a:r>
            <a:r>
              <a:rPr lang="en-US" dirty="0"/>
              <a:t> die </a:t>
            </a:r>
            <a:r>
              <a:rPr lang="en-US" dirty="0" err="1"/>
              <a:t>dit</a:t>
            </a:r>
            <a:r>
              <a:rPr lang="en-US" dirty="0"/>
              <a:t> </a:t>
            </a:r>
            <a:r>
              <a:rPr lang="en-US" dirty="0" err="1"/>
              <a:t>beroepshalve</a:t>
            </a:r>
            <a:r>
              <a:rPr lang="en-US" dirty="0"/>
              <a:t> </a:t>
            </a:r>
            <a:r>
              <a:rPr lang="en-US" dirty="0" err="1"/>
              <a:t>doen</a:t>
            </a:r>
            <a:r>
              <a:rPr lang="en-US" dirty="0"/>
              <a:t> (Rode </a:t>
            </a:r>
            <a:r>
              <a:rPr lang="en-US" dirty="0" err="1"/>
              <a:t>Kruis</a:t>
            </a:r>
            <a:r>
              <a:rPr lang="en-US" dirty="0"/>
              <a:t>, Caritas).</a:t>
            </a:r>
          </a:p>
          <a:p>
            <a:pPr lvl="0"/>
            <a:endParaRPr lang="en-US" dirty="0"/>
          </a:p>
          <a:p>
            <a:pPr lvl="0"/>
            <a:r>
              <a:rPr lang="en-US" dirty="0"/>
              <a:t>Taken </a:t>
            </a:r>
            <a:r>
              <a:rPr lang="en-US" dirty="0" err="1"/>
              <a:t>voogd</a:t>
            </a:r>
            <a:r>
              <a:rPr lang="en-US" dirty="0"/>
              <a:t> m.b.t. </a:t>
            </a:r>
            <a:r>
              <a:rPr lang="en-US" dirty="0" err="1"/>
              <a:t>onderwijs</a:t>
            </a:r>
            <a:endParaRPr lang="en-US" dirty="0"/>
          </a:p>
          <a:p>
            <a:pPr lvl="0"/>
            <a:r>
              <a:rPr lang="en-US" dirty="0"/>
              <a:t>•	School- en </a:t>
            </a:r>
            <a:r>
              <a:rPr lang="en-US" dirty="0" err="1"/>
              <a:t>studiekeuze</a:t>
            </a:r>
            <a:r>
              <a:rPr lang="en-US" dirty="0"/>
              <a:t>: </a:t>
            </a:r>
            <a:r>
              <a:rPr lang="en-US" dirty="0" err="1"/>
              <a:t>voogd</a:t>
            </a:r>
            <a:r>
              <a:rPr lang="en-US" dirty="0"/>
              <a:t> </a:t>
            </a:r>
            <a:r>
              <a:rPr lang="en-US" dirty="0" err="1"/>
              <a:t>informeert</a:t>
            </a:r>
            <a:r>
              <a:rPr lang="en-US" dirty="0"/>
              <a:t> de </a:t>
            </a:r>
            <a:r>
              <a:rPr lang="en-US" dirty="0" err="1"/>
              <a:t>jongere</a:t>
            </a:r>
            <a:r>
              <a:rPr lang="en-US" dirty="0"/>
              <a:t> over school- en </a:t>
            </a:r>
            <a:r>
              <a:rPr lang="en-US" dirty="0" err="1"/>
              <a:t>studiekeuze</a:t>
            </a:r>
            <a:r>
              <a:rPr lang="en-US" dirty="0"/>
              <a:t>. </a:t>
            </a:r>
          </a:p>
          <a:p>
            <a:pPr lvl="0"/>
            <a:r>
              <a:rPr lang="en-US" dirty="0" err="1"/>
              <a:t>Keuze</a:t>
            </a:r>
            <a:r>
              <a:rPr lang="en-US" dirty="0"/>
              <a:t> </a:t>
            </a:r>
            <a:r>
              <a:rPr lang="en-US" dirty="0" err="1"/>
              <a:t>indien</a:t>
            </a:r>
            <a:r>
              <a:rPr lang="en-US" dirty="0"/>
              <a:t> </a:t>
            </a:r>
            <a:r>
              <a:rPr lang="en-US" dirty="0" err="1"/>
              <a:t>mogelijk</a:t>
            </a:r>
            <a:r>
              <a:rPr lang="en-US" dirty="0"/>
              <a:t> in </a:t>
            </a:r>
            <a:r>
              <a:rPr lang="en-US" dirty="0" err="1"/>
              <a:t>overleg</a:t>
            </a:r>
            <a:r>
              <a:rPr lang="en-US" dirty="0"/>
              <a:t> met de </a:t>
            </a:r>
            <a:r>
              <a:rPr lang="en-US" dirty="0" err="1"/>
              <a:t>jongere</a:t>
            </a:r>
            <a:r>
              <a:rPr lang="en-US" dirty="0"/>
              <a:t> en/of de </a:t>
            </a:r>
            <a:r>
              <a:rPr lang="en-US" dirty="0" err="1"/>
              <a:t>familie</a:t>
            </a:r>
            <a:r>
              <a:rPr lang="en-US" dirty="0"/>
              <a:t> en/of </a:t>
            </a:r>
            <a:r>
              <a:rPr lang="en-US" dirty="0" err="1"/>
              <a:t>opvanginstelling</a:t>
            </a:r>
            <a:r>
              <a:rPr lang="en-US" dirty="0"/>
              <a:t>. </a:t>
            </a:r>
            <a:r>
              <a:rPr lang="en-US" dirty="0" err="1"/>
              <a:t>Soms</a:t>
            </a:r>
            <a:r>
              <a:rPr lang="en-US" dirty="0"/>
              <a:t> </a:t>
            </a:r>
            <a:r>
              <a:rPr lang="en-US" dirty="0" err="1"/>
              <a:t>gaat</a:t>
            </a:r>
            <a:r>
              <a:rPr lang="en-US" dirty="0"/>
              <a:t> de </a:t>
            </a:r>
            <a:r>
              <a:rPr lang="en-US" dirty="0" err="1"/>
              <a:t>jongere</a:t>
            </a:r>
            <a:r>
              <a:rPr lang="en-US" dirty="0"/>
              <a:t> al </a:t>
            </a:r>
            <a:r>
              <a:rPr lang="en-US" dirty="0" err="1"/>
              <a:t>naar</a:t>
            </a:r>
            <a:r>
              <a:rPr lang="en-US" dirty="0"/>
              <a:t> school </a:t>
            </a:r>
            <a:r>
              <a:rPr lang="en-US" dirty="0" err="1"/>
              <a:t>voor</a:t>
            </a:r>
            <a:r>
              <a:rPr lang="en-US" dirty="0"/>
              <a:t> er </a:t>
            </a:r>
            <a:r>
              <a:rPr lang="en-US" dirty="0" err="1"/>
              <a:t>een</a:t>
            </a:r>
            <a:r>
              <a:rPr lang="en-US" dirty="0"/>
              <a:t> </a:t>
            </a:r>
            <a:r>
              <a:rPr lang="en-US" dirty="0" err="1"/>
              <a:t>voogd</a:t>
            </a:r>
            <a:r>
              <a:rPr lang="en-US" dirty="0"/>
              <a:t> is </a:t>
            </a:r>
            <a:r>
              <a:rPr lang="en-US" dirty="0" err="1"/>
              <a:t>aangesteld</a:t>
            </a:r>
            <a:r>
              <a:rPr lang="en-US" dirty="0"/>
              <a:t>. </a:t>
            </a:r>
            <a:r>
              <a:rPr lang="en-US" dirty="0" err="1"/>
              <a:t>Een</a:t>
            </a:r>
            <a:r>
              <a:rPr lang="en-US" dirty="0"/>
              <a:t> </a:t>
            </a:r>
            <a:r>
              <a:rPr lang="en-US" dirty="0" err="1"/>
              <a:t>jongere</a:t>
            </a:r>
            <a:r>
              <a:rPr lang="en-US" dirty="0"/>
              <a:t> die in </a:t>
            </a:r>
            <a:r>
              <a:rPr lang="en-US" dirty="0" err="1"/>
              <a:t>België</a:t>
            </a:r>
            <a:r>
              <a:rPr lang="en-US" dirty="0"/>
              <a:t> </a:t>
            </a:r>
            <a:r>
              <a:rPr lang="en-US" dirty="0" err="1"/>
              <a:t>terecht</a:t>
            </a:r>
            <a:r>
              <a:rPr lang="en-US" dirty="0"/>
              <a:t> </a:t>
            </a:r>
            <a:r>
              <a:rPr lang="en-US" dirty="0" err="1"/>
              <a:t>komt</a:t>
            </a:r>
            <a:r>
              <a:rPr lang="en-US" dirty="0"/>
              <a:t> </a:t>
            </a:r>
            <a:r>
              <a:rPr lang="en-US" dirty="0" err="1"/>
              <a:t>heeft</a:t>
            </a:r>
            <a:r>
              <a:rPr lang="en-US" dirty="0"/>
              <a:t> </a:t>
            </a:r>
            <a:r>
              <a:rPr lang="en-US" dirty="0" err="1"/>
              <a:t>meteen</a:t>
            </a:r>
            <a:r>
              <a:rPr lang="en-US" dirty="0"/>
              <a:t> </a:t>
            </a:r>
            <a:r>
              <a:rPr lang="en-US" dirty="0" err="1"/>
              <a:t>recht</a:t>
            </a:r>
            <a:r>
              <a:rPr lang="en-US" dirty="0"/>
              <a:t> op </a:t>
            </a:r>
            <a:r>
              <a:rPr lang="en-US" dirty="0" err="1"/>
              <a:t>onderwijs</a:t>
            </a:r>
            <a:r>
              <a:rPr lang="en-US" dirty="0"/>
              <a:t> (</a:t>
            </a:r>
            <a:r>
              <a:rPr lang="en-US" dirty="0" err="1"/>
              <a:t>leerplicht</a:t>
            </a:r>
            <a:r>
              <a:rPr lang="en-US" dirty="0"/>
              <a:t>).  School </a:t>
            </a:r>
            <a:r>
              <a:rPr lang="en-US" dirty="0" err="1"/>
              <a:t>zorgt</a:t>
            </a:r>
            <a:r>
              <a:rPr lang="en-US" dirty="0"/>
              <a:t> </a:t>
            </a:r>
            <a:r>
              <a:rPr lang="en-US" dirty="0" err="1"/>
              <a:t>ook</a:t>
            </a:r>
            <a:r>
              <a:rPr lang="en-US" dirty="0"/>
              <a:t> </a:t>
            </a:r>
            <a:r>
              <a:rPr lang="en-US" dirty="0" err="1"/>
              <a:t>meteen</a:t>
            </a:r>
            <a:r>
              <a:rPr lang="en-US" dirty="0"/>
              <a:t> </a:t>
            </a:r>
            <a:r>
              <a:rPr lang="en-US" dirty="0" err="1"/>
              <a:t>voor</a:t>
            </a:r>
            <a:r>
              <a:rPr lang="en-US" dirty="0"/>
              <a:t> </a:t>
            </a:r>
            <a:r>
              <a:rPr lang="en-US" dirty="0" err="1"/>
              <a:t>structuur</a:t>
            </a:r>
            <a:r>
              <a:rPr lang="en-US" dirty="0"/>
              <a:t>, </a:t>
            </a:r>
            <a:r>
              <a:rPr lang="en-US" dirty="0" err="1"/>
              <a:t>sociale</a:t>
            </a:r>
            <a:r>
              <a:rPr lang="en-US" dirty="0"/>
              <a:t> </a:t>
            </a:r>
            <a:r>
              <a:rPr lang="en-US" dirty="0" err="1"/>
              <a:t>contacten</a:t>
            </a:r>
            <a:r>
              <a:rPr lang="en-US" dirty="0"/>
              <a:t> en </a:t>
            </a:r>
            <a:r>
              <a:rPr lang="en-US" dirty="0" err="1"/>
              <a:t>zinvolle</a:t>
            </a:r>
            <a:r>
              <a:rPr lang="en-US" dirty="0"/>
              <a:t> </a:t>
            </a:r>
            <a:r>
              <a:rPr lang="en-US" dirty="0" err="1"/>
              <a:t>invulling</a:t>
            </a:r>
            <a:r>
              <a:rPr lang="en-US" dirty="0"/>
              <a:t> van de </a:t>
            </a:r>
            <a:r>
              <a:rPr lang="en-US" dirty="0" err="1"/>
              <a:t>dag</a:t>
            </a:r>
            <a:r>
              <a:rPr lang="en-US" dirty="0"/>
              <a:t>. </a:t>
            </a:r>
          </a:p>
          <a:p>
            <a:pPr lvl="0"/>
            <a:endParaRPr lang="en-US" dirty="0"/>
          </a:p>
          <a:p>
            <a:pPr lvl="0"/>
            <a:r>
              <a:rPr lang="en-US" dirty="0"/>
              <a:t>•	</a:t>
            </a:r>
            <a:r>
              <a:rPr lang="en-US" dirty="0" err="1"/>
              <a:t>Inschrijving</a:t>
            </a:r>
            <a:r>
              <a:rPr lang="en-US" dirty="0"/>
              <a:t>: </a:t>
            </a:r>
            <a:r>
              <a:rPr lang="en-US" dirty="0" err="1"/>
              <a:t>voogd</a:t>
            </a:r>
            <a:r>
              <a:rPr lang="en-US" dirty="0"/>
              <a:t> is </a:t>
            </a:r>
            <a:r>
              <a:rPr lang="en-US" dirty="0" err="1"/>
              <a:t>verantwoordelijk</a:t>
            </a:r>
            <a:r>
              <a:rPr lang="en-US" dirty="0"/>
              <a:t> </a:t>
            </a:r>
            <a:r>
              <a:rPr lang="en-US" dirty="0" err="1"/>
              <a:t>voor</a:t>
            </a:r>
            <a:r>
              <a:rPr lang="en-US" dirty="0"/>
              <a:t> de </a:t>
            </a:r>
            <a:r>
              <a:rPr lang="en-US" dirty="0" err="1"/>
              <a:t>inschrijving</a:t>
            </a:r>
            <a:r>
              <a:rPr lang="en-US" dirty="0"/>
              <a:t> van de </a:t>
            </a:r>
            <a:r>
              <a:rPr lang="en-US" dirty="0" err="1"/>
              <a:t>minderjarige</a:t>
            </a:r>
            <a:r>
              <a:rPr lang="en-US" dirty="0"/>
              <a:t> in </a:t>
            </a:r>
            <a:r>
              <a:rPr lang="en-US" dirty="0" err="1"/>
              <a:t>een</a:t>
            </a:r>
            <a:r>
              <a:rPr lang="en-US" dirty="0"/>
              <a:t> </a:t>
            </a:r>
            <a:r>
              <a:rPr lang="en-US" dirty="0" err="1"/>
              <a:t>onderwijsinstelling</a:t>
            </a:r>
            <a:r>
              <a:rPr lang="en-US" dirty="0"/>
              <a:t>. De </a:t>
            </a:r>
            <a:r>
              <a:rPr lang="en-US" dirty="0" err="1"/>
              <a:t>inschrijving</a:t>
            </a:r>
            <a:r>
              <a:rPr lang="en-US" dirty="0"/>
              <a:t> </a:t>
            </a:r>
            <a:r>
              <a:rPr lang="en-US" dirty="0" err="1"/>
              <a:t>gebeurt</a:t>
            </a:r>
            <a:r>
              <a:rPr lang="en-US" dirty="0"/>
              <a:t> in </a:t>
            </a:r>
            <a:r>
              <a:rPr lang="en-US" dirty="0" err="1"/>
              <a:t>overleg</a:t>
            </a:r>
            <a:r>
              <a:rPr lang="en-US" dirty="0"/>
              <a:t> met de </a:t>
            </a:r>
            <a:r>
              <a:rPr lang="en-US" dirty="0" err="1"/>
              <a:t>minderjarige</a:t>
            </a:r>
            <a:r>
              <a:rPr lang="en-US" dirty="0"/>
              <a:t>, de </a:t>
            </a:r>
            <a:r>
              <a:rPr lang="en-US" dirty="0" err="1"/>
              <a:t>opvanginstelling</a:t>
            </a:r>
            <a:r>
              <a:rPr lang="en-US" dirty="0"/>
              <a:t> of de </a:t>
            </a:r>
            <a:r>
              <a:rPr lang="en-US" dirty="0" err="1"/>
              <a:t>familie</a:t>
            </a:r>
            <a:r>
              <a:rPr lang="en-US" dirty="0"/>
              <a:t>.  </a:t>
            </a:r>
          </a:p>
          <a:p>
            <a:pPr lvl="0"/>
            <a:r>
              <a:rPr lang="en-US" dirty="0" err="1"/>
              <a:t>Idealiter</a:t>
            </a:r>
            <a:r>
              <a:rPr lang="en-US" dirty="0"/>
              <a:t> is de </a:t>
            </a:r>
            <a:r>
              <a:rPr lang="en-US" dirty="0" err="1"/>
              <a:t>voogd</a:t>
            </a:r>
            <a:r>
              <a:rPr lang="en-US" dirty="0"/>
              <a:t> </a:t>
            </a:r>
            <a:r>
              <a:rPr lang="en-US" dirty="0" err="1"/>
              <a:t>aanwezig</a:t>
            </a:r>
            <a:r>
              <a:rPr lang="en-US" dirty="0"/>
              <a:t> op het moment van </a:t>
            </a:r>
            <a:r>
              <a:rPr lang="en-US" dirty="0" err="1"/>
              <a:t>inschrijving</a:t>
            </a:r>
            <a:r>
              <a:rPr lang="en-US" dirty="0"/>
              <a:t>. Zo </a:t>
            </a:r>
            <a:r>
              <a:rPr lang="en-US" dirty="0" err="1"/>
              <a:t>kan</a:t>
            </a:r>
            <a:r>
              <a:rPr lang="en-US" dirty="0"/>
              <a:t> de </a:t>
            </a:r>
            <a:r>
              <a:rPr lang="en-US" dirty="0" err="1"/>
              <a:t>voogd</a:t>
            </a:r>
            <a:r>
              <a:rPr lang="en-US" dirty="0"/>
              <a:t> de school</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	Hoe </a:t>
            </a:r>
            <a:r>
              <a:rPr lang="en-US" dirty="0" err="1"/>
              <a:t>betrekken</a:t>
            </a:r>
            <a:r>
              <a:rPr lang="en-US" dirty="0"/>
              <a:t> </a:t>
            </a:r>
            <a:r>
              <a:rPr lang="en-US" dirty="0" err="1"/>
              <a:t>jullie</a:t>
            </a:r>
            <a:r>
              <a:rPr lang="en-US" dirty="0"/>
              <a:t> </a:t>
            </a:r>
            <a:r>
              <a:rPr lang="en-US" dirty="0" err="1"/>
              <a:t>ouders</a:t>
            </a:r>
            <a:r>
              <a:rPr lang="en-US" dirty="0"/>
              <a:t>?</a:t>
            </a:r>
          </a:p>
          <a:p>
            <a:pPr lvl="0"/>
            <a:r>
              <a:rPr lang="en-US" dirty="0"/>
              <a:t>-	Hoe </a:t>
            </a:r>
            <a:r>
              <a:rPr lang="en-US" dirty="0" err="1"/>
              <a:t>betrekken</a:t>
            </a:r>
            <a:r>
              <a:rPr lang="en-US" dirty="0"/>
              <a:t> </a:t>
            </a:r>
            <a:r>
              <a:rPr lang="en-US" dirty="0" err="1"/>
              <a:t>jullie</a:t>
            </a:r>
            <a:r>
              <a:rPr lang="en-US" dirty="0"/>
              <a:t> </a:t>
            </a:r>
            <a:r>
              <a:rPr lang="en-US" dirty="0" err="1"/>
              <a:t>voogden</a:t>
            </a:r>
            <a:r>
              <a:rPr lang="en-US" dirty="0"/>
              <a:t>?</a:t>
            </a:r>
          </a:p>
          <a:p>
            <a:pPr lvl="0"/>
            <a:r>
              <a:rPr lang="en-US" dirty="0"/>
              <a:t>-	</a:t>
            </a:r>
            <a:r>
              <a:rPr lang="en-US" dirty="0" err="1"/>
              <a:t>Stoefmoment</a:t>
            </a:r>
            <a:r>
              <a:rPr lang="en-US" dirty="0"/>
              <a:t>? </a:t>
            </a:r>
            <a:r>
              <a:rPr lang="en-US" dirty="0" err="1"/>
              <a:t>Praktijkvoorbeelden</a:t>
            </a:r>
            <a:r>
              <a:rPr lang="en-US" dirty="0"/>
              <a:t>?</a:t>
            </a:r>
          </a:p>
          <a:p>
            <a:pPr marL="171450" lvl="0" indent="-171450">
              <a:buFontTx/>
              <a:buChar char="-"/>
            </a:pPr>
            <a:r>
              <a:rPr lang="en-US" dirty="0" err="1"/>
              <a:t>Drempels</a:t>
            </a:r>
            <a:r>
              <a:rPr lang="en-US" dirty="0"/>
              <a:t>? </a:t>
            </a:r>
            <a:r>
              <a:rPr lang="en-US" dirty="0" err="1"/>
              <a:t>Valkuilen</a:t>
            </a:r>
            <a:r>
              <a:rPr lang="en-US" dirty="0"/>
              <a:t>?</a:t>
            </a:r>
          </a:p>
          <a:p>
            <a:pPr marL="0" lvl="0" indent="0">
              <a:buFontTx/>
              <a:buNone/>
            </a:pPr>
            <a:endParaRPr lang="en-US" sz="1200">
              <a:effectLst/>
              <a:latin typeface="+mn-lt"/>
              <a:ea typeface="+mn-ea"/>
              <a:cs typeface="+mn-cs"/>
            </a:endParaRPr>
          </a:p>
          <a:p>
            <a:pPr marL="0" lvl="0" indent="0">
              <a:buFontTx/>
              <a:buNone/>
            </a:pPr>
            <a:r>
              <a:rPr lang="nl-BE" sz="1800">
                <a:effectLst/>
                <a:latin typeface="Times New Roman" panose="02020603050405020304" pitchFamily="18" charset="0"/>
                <a:ea typeface="Times New Roman" panose="02020603050405020304" pitchFamily="18" charset="0"/>
                <a:cs typeface="Calibri" panose="020F0502020204030204" pitchFamily="34" charset="0"/>
              </a:rPr>
              <a:t>wat blijft hangen, wat neem je mee naar je praktijk, wat zou je nog vooruit kunnen helpen om hiermee aan de slag te gaan, heb je nog vragen of suggesties voor de spreker</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15</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2290763" y="512763"/>
            <a:ext cx="4562475" cy="2566987"/>
          </a:xfrm>
        </p:spPr>
      </p:sp>
      <p:sp>
        <p:nvSpPr>
          <p:cNvPr id="3" name="Tijdelijke aanduiding voor notities 2"/>
          <p:cNvSpPr>
            <a:spLocks noGrp="1"/>
          </p:cNvSpPr>
          <p:nvPr>
            <p:ph type="body" idx="1"/>
          </p:nvPr>
        </p:nvSpPr>
        <p:spPr/>
        <p:txBody>
          <a:bodyPr/>
          <a:lstStyle/>
          <a:p>
            <a:r>
              <a:rPr lang="nl-BE" dirty="0"/>
              <a:t>Korte voorstelling VCOV</a:t>
            </a:r>
          </a:p>
          <a:p>
            <a:r>
              <a:rPr lang="nl-BE" dirty="0"/>
              <a:t>Project: opvangcentrum Houthalen-Helchteren toelichten – in contact staan en kijken wat we voor elkaar kunnen betekenen.</a:t>
            </a:r>
          </a:p>
        </p:txBody>
      </p:sp>
      <p:sp>
        <p:nvSpPr>
          <p:cNvPr id="4" name="Tijdelijke aanduiding voor dianummer 3"/>
          <p:cNvSpPr>
            <a:spLocks noGrp="1"/>
          </p:cNvSpPr>
          <p:nvPr>
            <p:ph type="sldNum" sz="quarter" idx="5"/>
          </p:nvPr>
        </p:nvSpPr>
        <p:spPr/>
        <p:txBody>
          <a:bodyPr/>
          <a:lstStyle/>
          <a:p>
            <a:fld id="{871B2431-D351-4C6E-A3CF-9DFAC0E3E050}" type="slidenum">
              <a:rPr lang="cs-CZ" smtClean="0"/>
              <a:t>2</a:t>
            </a:fld>
            <a:endParaRPr lang="cs-CZ"/>
          </a:p>
        </p:txBody>
      </p:sp>
    </p:spTree>
    <p:extLst>
      <p:ext uri="{BB962C8B-B14F-4D97-AF65-F5344CB8AC3E}">
        <p14:creationId xmlns:p14="http://schemas.microsoft.com/office/powerpoint/2010/main" val="3953271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Thuisbetrokkenheid</a:t>
            </a:r>
            <a:r>
              <a:rPr lang="en-US" dirty="0"/>
              <a:t>: hoe </a:t>
            </a:r>
            <a:r>
              <a:rPr lang="en-US" dirty="0" err="1"/>
              <a:t>kan</a:t>
            </a:r>
            <a:r>
              <a:rPr lang="en-US" dirty="0"/>
              <a:t> je </a:t>
            </a:r>
            <a:r>
              <a:rPr lang="en-US" dirty="0" err="1"/>
              <a:t>hier</a:t>
            </a:r>
            <a:r>
              <a:rPr lang="en-US" dirty="0"/>
              <a:t> </a:t>
            </a:r>
            <a:r>
              <a:rPr lang="en-US" dirty="0" err="1"/>
              <a:t>als</a:t>
            </a:r>
            <a:r>
              <a:rPr lang="en-US" dirty="0"/>
              <a:t> school op </a:t>
            </a:r>
            <a:r>
              <a:rPr lang="en-US" dirty="0" err="1"/>
              <a:t>inzetten</a:t>
            </a:r>
            <a:r>
              <a:rPr lang="en-US" dirty="0"/>
              <a:t>? </a:t>
            </a:r>
          </a:p>
          <a:p>
            <a:pPr lvl="0"/>
            <a:r>
              <a:rPr lang="en-US" dirty="0"/>
              <a:t>- Door </a:t>
            </a:r>
            <a:r>
              <a:rPr lang="en-US" dirty="0" err="1"/>
              <a:t>goed</a:t>
            </a:r>
            <a:r>
              <a:rPr lang="en-US" dirty="0"/>
              <a:t> </a:t>
            </a:r>
            <a:r>
              <a:rPr lang="en-US" dirty="0" err="1"/>
              <a:t>te</a:t>
            </a:r>
            <a:r>
              <a:rPr lang="en-US" dirty="0"/>
              <a:t> </a:t>
            </a:r>
            <a:r>
              <a:rPr lang="en-US" dirty="0" err="1"/>
              <a:t>informeren</a:t>
            </a:r>
            <a:r>
              <a:rPr lang="en-US" dirty="0"/>
              <a:t> over </a:t>
            </a:r>
            <a:r>
              <a:rPr lang="en-US" dirty="0" err="1"/>
              <a:t>bv</a:t>
            </a:r>
            <a:r>
              <a:rPr lang="en-US" dirty="0"/>
              <a:t>. </a:t>
            </a:r>
            <a:r>
              <a:rPr lang="en-US" dirty="0" err="1"/>
              <a:t>huiswerkbegeleiding</a:t>
            </a:r>
            <a:r>
              <a:rPr lang="en-US" dirty="0"/>
              <a:t>, hoe agenda </a:t>
            </a:r>
            <a:r>
              <a:rPr lang="en-US" dirty="0" err="1"/>
              <a:t>opvolgen</a:t>
            </a:r>
            <a:r>
              <a:rPr lang="en-US" dirty="0"/>
              <a:t>, maar </a:t>
            </a:r>
            <a:r>
              <a:rPr lang="en-US" dirty="0" err="1"/>
              <a:t>ook</a:t>
            </a:r>
            <a:r>
              <a:rPr lang="en-US" dirty="0"/>
              <a:t> </a:t>
            </a:r>
            <a:r>
              <a:rPr lang="en-US" dirty="0" err="1"/>
              <a:t>bv</a:t>
            </a:r>
            <a:r>
              <a:rPr lang="en-US" dirty="0"/>
              <a:t>. de </a:t>
            </a:r>
            <a:r>
              <a:rPr lang="en-US" dirty="0" err="1"/>
              <a:t>ouders</a:t>
            </a:r>
            <a:r>
              <a:rPr lang="en-US" dirty="0"/>
              <a:t> </a:t>
            </a:r>
            <a:r>
              <a:rPr lang="en-US" dirty="0" err="1"/>
              <a:t>bellen</a:t>
            </a:r>
            <a:r>
              <a:rPr lang="en-US" dirty="0"/>
              <a:t> met </a:t>
            </a:r>
            <a:r>
              <a:rPr lang="en-US" dirty="0" err="1"/>
              <a:t>positief</a:t>
            </a:r>
            <a:r>
              <a:rPr lang="en-US" dirty="0"/>
              <a:t> </a:t>
            </a:r>
            <a:r>
              <a:rPr lang="en-US" dirty="0" err="1"/>
              <a:t>nieuws</a:t>
            </a:r>
            <a:r>
              <a:rPr lang="en-US" dirty="0"/>
              <a:t> (</a:t>
            </a:r>
            <a:r>
              <a:rPr lang="en-US" dirty="0" err="1"/>
              <a:t>BuSO</a:t>
            </a:r>
            <a:r>
              <a:rPr lang="en-US" dirty="0"/>
              <a:t>-school in Antwerpen </a:t>
            </a:r>
            <a:r>
              <a:rPr lang="en-US" dirty="0" err="1"/>
              <a:t>belde</a:t>
            </a:r>
            <a:r>
              <a:rPr lang="en-US" dirty="0"/>
              <a:t> </a:t>
            </a:r>
            <a:r>
              <a:rPr lang="en-US" dirty="0" err="1"/>
              <a:t>ouders</a:t>
            </a:r>
            <a:r>
              <a:rPr lang="en-US" dirty="0"/>
              <a:t> op </a:t>
            </a:r>
            <a:r>
              <a:rPr lang="en-US" dirty="0" err="1"/>
              <a:t>wanneer</a:t>
            </a:r>
            <a:r>
              <a:rPr lang="en-US" dirty="0"/>
              <a:t> </a:t>
            </a:r>
            <a:r>
              <a:rPr lang="en-US" dirty="0" err="1"/>
              <a:t>hun</a:t>
            </a:r>
            <a:r>
              <a:rPr lang="en-US" dirty="0"/>
              <a:t> kind </a:t>
            </a:r>
            <a:r>
              <a:rPr lang="en-US" dirty="0" err="1"/>
              <a:t>naar</a:t>
            </a:r>
            <a:r>
              <a:rPr lang="en-US" dirty="0"/>
              <a:t> </a:t>
            </a:r>
            <a:r>
              <a:rPr lang="en-US" dirty="0" err="1"/>
              <a:t>hogere</a:t>
            </a:r>
            <a:r>
              <a:rPr lang="en-US" dirty="0"/>
              <a:t> </a:t>
            </a:r>
            <a:r>
              <a:rPr lang="en-US" dirty="0" err="1"/>
              <a:t>rekengroep</a:t>
            </a:r>
            <a:r>
              <a:rPr lang="en-US" dirty="0"/>
              <a:t> </a:t>
            </a:r>
            <a:r>
              <a:rPr lang="en-US" dirty="0" err="1"/>
              <a:t>ging</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3</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4</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Divers! </a:t>
            </a:r>
            <a:r>
              <a:rPr lang="en-US" dirty="0" err="1"/>
              <a:t>Ouders</a:t>
            </a:r>
            <a:r>
              <a:rPr lang="en-US" dirty="0"/>
              <a:t> van </a:t>
            </a:r>
            <a:r>
              <a:rPr lang="en-US" dirty="0" err="1"/>
              <a:t>kinderen</a:t>
            </a:r>
            <a:r>
              <a:rPr lang="en-US" dirty="0"/>
              <a:t> van </a:t>
            </a:r>
            <a:r>
              <a:rPr lang="en-US" dirty="0" err="1"/>
              <a:t>vluchtelingen</a:t>
            </a:r>
            <a:r>
              <a:rPr lang="en-US" dirty="0"/>
              <a:t> en </a:t>
            </a:r>
            <a:r>
              <a:rPr lang="en-US" dirty="0" err="1"/>
              <a:t>asielzoekers</a:t>
            </a:r>
            <a:r>
              <a:rPr lang="en-US" dirty="0"/>
              <a:t> (al dan </a:t>
            </a:r>
            <a:r>
              <a:rPr lang="en-US" dirty="0" err="1"/>
              <a:t>niet</a:t>
            </a:r>
            <a:r>
              <a:rPr lang="en-US" dirty="0"/>
              <a:t> in </a:t>
            </a:r>
            <a:r>
              <a:rPr lang="en-US" dirty="0" err="1"/>
              <a:t>een</a:t>
            </a:r>
            <a:r>
              <a:rPr lang="en-US" dirty="0"/>
              <a:t> </a:t>
            </a:r>
            <a:r>
              <a:rPr lang="en-US" dirty="0" err="1"/>
              <a:t>asielcentrum</a:t>
            </a:r>
            <a:r>
              <a:rPr lang="en-US" dirty="0"/>
              <a:t>), </a:t>
            </a:r>
            <a:r>
              <a:rPr lang="en-US" dirty="0" err="1"/>
              <a:t>ouders</a:t>
            </a:r>
            <a:r>
              <a:rPr lang="en-US" dirty="0"/>
              <a:t> van </a:t>
            </a:r>
            <a:r>
              <a:rPr lang="en-US" dirty="0" err="1"/>
              <a:t>kinderen</a:t>
            </a:r>
            <a:r>
              <a:rPr lang="en-US" dirty="0"/>
              <a:t> die via </a:t>
            </a:r>
            <a:r>
              <a:rPr lang="en-US" dirty="0" err="1"/>
              <a:t>gezinshereniging</a:t>
            </a:r>
            <a:r>
              <a:rPr lang="en-US" dirty="0"/>
              <a:t> in </a:t>
            </a:r>
            <a:r>
              <a:rPr lang="en-US" dirty="0" err="1"/>
              <a:t>België</a:t>
            </a:r>
            <a:r>
              <a:rPr lang="en-US" dirty="0"/>
              <a:t> </a:t>
            </a:r>
            <a:r>
              <a:rPr lang="en-US" dirty="0" err="1"/>
              <a:t>terechtkomen</a:t>
            </a:r>
            <a:r>
              <a:rPr lang="en-US" dirty="0"/>
              <a:t>, </a:t>
            </a:r>
            <a:r>
              <a:rPr lang="en-US" dirty="0" err="1"/>
              <a:t>niet-begeleide</a:t>
            </a:r>
            <a:r>
              <a:rPr lang="en-US" dirty="0"/>
              <a:t> </a:t>
            </a:r>
            <a:r>
              <a:rPr lang="en-US" dirty="0" err="1"/>
              <a:t>minderjarigen</a:t>
            </a:r>
            <a:r>
              <a:rPr lang="en-US" dirty="0"/>
              <a:t>, </a:t>
            </a:r>
            <a:r>
              <a:rPr lang="en-US" dirty="0" err="1"/>
              <a:t>ouders</a:t>
            </a:r>
            <a:r>
              <a:rPr lang="en-US" dirty="0"/>
              <a:t> van </a:t>
            </a:r>
            <a:r>
              <a:rPr lang="en-US" dirty="0" err="1"/>
              <a:t>kinderen</a:t>
            </a:r>
            <a:r>
              <a:rPr lang="en-US" dirty="0"/>
              <a:t> van </a:t>
            </a:r>
            <a:r>
              <a:rPr lang="en-US" dirty="0" err="1"/>
              <a:t>werknemers</a:t>
            </a:r>
            <a:r>
              <a:rPr lang="en-US" dirty="0"/>
              <a:t> van </a:t>
            </a:r>
            <a:r>
              <a:rPr lang="en-US" dirty="0" err="1"/>
              <a:t>internationale</a:t>
            </a:r>
            <a:r>
              <a:rPr lang="en-US" dirty="0"/>
              <a:t> </a:t>
            </a:r>
            <a:r>
              <a:rPr lang="en-US" dirty="0" err="1"/>
              <a:t>organisaties</a:t>
            </a:r>
            <a:r>
              <a:rPr lang="en-US" dirty="0"/>
              <a:t> in </a:t>
            </a:r>
            <a:r>
              <a:rPr lang="en-US" dirty="0" err="1"/>
              <a:t>België</a:t>
            </a:r>
            <a:endParaRPr lang="en-US" dirty="0"/>
          </a:p>
          <a:p>
            <a:pPr lvl="0"/>
            <a:r>
              <a:rPr lang="en-US" dirty="0"/>
              <a:t>	Heel </a:t>
            </a:r>
            <a:r>
              <a:rPr lang="en-US" dirty="0" err="1"/>
              <a:t>verschillende</a:t>
            </a:r>
            <a:r>
              <a:rPr lang="en-US" dirty="0"/>
              <a:t> </a:t>
            </a:r>
            <a:r>
              <a:rPr lang="en-US" dirty="0" err="1"/>
              <a:t>situaties</a:t>
            </a:r>
            <a:r>
              <a:rPr lang="en-US" dirty="0"/>
              <a:t>: </a:t>
            </a:r>
            <a:r>
              <a:rPr lang="en-US" dirty="0" err="1"/>
              <a:t>als</a:t>
            </a:r>
            <a:r>
              <a:rPr lang="en-US" dirty="0"/>
              <a:t> school </a:t>
            </a:r>
            <a:r>
              <a:rPr lang="en-US" dirty="0" err="1"/>
              <a:t>zicht</a:t>
            </a:r>
            <a:r>
              <a:rPr lang="en-US" dirty="0"/>
              <a:t> </a:t>
            </a:r>
            <a:r>
              <a:rPr lang="en-US" dirty="0" err="1"/>
              <a:t>hierop</a:t>
            </a:r>
            <a:r>
              <a:rPr lang="en-US" dirty="0"/>
              <a:t>? – </a:t>
            </a:r>
            <a:r>
              <a:rPr lang="en-US" dirty="0" err="1"/>
              <a:t>Belang</a:t>
            </a:r>
            <a:r>
              <a:rPr lang="en-US" dirty="0"/>
              <a:t> van warm </a:t>
            </a:r>
            <a:r>
              <a:rPr lang="en-US" dirty="0" err="1"/>
              <a:t>welkom</a:t>
            </a:r>
            <a:r>
              <a:rPr lang="en-US" dirty="0"/>
              <a:t> + </a:t>
            </a:r>
            <a:r>
              <a:rPr lang="en-US" dirty="0" err="1"/>
              <a:t>informatie-uitwisseling</a:t>
            </a:r>
            <a:r>
              <a:rPr lang="en-US" dirty="0"/>
              <a:t>.</a:t>
            </a:r>
          </a:p>
          <a:p>
            <a:pPr lvl="0"/>
            <a:r>
              <a:rPr lang="en-US" dirty="0"/>
              <a:t>	</a:t>
            </a:r>
            <a:r>
              <a:rPr lang="en-US" dirty="0" err="1"/>
              <a:t>Visietekst</a:t>
            </a:r>
            <a:r>
              <a:rPr lang="en-US" dirty="0"/>
              <a:t> </a:t>
            </a:r>
            <a:r>
              <a:rPr lang="en-US" dirty="0" err="1"/>
              <a:t>Odisee</a:t>
            </a:r>
            <a:r>
              <a:rPr lang="en-US" dirty="0"/>
              <a:t> (AMIF): </a:t>
            </a:r>
            <a:r>
              <a:rPr lang="en-US" dirty="0" err="1"/>
              <a:t>kansen</a:t>
            </a:r>
            <a:r>
              <a:rPr lang="en-US" dirty="0"/>
              <a:t> </a:t>
            </a:r>
            <a:r>
              <a:rPr lang="en-US" dirty="0" err="1"/>
              <a:t>voor</a:t>
            </a:r>
            <a:r>
              <a:rPr lang="en-US" dirty="0"/>
              <a:t> </a:t>
            </a:r>
            <a:r>
              <a:rPr lang="en-US" dirty="0" err="1"/>
              <a:t>begeleide</a:t>
            </a:r>
            <a:r>
              <a:rPr lang="en-US" dirty="0"/>
              <a:t> </a:t>
            </a:r>
            <a:r>
              <a:rPr lang="en-US" dirty="0" err="1"/>
              <a:t>kinderen</a:t>
            </a:r>
            <a:r>
              <a:rPr lang="en-US" dirty="0"/>
              <a:t> in </a:t>
            </a:r>
            <a:r>
              <a:rPr lang="en-US" dirty="0" err="1"/>
              <a:t>asielopvang</a:t>
            </a:r>
            <a:r>
              <a:rPr lang="en-US" dirty="0"/>
              <a:t> </a:t>
            </a:r>
            <a:r>
              <a:rPr lang="en-US" dirty="0" err="1"/>
              <a:t>versterken</a:t>
            </a:r>
            <a:r>
              <a:rPr lang="en-US" dirty="0"/>
              <a:t> – </a:t>
            </a:r>
            <a:r>
              <a:rPr lang="en-US" dirty="0" err="1"/>
              <a:t>benadrukt</a:t>
            </a:r>
            <a:r>
              <a:rPr lang="en-US" dirty="0"/>
              <a:t> </a:t>
            </a:r>
            <a:r>
              <a:rPr lang="en-US" dirty="0" err="1"/>
              <a:t>ook</a:t>
            </a:r>
            <a:r>
              <a:rPr lang="en-US" dirty="0"/>
              <a:t> het </a:t>
            </a:r>
            <a:r>
              <a:rPr lang="en-US" dirty="0" err="1"/>
              <a:t>belang</a:t>
            </a:r>
            <a:r>
              <a:rPr lang="en-US" dirty="0"/>
              <a:t> van </a:t>
            </a:r>
            <a:r>
              <a:rPr lang="en-US" dirty="0" err="1"/>
              <a:t>ouderbetrokkenheid</a:t>
            </a:r>
            <a:r>
              <a:rPr lang="en-US" dirty="0"/>
              <a:t> + </a:t>
            </a:r>
            <a:r>
              <a:rPr lang="en-US" dirty="0" err="1"/>
              <a:t>vormingspakket</a:t>
            </a:r>
            <a:r>
              <a:rPr lang="en-US" dirty="0"/>
              <a:t> op </a:t>
            </a:r>
            <a:r>
              <a:rPr lang="en-US" dirty="0" err="1"/>
              <a:t>komst</a:t>
            </a:r>
            <a:endParaRPr lang="en-US" dirty="0"/>
          </a:p>
          <a:p>
            <a:pPr lvl="0"/>
            <a:endParaRPr lang="en-US" dirty="0"/>
          </a:p>
          <a:p>
            <a:pPr lvl="0"/>
            <a:r>
              <a:rPr lang="en-US" dirty="0" err="1"/>
              <a:t>Praktijkvoorbeeld</a:t>
            </a:r>
            <a:r>
              <a:rPr lang="en-US" dirty="0"/>
              <a:t> ‘</a:t>
            </a:r>
            <a:r>
              <a:rPr lang="en-US" dirty="0" err="1"/>
              <a:t>Werken</a:t>
            </a:r>
            <a:r>
              <a:rPr lang="en-US" dirty="0"/>
              <a:t> </a:t>
            </a:r>
            <a:r>
              <a:rPr lang="en-US" dirty="0" err="1"/>
              <a:t>aan</a:t>
            </a:r>
            <a:r>
              <a:rPr lang="en-US" dirty="0"/>
              <a:t> </a:t>
            </a:r>
            <a:r>
              <a:rPr lang="en-US" dirty="0" err="1"/>
              <a:t>ouderbetrokkenheid</a:t>
            </a:r>
            <a:r>
              <a:rPr lang="en-US" dirty="0"/>
              <a:t> in </a:t>
            </a:r>
            <a:r>
              <a:rPr lang="en-US" dirty="0" err="1"/>
              <a:t>Okan</a:t>
            </a:r>
            <a:r>
              <a:rPr lang="en-US" dirty="0"/>
              <a:t>’ Sint-</a:t>
            </a:r>
            <a:r>
              <a:rPr lang="en-US" dirty="0" err="1"/>
              <a:t>Albertuscollege</a:t>
            </a:r>
            <a:r>
              <a:rPr lang="en-US" dirty="0"/>
              <a:t> </a:t>
            </a:r>
            <a:r>
              <a:rPr lang="en-US" dirty="0" err="1"/>
              <a:t>Haasrode</a:t>
            </a:r>
            <a:r>
              <a:rPr lang="en-US" dirty="0"/>
              <a:t> en </a:t>
            </a:r>
            <a:r>
              <a:rPr lang="en-US" dirty="0" err="1"/>
              <a:t>HHInstituut</a:t>
            </a:r>
            <a:r>
              <a:rPr lang="en-US" dirty="0"/>
              <a:t> Kessel-Lo. https://www.vcov.be/ouderinfotheek/examples/Werken-aan-ouderbetrokkenheid-in-OKAN </a:t>
            </a:r>
          </a:p>
          <a:p>
            <a:pPr marL="171450" lvl="0" indent="-171450">
              <a:buFontTx/>
              <a:buChar char="-"/>
            </a:pPr>
            <a:r>
              <a:rPr lang="en-US" dirty="0" err="1"/>
              <a:t>Ruime</a:t>
            </a:r>
            <a:r>
              <a:rPr lang="en-US" dirty="0"/>
              <a:t> </a:t>
            </a:r>
            <a:r>
              <a:rPr lang="en-US" dirty="0" err="1"/>
              <a:t>tijd</a:t>
            </a:r>
            <a:r>
              <a:rPr lang="en-US" dirty="0"/>
              <a:t> </a:t>
            </a:r>
            <a:r>
              <a:rPr lang="en-US" dirty="0" err="1"/>
              <a:t>voor</a:t>
            </a:r>
            <a:r>
              <a:rPr lang="en-US" dirty="0"/>
              <a:t> </a:t>
            </a:r>
            <a:r>
              <a:rPr lang="en-US" dirty="0" err="1"/>
              <a:t>oudercontacten</a:t>
            </a:r>
            <a:r>
              <a:rPr lang="en-US" dirty="0"/>
              <a:t> + </a:t>
            </a:r>
            <a:r>
              <a:rPr lang="en-US" dirty="0" err="1"/>
              <a:t>voldoende</a:t>
            </a:r>
            <a:r>
              <a:rPr lang="en-US" dirty="0"/>
              <a:t> </a:t>
            </a:r>
            <a:r>
              <a:rPr lang="en-US" dirty="0" err="1"/>
              <a:t>tijd</a:t>
            </a:r>
            <a:r>
              <a:rPr lang="en-US" dirty="0"/>
              <a:t> om </a:t>
            </a:r>
            <a:r>
              <a:rPr lang="en-US" dirty="0" err="1"/>
              <a:t>onderwijssysteem</a:t>
            </a:r>
            <a:r>
              <a:rPr lang="en-US" dirty="0"/>
              <a:t> </a:t>
            </a:r>
            <a:r>
              <a:rPr lang="en-US" dirty="0" err="1"/>
              <a:t>te</a:t>
            </a:r>
            <a:r>
              <a:rPr lang="en-US" dirty="0"/>
              <a:t> </a:t>
            </a:r>
            <a:r>
              <a:rPr lang="en-US" dirty="0" err="1"/>
              <a:t>duiden</a:t>
            </a:r>
            <a:r>
              <a:rPr lang="en-US" dirty="0"/>
              <a:t>. </a:t>
            </a:r>
            <a:r>
              <a:rPr lang="en-US" dirty="0" err="1"/>
              <a:t>Gebruik</a:t>
            </a:r>
            <a:r>
              <a:rPr lang="en-US" dirty="0"/>
              <a:t> </a:t>
            </a:r>
            <a:r>
              <a:rPr lang="en-US" dirty="0" err="1"/>
              <a:t>gemaakt</a:t>
            </a:r>
            <a:r>
              <a:rPr lang="en-US" dirty="0"/>
              <a:t> van </a:t>
            </a:r>
            <a:r>
              <a:rPr lang="en-US" dirty="0" err="1"/>
              <a:t>tolken</a:t>
            </a:r>
            <a:r>
              <a:rPr lang="en-US" dirty="0"/>
              <a:t> + </a:t>
            </a:r>
            <a:r>
              <a:rPr lang="en-US" dirty="0" err="1"/>
              <a:t>opvoedtips</a:t>
            </a:r>
            <a:r>
              <a:rPr lang="en-US" dirty="0"/>
              <a:t>.</a:t>
            </a:r>
          </a:p>
          <a:p>
            <a:pPr marL="171450" lvl="0" indent="-171450">
              <a:buFontTx/>
              <a:buChar char="-"/>
            </a:pPr>
            <a:r>
              <a:rPr lang="en-US" dirty="0" err="1"/>
              <a:t>Ruzie</a:t>
            </a:r>
            <a:r>
              <a:rPr lang="en-US" dirty="0"/>
              <a:t> </a:t>
            </a:r>
            <a:r>
              <a:rPr lang="en-US" dirty="0" err="1"/>
              <a:t>tussen</a:t>
            </a:r>
            <a:r>
              <a:rPr lang="en-US" dirty="0"/>
              <a:t> </a:t>
            </a:r>
            <a:r>
              <a:rPr lang="en-US" dirty="0" err="1"/>
              <a:t>leerlingen</a:t>
            </a:r>
            <a:r>
              <a:rPr lang="en-US" dirty="0"/>
              <a:t>: </a:t>
            </a:r>
            <a:r>
              <a:rPr lang="en-US" dirty="0" err="1"/>
              <a:t>uitklaren</a:t>
            </a:r>
            <a:r>
              <a:rPr lang="en-US" dirty="0"/>
              <a:t> in eigen taal (</a:t>
            </a:r>
            <a:r>
              <a:rPr lang="en-US" dirty="0" err="1"/>
              <a:t>tolken</a:t>
            </a:r>
            <a:r>
              <a:rPr lang="en-US" dirty="0"/>
              <a:t>) – </a:t>
            </a:r>
            <a:r>
              <a:rPr lang="en-US" dirty="0" err="1"/>
              <a:t>ouders</a:t>
            </a:r>
            <a:r>
              <a:rPr lang="en-US" dirty="0"/>
              <a:t> op de </a:t>
            </a:r>
            <a:r>
              <a:rPr lang="en-US" dirty="0" err="1"/>
              <a:t>hoogte</a:t>
            </a:r>
            <a:r>
              <a:rPr lang="en-US" dirty="0"/>
              <a:t> </a:t>
            </a:r>
            <a:r>
              <a:rPr lang="en-US" dirty="0" err="1"/>
              <a:t>gebracht</a:t>
            </a:r>
            <a:r>
              <a:rPr lang="en-US" dirty="0"/>
              <a:t>.</a:t>
            </a:r>
          </a:p>
          <a:p>
            <a:pPr marL="171450" lvl="0" indent="-171450">
              <a:buFontTx/>
              <a:buChar char="-"/>
            </a:pPr>
            <a:r>
              <a:rPr lang="en-US" dirty="0" err="1"/>
              <a:t>Afwezigheid</a:t>
            </a:r>
            <a:r>
              <a:rPr lang="en-US" dirty="0"/>
              <a:t>: </a:t>
            </a:r>
            <a:r>
              <a:rPr lang="en-US" dirty="0" err="1"/>
              <a:t>ouders</a:t>
            </a:r>
            <a:r>
              <a:rPr lang="en-US" dirty="0"/>
              <a:t> </a:t>
            </a:r>
            <a:r>
              <a:rPr lang="en-US" dirty="0" err="1"/>
              <a:t>gebeld</a:t>
            </a:r>
            <a:r>
              <a:rPr lang="en-US" dirty="0"/>
              <a:t>: </a:t>
            </a:r>
            <a:r>
              <a:rPr lang="en-US" dirty="0" err="1"/>
              <a:t>moeten</a:t>
            </a:r>
            <a:r>
              <a:rPr lang="en-US" dirty="0"/>
              <a:t> </a:t>
            </a:r>
            <a:r>
              <a:rPr lang="en-US" dirty="0" err="1"/>
              <a:t>verwittigen</a:t>
            </a:r>
            <a:r>
              <a:rPr lang="en-US" dirty="0"/>
              <a:t> + </a:t>
            </a:r>
            <a:r>
              <a:rPr lang="en-US" dirty="0" err="1"/>
              <a:t>krijgen</a:t>
            </a:r>
            <a:r>
              <a:rPr lang="en-US" dirty="0"/>
              <a:t> </a:t>
            </a:r>
            <a:r>
              <a:rPr lang="en-US" dirty="0" err="1"/>
              <a:t>uitleg</a:t>
            </a:r>
            <a:r>
              <a:rPr lang="en-US" dirty="0"/>
              <a:t> </a:t>
            </a:r>
            <a:r>
              <a:rPr lang="en-US" dirty="0" err="1"/>
              <a:t>welke</a:t>
            </a:r>
            <a:r>
              <a:rPr lang="en-US" dirty="0"/>
              <a:t> </a:t>
            </a:r>
            <a:r>
              <a:rPr lang="en-US" dirty="0" err="1"/>
              <a:t>documenten</a:t>
            </a:r>
            <a:r>
              <a:rPr lang="en-US" dirty="0"/>
              <a:t> ze in </a:t>
            </a:r>
            <a:r>
              <a:rPr lang="en-US" dirty="0" err="1"/>
              <a:t>orde</a:t>
            </a:r>
            <a:r>
              <a:rPr lang="en-US" dirty="0"/>
              <a:t> </a:t>
            </a:r>
            <a:r>
              <a:rPr lang="en-US" dirty="0" err="1"/>
              <a:t>moeten</a:t>
            </a:r>
            <a:r>
              <a:rPr lang="en-US" dirty="0"/>
              <a:t> </a:t>
            </a:r>
            <a:r>
              <a:rPr lang="en-US" dirty="0" err="1"/>
              <a:t>brengen</a:t>
            </a:r>
            <a:r>
              <a:rPr lang="en-US" dirty="0"/>
              <a:t>.</a:t>
            </a:r>
          </a:p>
          <a:p>
            <a:pPr marL="171450" lvl="0" indent="-171450">
              <a:buFontTx/>
              <a:buChar char="-"/>
            </a:pPr>
            <a:r>
              <a:rPr lang="en-US" dirty="0"/>
              <a:t>OKAN </a:t>
            </a:r>
            <a:r>
              <a:rPr lang="en-US" dirty="0" err="1"/>
              <a:t>leerling</a:t>
            </a:r>
            <a:r>
              <a:rPr lang="en-US" dirty="0"/>
              <a:t> </a:t>
            </a:r>
            <a:r>
              <a:rPr lang="en-US" dirty="0" err="1"/>
              <a:t>blijft</a:t>
            </a:r>
            <a:r>
              <a:rPr lang="en-US" dirty="0"/>
              <a:t> </a:t>
            </a:r>
            <a:r>
              <a:rPr lang="en-US" dirty="0" err="1"/>
              <a:t>slapen</a:t>
            </a:r>
            <a:r>
              <a:rPr lang="en-US" dirty="0"/>
              <a:t> </a:t>
            </a:r>
            <a:r>
              <a:rPr lang="en-US" dirty="0" err="1"/>
              <a:t>bij</a:t>
            </a:r>
            <a:r>
              <a:rPr lang="en-US" dirty="0"/>
              <a:t> </a:t>
            </a:r>
            <a:r>
              <a:rPr lang="en-US" dirty="0" err="1"/>
              <a:t>leerling</a:t>
            </a:r>
            <a:r>
              <a:rPr lang="en-US" dirty="0"/>
              <a:t> van het SO </a:t>
            </a:r>
            <a:r>
              <a:rPr lang="en-US" dirty="0">
                <a:sym typeface="Wingdings" panose="05000000000000000000" pitchFamily="2" charset="2"/>
              </a:rPr>
              <a:t> </a:t>
            </a:r>
            <a:r>
              <a:rPr lang="en-US" dirty="0" err="1">
                <a:sym typeface="Wingdings" panose="05000000000000000000" pitchFamily="2" charset="2"/>
              </a:rPr>
              <a:t>hulp</a:t>
            </a:r>
            <a:r>
              <a:rPr lang="en-US" dirty="0">
                <a:sym typeface="Wingdings" panose="05000000000000000000" pitchFamily="2" charset="2"/>
              </a:rPr>
              <a:t> </a:t>
            </a:r>
            <a:r>
              <a:rPr lang="en-US" dirty="0" err="1">
                <a:sym typeface="Wingdings" panose="05000000000000000000" pitchFamily="2" charset="2"/>
              </a:rPr>
              <a:t>ouders</a:t>
            </a:r>
            <a:r>
              <a:rPr lang="en-US" dirty="0">
                <a:sym typeface="Wingdings" panose="05000000000000000000" pitchFamily="2" charset="2"/>
              </a:rPr>
              <a:t> </a:t>
            </a:r>
            <a:r>
              <a:rPr lang="en-US" dirty="0" err="1">
                <a:sym typeface="Wingdings" panose="05000000000000000000" pitchFamily="2" charset="2"/>
              </a:rPr>
              <a:t>onmisbaar</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5</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endParaRPr dirty="0"/>
          </a:p>
          <a:p>
            <a:pPr lvl="0"/>
            <a:r>
              <a:rPr lang="en-US" dirty="0"/>
              <a:t>	</a:t>
            </a:r>
            <a:r>
              <a:rPr lang="en-US" dirty="0" err="1"/>
              <a:t>Nederlands</a:t>
            </a:r>
            <a:r>
              <a:rPr lang="en-US" dirty="0"/>
              <a:t> </a:t>
            </a:r>
            <a:r>
              <a:rPr lang="en-US" dirty="0" err="1"/>
              <a:t>niet</a:t>
            </a:r>
            <a:r>
              <a:rPr lang="en-US" dirty="0"/>
              <a:t> </a:t>
            </a:r>
            <a:r>
              <a:rPr lang="en-US" dirty="0" err="1"/>
              <a:t>machtig</a:t>
            </a:r>
            <a:endParaRPr lang="en-US" dirty="0"/>
          </a:p>
          <a:p>
            <a:pPr lvl="0"/>
            <a:r>
              <a:rPr lang="en-US" dirty="0"/>
              <a:t>	</a:t>
            </a:r>
            <a:r>
              <a:rPr lang="en-US" dirty="0" err="1"/>
              <a:t>Tolken</a:t>
            </a:r>
            <a:r>
              <a:rPr lang="en-US" dirty="0"/>
              <a:t>/</a:t>
            </a:r>
            <a:r>
              <a:rPr lang="en-US" dirty="0" err="1"/>
              <a:t>andere</a:t>
            </a:r>
            <a:r>
              <a:rPr lang="en-US" dirty="0"/>
              <a:t> </a:t>
            </a:r>
            <a:r>
              <a:rPr lang="en-US" dirty="0" err="1"/>
              <a:t>manieren</a:t>
            </a:r>
            <a:r>
              <a:rPr lang="en-US" dirty="0"/>
              <a:t> van </a:t>
            </a:r>
            <a:r>
              <a:rPr lang="en-US" dirty="0" err="1"/>
              <a:t>communicatie</a:t>
            </a:r>
            <a:r>
              <a:rPr lang="en-US" dirty="0"/>
              <a:t> (</a:t>
            </a:r>
            <a:r>
              <a:rPr lang="en-US" dirty="0" err="1"/>
              <a:t>cfr</a:t>
            </a:r>
            <a:r>
              <a:rPr lang="en-US" dirty="0"/>
              <a:t>. infra) – FAQ </a:t>
            </a:r>
            <a:r>
              <a:rPr lang="en-US" dirty="0" err="1"/>
              <a:t>tolken</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6</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Toelichten</a:t>
            </a:r>
            <a:r>
              <a:rPr lang="en-US" dirty="0"/>
              <a:t> </a:t>
            </a:r>
            <a:r>
              <a:rPr lang="en-US" dirty="0" err="1"/>
              <a:t>Oefenkans</a:t>
            </a:r>
            <a:r>
              <a:rPr lang="en-US" dirty="0"/>
              <a:t> </a:t>
            </a:r>
            <a:r>
              <a:rPr lang="en-US" dirty="0" err="1"/>
              <a:t>Nederlands</a:t>
            </a:r>
            <a:r>
              <a:rPr lang="en-US" dirty="0"/>
              <a:t> en </a:t>
            </a:r>
            <a:r>
              <a:rPr lang="en-US" dirty="0" err="1"/>
              <a:t>grote</a:t>
            </a:r>
            <a:r>
              <a:rPr lang="en-US" dirty="0"/>
              <a:t> </a:t>
            </a:r>
            <a:r>
              <a:rPr lang="en-US" dirty="0" err="1"/>
              <a:t>voorleesdag</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a:t>	</a:t>
            </a:r>
            <a:r>
              <a:rPr lang="en-US" dirty="0" err="1"/>
              <a:t>Zelf</a:t>
            </a:r>
            <a:r>
              <a:rPr lang="en-US" dirty="0"/>
              <a:t> </a:t>
            </a:r>
            <a:r>
              <a:rPr lang="en-US" dirty="0" err="1"/>
              <a:t>geen</a:t>
            </a:r>
            <a:r>
              <a:rPr lang="en-US" dirty="0"/>
              <a:t> </a:t>
            </a:r>
            <a:r>
              <a:rPr lang="en-US" dirty="0" err="1"/>
              <a:t>onderwijservaring</a:t>
            </a:r>
            <a:r>
              <a:rPr lang="en-US" dirty="0"/>
              <a:t> of </a:t>
            </a:r>
            <a:r>
              <a:rPr lang="en-US" dirty="0" err="1"/>
              <a:t>een</a:t>
            </a:r>
            <a:r>
              <a:rPr lang="en-US" dirty="0"/>
              <a:t> </a:t>
            </a:r>
            <a:r>
              <a:rPr lang="en-US" dirty="0" err="1"/>
              <a:t>andere</a:t>
            </a:r>
            <a:r>
              <a:rPr lang="en-US" dirty="0"/>
              <a:t> </a:t>
            </a:r>
            <a:r>
              <a:rPr lang="en-US" dirty="0" err="1"/>
              <a:t>onderwijservaring</a:t>
            </a:r>
            <a:r>
              <a:rPr lang="en-US" dirty="0"/>
              <a:t> in het land van </a:t>
            </a:r>
            <a:r>
              <a:rPr lang="en-US" dirty="0" err="1"/>
              <a:t>herkomst</a:t>
            </a:r>
            <a:r>
              <a:rPr lang="en-US" dirty="0"/>
              <a:t>. </a:t>
            </a:r>
            <a:r>
              <a:rPr lang="en-US" dirty="0" err="1"/>
              <a:t>Geen</a:t>
            </a:r>
            <a:r>
              <a:rPr lang="en-US" dirty="0"/>
              <a:t> </a:t>
            </a:r>
            <a:r>
              <a:rPr lang="en-US" dirty="0" err="1"/>
              <a:t>kennis</a:t>
            </a:r>
            <a:r>
              <a:rPr lang="en-US" dirty="0"/>
              <a:t> van </a:t>
            </a:r>
            <a:r>
              <a:rPr lang="en-US" dirty="0" err="1"/>
              <a:t>Vlaamse</a:t>
            </a:r>
            <a:r>
              <a:rPr lang="en-US" dirty="0"/>
              <a:t> </a:t>
            </a:r>
            <a:r>
              <a:rPr lang="en-US" dirty="0" err="1"/>
              <a:t>onderwijssysteem</a:t>
            </a:r>
            <a:r>
              <a:rPr lang="en-US" dirty="0"/>
              <a:t>.  </a:t>
            </a:r>
          </a:p>
          <a:p>
            <a:pPr lvl="0"/>
            <a:r>
              <a:rPr lang="en-US" dirty="0"/>
              <a:t>	</a:t>
            </a:r>
            <a:r>
              <a:rPr lang="en-US" dirty="0" err="1"/>
              <a:t>Vraagt</a:t>
            </a:r>
            <a:r>
              <a:rPr lang="en-US" dirty="0"/>
              <a:t> </a:t>
            </a:r>
            <a:r>
              <a:rPr lang="en-US" dirty="0" err="1"/>
              <a:t>veel</a:t>
            </a:r>
            <a:r>
              <a:rPr lang="en-US" dirty="0"/>
              <a:t> </a:t>
            </a:r>
            <a:r>
              <a:rPr lang="en-US" dirty="0" err="1"/>
              <a:t>geduld</a:t>
            </a:r>
            <a:r>
              <a:rPr lang="en-US" dirty="0"/>
              <a:t> en </a:t>
            </a:r>
            <a:r>
              <a:rPr lang="en-US" dirty="0" err="1"/>
              <a:t>uitleg</a:t>
            </a:r>
            <a:r>
              <a:rPr lang="en-US" dirty="0"/>
              <a:t>: </a:t>
            </a:r>
            <a:r>
              <a:rPr lang="en-US" dirty="0" err="1"/>
              <a:t>expliciteer</a:t>
            </a:r>
            <a:r>
              <a:rPr lang="en-US" dirty="0"/>
              <a:t> </a:t>
            </a:r>
            <a:r>
              <a:rPr lang="en-US" dirty="0" err="1"/>
              <a:t>verwachtingen</a:t>
            </a:r>
            <a:r>
              <a:rPr lang="en-US" dirty="0"/>
              <a:t> (</a:t>
            </a:r>
            <a:r>
              <a:rPr lang="en-US" dirty="0" err="1"/>
              <a:t>vb</a:t>
            </a:r>
            <a:r>
              <a:rPr lang="en-US" dirty="0"/>
              <a:t> webinar: </a:t>
            </a:r>
            <a:r>
              <a:rPr lang="en-US" dirty="0" err="1"/>
              <a:t>moeder</a:t>
            </a:r>
            <a:r>
              <a:rPr lang="en-US" dirty="0"/>
              <a:t> </a:t>
            </a:r>
            <a:r>
              <a:rPr lang="en-US" dirty="0" err="1"/>
              <a:t>boter</a:t>
            </a:r>
            <a:r>
              <a:rPr lang="en-US" dirty="0"/>
              <a:t> + ham </a:t>
            </a:r>
            <a:r>
              <a:rPr lang="en-US" dirty="0" err="1"/>
              <a:t>meegeven</a:t>
            </a:r>
            <a:r>
              <a:rPr lang="en-US" dirty="0"/>
              <a:t>)</a:t>
            </a:r>
          </a:p>
          <a:p>
            <a:pPr lvl="0"/>
            <a:endParaRPr lang="en-US" dirty="0"/>
          </a:p>
          <a:p>
            <a:pPr lvl="0"/>
            <a:r>
              <a:rPr lang="en-US" dirty="0"/>
              <a:t>Neem </a:t>
            </a:r>
            <a:r>
              <a:rPr lang="en-US" dirty="0" err="1"/>
              <a:t>ouders</a:t>
            </a:r>
            <a:r>
              <a:rPr lang="en-US" dirty="0"/>
              <a:t> mee in het </a:t>
            </a:r>
            <a:r>
              <a:rPr lang="en-US" dirty="0" err="1"/>
              <a:t>verhaal</a:t>
            </a:r>
            <a:r>
              <a:rPr lang="en-US" dirty="0"/>
              <a:t>, </a:t>
            </a:r>
            <a:r>
              <a:rPr lang="en-US" dirty="0" err="1"/>
              <a:t>geef</a:t>
            </a:r>
            <a:r>
              <a:rPr lang="en-US" dirty="0"/>
              <a:t> </a:t>
            </a:r>
            <a:r>
              <a:rPr lang="en-US" dirty="0" err="1"/>
              <a:t>kansen</a:t>
            </a:r>
            <a:r>
              <a:rPr lang="en-US" dirty="0"/>
              <a:t>, maar wees </a:t>
            </a:r>
            <a:r>
              <a:rPr lang="en-US" dirty="0" err="1"/>
              <a:t>duidelijk</a:t>
            </a:r>
            <a:r>
              <a:rPr lang="en-US" dirty="0"/>
              <a:t>. </a:t>
            </a:r>
            <a:r>
              <a:rPr lang="en-US" dirty="0" err="1"/>
              <a:t>Vb</a:t>
            </a:r>
            <a:r>
              <a:rPr lang="en-US" dirty="0"/>
              <a:t>: </a:t>
            </a:r>
            <a:r>
              <a:rPr lang="en-US" dirty="0" err="1"/>
              <a:t>engagementsverklaring</a:t>
            </a:r>
            <a:r>
              <a:rPr lang="en-US" dirty="0"/>
              <a:t>?</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8</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05.05.2022</a:t>
            </a:fld>
            <a:endParaRPr lang="cs-CZ"/>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dirty="0" err="1"/>
              <a:t>Voorbeeld</a:t>
            </a:r>
            <a:r>
              <a:rPr lang="en-US" dirty="0"/>
              <a:t>: </a:t>
            </a:r>
            <a:r>
              <a:rPr lang="en-US" dirty="0" err="1"/>
              <a:t>Engagementsverklaring</a:t>
            </a:r>
            <a:r>
              <a:rPr lang="en-US" dirty="0"/>
              <a:t> om </a:t>
            </a:r>
            <a:r>
              <a:rPr lang="en-US" dirty="0" err="1"/>
              <a:t>verwachtingen</a:t>
            </a:r>
            <a:r>
              <a:rPr lang="en-US" dirty="0"/>
              <a:t> </a:t>
            </a:r>
            <a:r>
              <a:rPr lang="en-US" dirty="0" err="1"/>
              <a:t>te</a:t>
            </a:r>
            <a:r>
              <a:rPr lang="en-US" dirty="0"/>
              <a:t> </a:t>
            </a:r>
            <a:r>
              <a:rPr lang="en-US" dirty="0" err="1"/>
              <a:t>expliciteren</a:t>
            </a:r>
            <a:endParaRPr lang="en-US" dirty="0"/>
          </a:p>
          <a:p>
            <a:pPr lvl="0"/>
            <a:r>
              <a:rPr lang="en-US" dirty="0">
                <a:sym typeface="Wingdings" panose="05000000000000000000" pitchFamily="2" charset="2"/>
              </a:rPr>
              <a:t> </a:t>
            </a:r>
            <a:r>
              <a:rPr lang="en-US" dirty="0" err="1">
                <a:sym typeface="Wingdings" panose="05000000000000000000" pitchFamily="2" charset="2"/>
              </a:rPr>
              <a:t>Verwachtingen</a:t>
            </a:r>
            <a:r>
              <a:rPr lang="en-US" dirty="0">
                <a:sym typeface="Wingdings" panose="05000000000000000000" pitchFamily="2" charset="2"/>
              </a:rPr>
              <a:t> van school </a:t>
            </a:r>
            <a:r>
              <a:rPr lang="en-US" dirty="0" err="1">
                <a:sym typeface="Wingdings" panose="05000000000000000000" pitchFamily="2" charset="2"/>
              </a:rPr>
              <a:t>naar</a:t>
            </a:r>
            <a:r>
              <a:rPr lang="en-US" dirty="0">
                <a:sym typeface="Wingdings" panose="05000000000000000000" pitchFamily="2" charset="2"/>
              </a:rPr>
              <a:t> </a:t>
            </a:r>
            <a:r>
              <a:rPr lang="en-US" dirty="0" err="1">
                <a:sym typeface="Wingdings" panose="05000000000000000000" pitchFamily="2" charset="2"/>
              </a:rPr>
              <a:t>ouders</a:t>
            </a:r>
            <a:r>
              <a:rPr lang="en-US" dirty="0">
                <a:sym typeface="Wingdings" panose="05000000000000000000" pitchFamily="2" charset="2"/>
              </a:rPr>
              <a:t> </a:t>
            </a:r>
            <a:r>
              <a:rPr lang="en-US" dirty="0" err="1">
                <a:sym typeface="Wingdings" panose="05000000000000000000" pitchFamily="2" charset="2"/>
              </a:rPr>
              <a:t>niet</a:t>
            </a:r>
            <a:r>
              <a:rPr lang="en-US" dirty="0">
                <a:sym typeface="Wingdings" panose="05000000000000000000" pitchFamily="2" charset="2"/>
              </a:rPr>
              <a:t> </a:t>
            </a:r>
            <a:r>
              <a:rPr lang="en-US" dirty="0" err="1">
                <a:sym typeface="Wingdings" panose="05000000000000000000" pitchFamily="2" charset="2"/>
              </a:rPr>
              <a:t>altijd</a:t>
            </a:r>
            <a:r>
              <a:rPr lang="en-US" dirty="0">
                <a:sym typeface="Wingdings" panose="05000000000000000000" pitchFamily="2" charset="2"/>
              </a:rPr>
              <a:t> zo </a:t>
            </a:r>
            <a:r>
              <a:rPr lang="en-US" dirty="0" err="1">
                <a:sym typeface="Wingdings" panose="05000000000000000000" pitchFamily="2" charset="2"/>
              </a:rPr>
              <a:t>duidelijk</a:t>
            </a:r>
            <a:r>
              <a:rPr lang="en-US" dirty="0">
                <a:sym typeface="Wingdings" panose="05000000000000000000" pitchFamily="2" charset="2"/>
              </a:rPr>
              <a:t> </a:t>
            </a:r>
            <a:r>
              <a:rPr lang="en-US" dirty="0" err="1">
                <a:sym typeface="Wingdings" panose="05000000000000000000" pitchFamily="2" charset="2"/>
              </a:rPr>
              <a:t>voor</a:t>
            </a:r>
            <a:r>
              <a:rPr lang="en-US" dirty="0">
                <a:sym typeface="Wingdings" panose="05000000000000000000" pitchFamily="2" charset="2"/>
              </a:rPr>
              <a:t> </a:t>
            </a:r>
            <a:r>
              <a:rPr lang="en-US" dirty="0" err="1">
                <a:sym typeface="Wingdings" panose="05000000000000000000" pitchFamily="2" charset="2"/>
              </a:rPr>
              <a:t>ouders</a:t>
            </a:r>
            <a:r>
              <a:rPr lang="en-US" dirty="0">
                <a:sym typeface="Wingdings" panose="05000000000000000000" pitchFamily="2" charset="2"/>
              </a:rPr>
              <a:t>.</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9</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6.png"/><Relationship Id="rId7"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png"/><Relationship Id="rId4" Type="http://schemas.openxmlformats.org/officeDocument/2006/relationships/image" Target="../media/image7.svg"/><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1.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microsoft.com/office/2011/relationships/webextension" Target="../webextensions/webextension1.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6.png"/><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1772257" cy="9583621"/>
            <a:chOff x="0" y="0"/>
            <a:chExt cx="27954481" cy="22757330"/>
          </a:xfrm>
        </p:grpSpPr>
        <p:sp>
          <p:nvSpPr>
            <p:cNvPr id="3" name="Freeform 3"/>
            <p:cNvSpPr/>
            <p:nvPr/>
          </p:nvSpPr>
          <p:spPr>
            <a:xfrm>
              <a:off x="72390" y="72390"/>
              <a:ext cx="27809700" cy="22612551"/>
            </a:xfrm>
            <a:custGeom>
              <a:avLst/>
              <a:gdLst/>
              <a:ahLst/>
              <a:cxnLst/>
              <a:rect l="l" t="t" r="r" b="b"/>
              <a:pathLst>
                <a:path w="27809700" h="22612551">
                  <a:moveTo>
                    <a:pt x="0" y="0"/>
                  </a:moveTo>
                  <a:lnTo>
                    <a:pt x="27809700" y="0"/>
                  </a:lnTo>
                  <a:lnTo>
                    <a:pt x="27809700" y="22612551"/>
                  </a:lnTo>
                  <a:lnTo>
                    <a:pt x="0" y="22612551"/>
                  </a:lnTo>
                  <a:lnTo>
                    <a:pt x="0" y="0"/>
                  </a:lnTo>
                  <a:close/>
                </a:path>
              </a:pathLst>
            </a:custGeom>
            <a:solidFill>
              <a:srgbClr val="C3EBE2"/>
            </a:solidFill>
          </p:spPr>
        </p:sp>
        <p:sp>
          <p:nvSpPr>
            <p:cNvPr id="4" name="Freeform 4"/>
            <p:cNvSpPr/>
            <p:nvPr/>
          </p:nvSpPr>
          <p:spPr>
            <a:xfrm>
              <a:off x="0" y="0"/>
              <a:ext cx="27954480" cy="22757330"/>
            </a:xfrm>
            <a:custGeom>
              <a:avLst/>
              <a:gdLst/>
              <a:ahLst/>
              <a:cxnLst/>
              <a:rect l="l" t="t" r="r" b="b"/>
              <a:pathLst>
                <a:path w="27954480" h="22757330">
                  <a:moveTo>
                    <a:pt x="27809701" y="22612550"/>
                  </a:moveTo>
                  <a:lnTo>
                    <a:pt x="27954480" y="22612550"/>
                  </a:lnTo>
                  <a:lnTo>
                    <a:pt x="27954480" y="22757330"/>
                  </a:lnTo>
                  <a:lnTo>
                    <a:pt x="27809701" y="22757330"/>
                  </a:lnTo>
                  <a:lnTo>
                    <a:pt x="27809701" y="22612550"/>
                  </a:lnTo>
                  <a:close/>
                  <a:moveTo>
                    <a:pt x="0" y="144780"/>
                  </a:moveTo>
                  <a:lnTo>
                    <a:pt x="144780" y="144780"/>
                  </a:lnTo>
                  <a:lnTo>
                    <a:pt x="144780" y="22612550"/>
                  </a:lnTo>
                  <a:lnTo>
                    <a:pt x="0" y="22612550"/>
                  </a:lnTo>
                  <a:lnTo>
                    <a:pt x="0" y="144780"/>
                  </a:lnTo>
                  <a:close/>
                  <a:moveTo>
                    <a:pt x="0" y="22612550"/>
                  </a:moveTo>
                  <a:lnTo>
                    <a:pt x="144780" y="22612550"/>
                  </a:lnTo>
                  <a:lnTo>
                    <a:pt x="144780" y="22757330"/>
                  </a:lnTo>
                  <a:lnTo>
                    <a:pt x="0" y="22757330"/>
                  </a:lnTo>
                  <a:lnTo>
                    <a:pt x="0" y="22612550"/>
                  </a:lnTo>
                  <a:close/>
                  <a:moveTo>
                    <a:pt x="27809701" y="144780"/>
                  </a:moveTo>
                  <a:lnTo>
                    <a:pt x="27954480" y="144780"/>
                  </a:lnTo>
                  <a:lnTo>
                    <a:pt x="27954480" y="22612550"/>
                  </a:lnTo>
                  <a:lnTo>
                    <a:pt x="27809701" y="22612550"/>
                  </a:lnTo>
                  <a:lnTo>
                    <a:pt x="27809701" y="144780"/>
                  </a:lnTo>
                  <a:close/>
                  <a:moveTo>
                    <a:pt x="144780" y="22612550"/>
                  </a:moveTo>
                  <a:lnTo>
                    <a:pt x="27809701" y="22612550"/>
                  </a:lnTo>
                  <a:lnTo>
                    <a:pt x="27809701" y="22757330"/>
                  </a:lnTo>
                  <a:lnTo>
                    <a:pt x="144780" y="22757330"/>
                  </a:lnTo>
                  <a:lnTo>
                    <a:pt x="144780" y="22612550"/>
                  </a:lnTo>
                  <a:close/>
                  <a:moveTo>
                    <a:pt x="27809701" y="0"/>
                  </a:moveTo>
                  <a:lnTo>
                    <a:pt x="27954480" y="0"/>
                  </a:lnTo>
                  <a:lnTo>
                    <a:pt x="27954480" y="144780"/>
                  </a:lnTo>
                  <a:lnTo>
                    <a:pt x="27809701" y="144780"/>
                  </a:lnTo>
                  <a:lnTo>
                    <a:pt x="27809701" y="0"/>
                  </a:lnTo>
                  <a:close/>
                  <a:moveTo>
                    <a:pt x="0" y="0"/>
                  </a:moveTo>
                  <a:lnTo>
                    <a:pt x="144780" y="0"/>
                  </a:lnTo>
                  <a:lnTo>
                    <a:pt x="144780" y="144780"/>
                  </a:lnTo>
                  <a:lnTo>
                    <a:pt x="0" y="144780"/>
                  </a:lnTo>
                  <a:lnTo>
                    <a:pt x="0" y="0"/>
                  </a:lnTo>
                  <a:close/>
                  <a:moveTo>
                    <a:pt x="144780" y="0"/>
                  </a:moveTo>
                  <a:lnTo>
                    <a:pt x="27809701" y="0"/>
                  </a:lnTo>
                  <a:lnTo>
                    <a:pt x="27809701" y="144780"/>
                  </a:lnTo>
                  <a:lnTo>
                    <a:pt x="144780" y="144780"/>
                  </a:lnTo>
                  <a:lnTo>
                    <a:pt x="144780" y="0"/>
                  </a:lnTo>
                  <a:close/>
                </a:path>
              </a:pathLst>
            </a:custGeom>
            <a:solidFill>
              <a:srgbClr val="2E414D"/>
            </a:solidFill>
          </p:spPr>
        </p:sp>
      </p:grpSp>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4316744" y="6227914"/>
            <a:ext cx="5136684" cy="4819144"/>
          </a:xfrm>
          <a:prstGeom prst="rect">
            <a:avLst/>
          </a:prstGeom>
        </p:spPr>
      </p:pic>
      <p:pic>
        <p:nvPicPr>
          <p:cNvPr id="6" name="Picture 6"/>
          <p:cNvPicPr>
            <a:picLocks noChangeAspect="1"/>
          </p:cNvPicPr>
          <p:nvPr/>
        </p:nvPicPr>
        <p:blipFill>
          <a:blip r:embed="rId5"/>
          <a:srcRect/>
          <a:stretch>
            <a:fillRect/>
          </a:stretch>
        </p:blipFill>
        <p:spPr>
          <a:xfrm>
            <a:off x="12402331" y="1"/>
            <a:ext cx="6074871" cy="4381500"/>
          </a:xfrm>
          <a:prstGeom prst="rect">
            <a:avLst/>
          </a:prstGeom>
        </p:spPr>
      </p:pic>
      <p:sp>
        <p:nvSpPr>
          <p:cNvPr id="7" name="TextBox 7"/>
          <p:cNvSpPr txBox="1"/>
          <p:nvPr/>
        </p:nvSpPr>
        <p:spPr>
          <a:xfrm>
            <a:off x="1522313" y="7870406"/>
            <a:ext cx="10785032" cy="1657985"/>
          </a:xfrm>
          <a:prstGeom prst="rect">
            <a:avLst/>
          </a:prstGeom>
        </p:spPr>
        <p:txBody>
          <a:bodyPr lIns="0" tIns="0" rIns="0" bIns="0" rtlCol="0" anchor="t">
            <a:spAutoFit/>
          </a:bodyPr>
          <a:lstStyle/>
          <a:p>
            <a:pPr>
              <a:lnSpc>
                <a:spcPts val="6370"/>
              </a:lnSpc>
            </a:pPr>
            <a:r>
              <a:rPr lang="en-US" sz="6500" spc="78" dirty="0">
                <a:solidFill>
                  <a:srgbClr val="2E414D"/>
                </a:solidFill>
                <a:latin typeface="Sifonn"/>
              </a:rPr>
              <a:t>SESSIE:</a:t>
            </a:r>
          </a:p>
          <a:p>
            <a:pPr>
              <a:lnSpc>
                <a:spcPts val="6370"/>
              </a:lnSpc>
            </a:pPr>
            <a:r>
              <a:rPr lang="en-US" sz="6500" spc="78" dirty="0">
                <a:solidFill>
                  <a:srgbClr val="2E414D"/>
                </a:solidFill>
                <a:latin typeface="Sifonn"/>
              </a:rPr>
              <a:t>OUDERBETROKKENHEID</a:t>
            </a:r>
          </a:p>
        </p:txBody>
      </p:sp>
      <p:sp>
        <p:nvSpPr>
          <p:cNvPr id="8" name="TextBox 8"/>
          <p:cNvSpPr txBox="1"/>
          <p:nvPr/>
        </p:nvSpPr>
        <p:spPr>
          <a:xfrm>
            <a:off x="1522313" y="1967536"/>
            <a:ext cx="10785032" cy="3000821"/>
          </a:xfrm>
          <a:prstGeom prst="rect">
            <a:avLst/>
          </a:prstGeom>
        </p:spPr>
        <p:txBody>
          <a:bodyPr lIns="0" tIns="0" rIns="0" bIns="0" rtlCol="0" anchor="t">
            <a:spAutoFit/>
          </a:bodyPr>
          <a:lstStyle/>
          <a:p>
            <a:pPr>
              <a:lnSpc>
                <a:spcPts val="7840"/>
              </a:lnSpc>
            </a:pPr>
            <a:r>
              <a:rPr lang="en-US" sz="7600" spc="96" dirty="0">
                <a:solidFill>
                  <a:srgbClr val="2E414D"/>
                </a:solidFill>
                <a:latin typeface="Sifonn"/>
              </a:rPr>
              <a:t>SAMEN KANSEN GEVEN AAN (EX-) OKAN-LEERLINGEN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Wie zijn de ouders?</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0" y="2146338"/>
            <a:ext cx="10106797" cy="817949"/>
            <a:chOff x="0" y="0"/>
            <a:chExt cx="13475729" cy="1090599"/>
          </a:xfrm>
        </p:grpSpPr>
        <p:grpSp>
          <p:nvGrpSpPr>
            <p:cNvPr id="9" name="Group 9"/>
            <p:cNvGrpSpPr/>
            <p:nvPr/>
          </p:nvGrpSpPr>
          <p:grpSpPr>
            <a:xfrm>
              <a:off x="0" y="0"/>
              <a:ext cx="13475729" cy="1090599"/>
              <a:chOff x="0" y="0"/>
              <a:chExt cx="89849421" cy="7271570"/>
            </a:xfrm>
          </p:grpSpPr>
          <p:sp>
            <p:nvSpPr>
              <p:cNvPr id="10" name="Freeform 10"/>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11" name="Freeform 11"/>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12" name="TextBox 12"/>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ZEER GROTE DIVERSITEIT</a:t>
              </a:r>
            </a:p>
          </p:txBody>
        </p:sp>
      </p:grpSp>
      <p:grpSp>
        <p:nvGrpSpPr>
          <p:cNvPr id="13" name="Group 13"/>
          <p:cNvGrpSpPr/>
          <p:nvPr/>
        </p:nvGrpSpPr>
        <p:grpSpPr>
          <a:xfrm>
            <a:off x="4090602" y="2964287"/>
            <a:ext cx="10623152" cy="817949"/>
            <a:chOff x="0" y="0"/>
            <a:chExt cx="14164203" cy="1090599"/>
          </a:xfrm>
        </p:grpSpPr>
        <p:grpSp>
          <p:nvGrpSpPr>
            <p:cNvPr id="14" name="Group 14"/>
            <p:cNvGrpSpPr/>
            <p:nvPr/>
          </p:nvGrpSpPr>
          <p:grpSpPr>
            <a:xfrm>
              <a:off x="0" y="0"/>
              <a:ext cx="14164203" cy="1090599"/>
              <a:chOff x="0" y="0"/>
              <a:chExt cx="94439820" cy="7271570"/>
            </a:xfrm>
          </p:grpSpPr>
          <p:sp>
            <p:nvSpPr>
              <p:cNvPr id="15" name="Freeform 1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16" name="Freeform 1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17" name="TextBox 1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Warm welkom en informatieuitwisseling</a:t>
              </a:r>
            </a:p>
          </p:txBody>
        </p:sp>
      </p:grpSp>
      <p:grpSp>
        <p:nvGrpSpPr>
          <p:cNvPr id="18" name="Group 18"/>
          <p:cNvGrpSpPr/>
          <p:nvPr/>
        </p:nvGrpSpPr>
        <p:grpSpPr>
          <a:xfrm>
            <a:off x="621496" y="3782236"/>
            <a:ext cx="14092258" cy="817949"/>
            <a:chOff x="0" y="0"/>
            <a:chExt cx="18789677" cy="1090599"/>
          </a:xfrm>
        </p:grpSpPr>
        <p:grpSp>
          <p:nvGrpSpPr>
            <p:cNvPr id="19" name="Group 19"/>
            <p:cNvGrpSpPr/>
            <p:nvPr/>
          </p:nvGrpSpPr>
          <p:grpSpPr>
            <a:xfrm>
              <a:off x="0" y="0"/>
              <a:ext cx="18789677" cy="1090599"/>
              <a:chOff x="0" y="0"/>
              <a:chExt cx="125280165" cy="7271570"/>
            </a:xfrm>
          </p:grpSpPr>
          <p:sp>
            <p:nvSpPr>
              <p:cNvPr id="20" name="Freeform 2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21" name="Freeform 2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22" name="TextBox 2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Nederlands niet machtig?</a:t>
              </a:r>
            </a:p>
          </p:txBody>
        </p:sp>
      </p:grpSp>
      <p:grpSp>
        <p:nvGrpSpPr>
          <p:cNvPr id="23" name="Group 23"/>
          <p:cNvGrpSpPr/>
          <p:nvPr/>
        </p:nvGrpSpPr>
        <p:grpSpPr>
          <a:xfrm>
            <a:off x="4090602" y="4600186"/>
            <a:ext cx="10623152" cy="817949"/>
            <a:chOff x="0" y="0"/>
            <a:chExt cx="14164203" cy="1090599"/>
          </a:xfrm>
        </p:grpSpPr>
        <p:grpSp>
          <p:nvGrpSpPr>
            <p:cNvPr id="24" name="Group 24"/>
            <p:cNvGrpSpPr/>
            <p:nvPr/>
          </p:nvGrpSpPr>
          <p:grpSpPr>
            <a:xfrm>
              <a:off x="0" y="0"/>
              <a:ext cx="14164203" cy="1090599"/>
              <a:chOff x="0" y="0"/>
              <a:chExt cx="94439820" cy="7271570"/>
            </a:xfrm>
          </p:grpSpPr>
          <p:sp>
            <p:nvSpPr>
              <p:cNvPr id="25" name="Freeform 2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26" name="Freeform 2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27" name="TextBox 2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Tolken/brugfiguren/Oefenkans Nederlands</a:t>
              </a:r>
            </a:p>
          </p:txBody>
        </p:sp>
      </p:grpSp>
      <p:grpSp>
        <p:nvGrpSpPr>
          <p:cNvPr id="28" name="Group 28"/>
          <p:cNvGrpSpPr/>
          <p:nvPr/>
        </p:nvGrpSpPr>
        <p:grpSpPr>
          <a:xfrm>
            <a:off x="621496" y="5418135"/>
            <a:ext cx="14092258" cy="817949"/>
            <a:chOff x="0" y="0"/>
            <a:chExt cx="18789677" cy="1090599"/>
          </a:xfrm>
        </p:grpSpPr>
        <p:grpSp>
          <p:nvGrpSpPr>
            <p:cNvPr id="29" name="Group 29"/>
            <p:cNvGrpSpPr/>
            <p:nvPr/>
          </p:nvGrpSpPr>
          <p:grpSpPr>
            <a:xfrm>
              <a:off x="0" y="0"/>
              <a:ext cx="18789677" cy="1090599"/>
              <a:chOff x="0" y="0"/>
              <a:chExt cx="125280165" cy="7271570"/>
            </a:xfrm>
          </p:grpSpPr>
          <p:sp>
            <p:nvSpPr>
              <p:cNvPr id="30" name="Freeform 3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31" name="Freeform 3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32" name="TextBox 3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Geen eigen onderwijservaring/geen kennis onderwijssysteem</a:t>
              </a:r>
            </a:p>
          </p:txBody>
        </p:sp>
      </p:grpSp>
      <p:grpSp>
        <p:nvGrpSpPr>
          <p:cNvPr id="33" name="Group 33"/>
          <p:cNvGrpSpPr/>
          <p:nvPr/>
        </p:nvGrpSpPr>
        <p:grpSpPr>
          <a:xfrm>
            <a:off x="4090602" y="6236084"/>
            <a:ext cx="10623152" cy="817949"/>
            <a:chOff x="0" y="0"/>
            <a:chExt cx="14164203" cy="1090599"/>
          </a:xfrm>
        </p:grpSpPr>
        <p:grpSp>
          <p:nvGrpSpPr>
            <p:cNvPr id="34" name="Group 34"/>
            <p:cNvGrpSpPr/>
            <p:nvPr/>
          </p:nvGrpSpPr>
          <p:grpSpPr>
            <a:xfrm>
              <a:off x="0" y="0"/>
              <a:ext cx="14164203" cy="1090599"/>
              <a:chOff x="0" y="0"/>
              <a:chExt cx="94439820" cy="7271570"/>
            </a:xfrm>
          </p:grpSpPr>
          <p:sp>
            <p:nvSpPr>
              <p:cNvPr id="35" name="Freeform 3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36" name="Freeform 3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37" name="TextBox 3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Geduld, uitleg en verwachtingen</a:t>
              </a:r>
            </a:p>
          </p:txBody>
        </p:sp>
      </p:grpSp>
      <p:grpSp>
        <p:nvGrpSpPr>
          <p:cNvPr id="38" name="Group 38"/>
          <p:cNvGrpSpPr/>
          <p:nvPr/>
        </p:nvGrpSpPr>
        <p:grpSpPr>
          <a:xfrm>
            <a:off x="621496" y="7054034"/>
            <a:ext cx="14092258" cy="817949"/>
            <a:chOff x="0" y="0"/>
            <a:chExt cx="18789677" cy="1090599"/>
          </a:xfrm>
        </p:grpSpPr>
        <p:grpSp>
          <p:nvGrpSpPr>
            <p:cNvPr id="39" name="Group 39"/>
            <p:cNvGrpSpPr/>
            <p:nvPr/>
          </p:nvGrpSpPr>
          <p:grpSpPr>
            <a:xfrm>
              <a:off x="0" y="0"/>
              <a:ext cx="18789677" cy="1090599"/>
              <a:chOff x="0" y="0"/>
              <a:chExt cx="125280165" cy="7271570"/>
            </a:xfrm>
          </p:grpSpPr>
          <p:sp>
            <p:nvSpPr>
              <p:cNvPr id="40" name="Freeform 4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5CE1E6"/>
              </a:solidFill>
            </p:spPr>
          </p:sp>
          <p:sp>
            <p:nvSpPr>
              <p:cNvPr id="41" name="Freeform 4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42" name="TextBox 4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Mate van alfabetisering</a:t>
              </a:r>
            </a:p>
          </p:txBody>
        </p:sp>
      </p:grpSp>
      <p:grpSp>
        <p:nvGrpSpPr>
          <p:cNvPr id="43" name="Group 43"/>
          <p:cNvGrpSpPr/>
          <p:nvPr/>
        </p:nvGrpSpPr>
        <p:grpSpPr>
          <a:xfrm>
            <a:off x="4090602" y="7871983"/>
            <a:ext cx="10623152" cy="817949"/>
            <a:chOff x="0" y="0"/>
            <a:chExt cx="14164203" cy="1090599"/>
          </a:xfrm>
        </p:grpSpPr>
        <p:grpSp>
          <p:nvGrpSpPr>
            <p:cNvPr id="44" name="Group 44"/>
            <p:cNvGrpSpPr/>
            <p:nvPr/>
          </p:nvGrpSpPr>
          <p:grpSpPr>
            <a:xfrm>
              <a:off x="0" y="0"/>
              <a:ext cx="14164203" cy="1090599"/>
              <a:chOff x="0" y="0"/>
              <a:chExt cx="94439820" cy="7271570"/>
            </a:xfrm>
          </p:grpSpPr>
          <p:sp>
            <p:nvSpPr>
              <p:cNvPr id="45" name="Freeform 4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5CE1E6"/>
              </a:solidFill>
            </p:spPr>
          </p:sp>
          <p:sp>
            <p:nvSpPr>
              <p:cNvPr id="46" name="Freeform 4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47" name="TextBox 4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Heldere taal</a:t>
              </a:r>
            </a:p>
          </p:txBody>
        </p:sp>
      </p:grpSp>
      <p:grpSp>
        <p:nvGrpSpPr>
          <p:cNvPr id="48" name="Group 48"/>
          <p:cNvGrpSpPr/>
          <p:nvPr/>
        </p:nvGrpSpPr>
        <p:grpSpPr>
          <a:xfrm>
            <a:off x="621496" y="8689932"/>
            <a:ext cx="14092258" cy="817949"/>
            <a:chOff x="0" y="0"/>
            <a:chExt cx="18789677" cy="1090599"/>
          </a:xfrm>
        </p:grpSpPr>
        <p:grpSp>
          <p:nvGrpSpPr>
            <p:cNvPr id="49" name="Group 49"/>
            <p:cNvGrpSpPr/>
            <p:nvPr/>
          </p:nvGrpSpPr>
          <p:grpSpPr>
            <a:xfrm>
              <a:off x="0" y="0"/>
              <a:ext cx="18789677" cy="1090599"/>
              <a:chOff x="0" y="0"/>
              <a:chExt cx="125280165" cy="7271570"/>
            </a:xfrm>
          </p:grpSpPr>
          <p:sp>
            <p:nvSpPr>
              <p:cNvPr id="50" name="Freeform 5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51" name="Freeform 5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52" name="TextBox 5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Trauma's/belastende ervaringen</a:t>
              </a:r>
            </a:p>
          </p:txBody>
        </p:sp>
      </p:grpSp>
      <p:grpSp>
        <p:nvGrpSpPr>
          <p:cNvPr id="53" name="Group 53"/>
          <p:cNvGrpSpPr/>
          <p:nvPr/>
        </p:nvGrpSpPr>
        <p:grpSpPr>
          <a:xfrm>
            <a:off x="4090602" y="9469051"/>
            <a:ext cx="10623152" cy="817949"/>
            <a:chOff x="0" y="0"/>
            <a:chExt cx="14164203" cy="1090599"/>
          </a:xfrm>
        </p:grpSpPr>
        <p:grpSp>
          <p:nvGrpSpPr>
            <p:cNvPr id="54" name="Group 54"/>
            <p:cNvGrpSpPr/>
            <p:nvPr/>
          </p:nvGrpSpPr>
          <p:grpSpPr>
            <a:xfrm>
              <a:off x="0" y="0"/>
              <a:ext cx="14164203" cy="1090599"/>
              <a:chOff x="0" y="0"/>
              <a:chExt cx="94439820" cy="7271570"/>
            </a:xfrm>
          </p:grpSpPr>
          <p:sp>
            <p:nvSpPr>
              <p:cNvPr id="55" name="Freeform 5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56" name="Freeform 5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57" name="TextBox 5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Gespecialiseerde hulp</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Heldere taal</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9144000" y="5594684"/>
            <a:ext cx="5344297" cy="1078934"/>
            <a:chOff x="0" y="0"/>
            <a:chExt cx="7125729" cy="1438579"/>
          </a:xfrm>
        </p:grpSpPr>
        <p:grpSp>
          <p:nvGrpSpPr>
            <p:cNvPr id="9" name="Group 9"/>
            <p:cNvGrpSpPr/>
            <p:nvPr/>
          </p:nvGrpSpPr>
          <p:grpSpPr>
            <a:xfrm>
              <a:off x="0" y="0"/>
              <a:ext cx="7125729" cy="1438579"/>
              <a:chOff x="0" y="0"/>
              <a:chExt cx="47510797" cy="9591726"/>
            </a:xfrm>
          </p:grpSpPr>
          <p:sp>
            <p:nvSpPr>
              <p:cNvPr id="10" name="Freeform 10"/>
              <p:cNvSpPr/>
              <p:nvPr/>
            </p:nvSpPr>
            <p:spPr>
              <a:xfrm>
                <a:off x="72390" y="72390"/>
                <a:ext cx="47366017" cy="9446946"/>
              </a:xfrm>
              <a:custGeom>
                <a:avLst/>
                <a:gdLst/>
                <a:ahLst/>
                <a:cxnLst/>
                <a:rect l="l" t="t" r="r" b="b"/>
                <a:pathLst>
                  <a:path w="47366017" h="9446946">
                    <a:moveTo>
                      <a:pt x="0" y="0"/>
                    </a:moveTo>
                    <a:lnTo>
                      <a:pt x="47366017" y="0"/>
                    </a:lnTo>
                    <a:lnTo>
                      <a:pt x="47366017" y="9446946"/>
                    </a:lnTo>
                    <a:lnTo>
                      <a:pt x="0" y="9446946"/>
                    </a:lnTo>
                    <a:lnTo>
                      <a:pt x="0" y="0"/>
                    </a:lnTo>
                    <a:close/>
                  </a:path>
                </a:pathLst>
              </a:custGeom>
              <a:solidFill>
                <a:srgbClr val="FAFEFF"/>
              </a:solidFill>
            </p:spPr>
          </p:sp>
          <p:sp>
            <p:nvSpPr>
              <p:cNvPr id="11" name="Freeform 11"/>
              <p:cNvSpPr/>
              <p:nvPr/>
            </p:nvSpPr>
            <p:spPr>
              <a:xfrm>
                <a:off x="0" y="0"/>
                <a:ext cx="47510796" cy="9591726"/>
              </a:xfrm>
              <a:custGeom>
                <a:avLst/>
                <a:gdLst/>
                <a:ahLst/>
                <a:cxnLst/>
                <a:rect l="l" t="t" r="r" b="b"/>
                <a:pathLst>
                  <a:path w="47510796" h="9591726">
                    <a:moveTo>
                      <a:pt x="47366017" y="9446946"/>
                    </a:moveTo>
                    <a:lnTo>
                      <a:pt x="47510796" y="9446946"/>
                    </a:lnTo>
                    <a:lnTo>
                      <a:pt x="47510796" y="9591726"/>
                    </a:lnTo>
                    <a:lnTo>
                      <a:pt x="47366017" y="9591726"/>
                    </a:lnTo>
                    <a:lnTo>
                      <a:pt x="47366017"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47366017" y="144780"/>
                    </a:moveTo>
                    <a:lnTo>
                      <a:pt x="47510796" y="144780"/>
                    </a:lnTo>
                    <a:lnTo>
                      <a:pt x="47510796" y="9446946"/>
                    </a:lnTo>
                    <a:lnTo>
                      <a:pt x="47366017" y="9446946"/>
                    </a:lnTo>
                    <a:lnTo>
                      <a:pt x="47366017" y="144780"/>
                    </a:lnTo>
                    <a:close/>
                    <a:moveTo>
                      <a:pt x="144780" y="9446946"/>
                    </a:moveTo>
                    <a:lnTo>
                      <a:pt x="47366017" y="9446946"/>
                    </a:lnTo>
                    <a:lnTo>
                      <a:pt x="47366017" y="9591726"/>
                    </a:lnTo>
                    <a:lnTo>
                      <a:pt x="144780" y="9591726"/>
                    </a:lnTo>
                    <a:lnTo>
                      <a:pt x="144780" y="9446946"/>
                    </a:lnTo>
                    <a:close/>
                    <a:moveTo>
                      <a:pt x="47366017" y="0"/>
                    </a:moveTo>
                    <a:lnTo>
                      <a:pt x="47510796" y="0"/>
                    </a:lnTo>
                    <a:lnTo>
                      <a:pt x="47510796" y="144780"/>
                    </a:lnTo>
                    <a:lnTo>
                      <a:pt x="47366017" y="144780"/>
                    </a:lnTo>
                    <a:lnTo>
                      <a:pt x="47366017" y="0"/>
                    </a:lnTo>
                    <a:close/>
                    <a:moveTo>
                      <a:pt x="0" y="0"/>
                    </a:moveTo>
                    <a:lnTo>
                      <a:pt x="144780" y="0"/>
                    </a:lnTo>
                    <a:lnTo>
                      <a:pt x="144780" y="144780"/>
                    </a:lnTo>
                    <a:lnTo>
                      <a:pt x="0" y="144780"/>
                    </a:lnTo>
                    <a:lnTo>
                      <a:pt x="0" y="0"/>
                    </a:lnTo>
                    <a:close/>
                    <a:moveTo>
                      <a:pt x="144780" y="0"/>
                    </a:moveTo>
                    <a:lnTo>
                      <a:pt x="47366017" y="0"/>
                    </a:lnTo>
                    <a:lnTo>
                      <a:pt x="47366017" y="144780"/>
                    </a:lnTo>
                    <a:lnTo>
                      <a:pt x="144780" y="144780"/>
                    </a:lnTo>
                    <a:lnTo>
                      <a:pt x="144780" y="0"/>
                    </a:lnTo>
                    <a:close/>
                  </a:path>
                </a:pathLst>
              </a:custGeom>
              <a:solidFill>
                <a:srgbClr val="2E414D"/>
              </a:solidFill>
            </p:spPr>
          </p:sp>
        </p:grpSp>
        <p:sp>
          <p:nvSpPr>
            <p:cNvPr id="12" name="TextBox 12"/>
            <p:cNvSpPr txBox="1"/>
            <p:nvPr/>
          </p:nvSpPr>
          <p:spPr>
            <a:xfrm>
              <a:off x="930585" y="250850"/>
              <a:ext cx="5856942"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Communicatie als basis voor ouderbetrokkenheid</a:t>
              </a:r>
            </a:p>
          </p:txBody>
        </p:sp>
      </p:grpSp>
      <p:grpSp>
        <p:nvGrpSpPr>
          <p:cNvPr id="13" name="Group 13"/>
          <p:cNvGrpSpPr/>
          <p:nvPr/>
        </p:nvGrpSpPr>
        <p:grpSpPr>
          <a:xfrm>
            <a:off x="14944347" y="5594684"/>
            <a:ext cx="1135261" cy="1078934"/>
            <a:chOff x="0" y="0"/>
            <a:chExt cx="14007894" cy="13312888"/>
          </a:xfrm>
        </p:grpSpPr>
        <p:sp>
          <p:nvSpPr>
            <p:cNvPr id="14" name="Freeform 14"/>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15" name="Freeform 15"/>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16" name="Group 16"/>
          <p:cNvGrpSpPr/>
          <p:nvPr/>
        </p:nvGrpSpPr>
        <p:grpSpPr>
          <a:xfrm>
            <a:off x="9144000" y="7088605"/>
            <a:ext cx="5344297" cy="1078934"/>
            <a:chOff x="0" y="0"/>
            <a:chExt cx="7125729" cy="1438579"/>
          </a:xfrm>
        </p:grpSpPr>
        <p:grpSp>
          <p:nvGrpSpPr>
            <p:cNvPr id="17" name="Group 17"/>
            <p:cNvGrpSpPr/>
            <p:nvPr/>
          </p:nvGrpSpPr>
          <p:grpSpPr>
            <a:xfrm>
              <a:off x="0" y="0"/>
              <a:ext cx="7125729" cy="1438579"/>
              <a:chOff x="0" y="0"/>
              <a:chExt cx="47510797" cy="9591726"/>
            </a:xfrm>
          </p:grpSpPr>
          <p:sp>
            <p:nvSpPr>
              <p:cNvPr id="18" name="Freeform 18"/>
              <p:cNvSpPr/>
              <p:nvPr/>
            </p:nvSpPr>
            <p:spPr>
              <a:xfrm>
                <a:off x="72390" y="72390"/>
                <a:ext cx="47366017" cy="9446946"/>
              </a:xfrm>
              <a:custGeom>
                <a:avLst/>
                <a:gdLst/>
                <a:ahLst/>
                <a:cxnLst/>
                <a:rect l="l" t="t" r="r" b="b"/>
                <a:pathLst>
                  <a:path w="47366017" h="9446946">
                    <a:moveTo>
                      <a:pt x="0" y="0"/>
                    </a:moveTo>
                    <a:lnTo>
                      <a:pt x="47366017" y="0"/>
                    </a:lnTo>
                    <a:lnTo>
                      <a:pt x="47366017" y="9446946"/>
                    </a:lnTo>
                    <a:lnTo>
                      <a:pt x="0" y="9446946"/>
                    </a:lnTo>
                    <a:lnTo>
                      <a:pt x="0" y="0"/>
                    </a:lnTo>
                    <a:close/>
                  </a:path>
                </a:pathLst>
              </a:custGeom>
              <a:solidFill>
                <a:srgbClr val="FAFEFF"/>
              </a:solidFill>
            </p:spPr>
          </p:sp>
          <p:sp>
            <p:nvSpPr>
              <p:cNvPr id="19" name="Freeform 19"/>
              <p:cNvSpPr/>
              <p:nvPr/>
            </p:nvSpPr>
            <p:spPr>
              <a:xfrm>
                <a:off x="0" y="0"/>
                <a:ext cx="47510796" cy="9591726"/>
              </a:xfrm>
              <a:custGeom>
                <a:avLst/>
                <a:gdLst/>
                <a:ahLst/>
                <a:cxnLst/>
                <a:rect l="l" t="t" r="r" b="b"/>
                <a:pathLst>
                  <a:path w="47510796" h="9591726">
                    <a:moveTo>
                      <a:pt x="47366017" y="9446946"/>
                    </a:moveTo>
                    <a:lnTo>
                      <a:pt x="47510796" y="9446946"/>
                    </a:lnTo>
                    <a:lnTo>
                      <a:pt x="47510796" y="9591726"/>
                    </a:lnTo>
                    <a:lnTo>
                      <a:pt x="47366017" y="9591726"/>
                    </a:lnTo>
                    <a:lnTo>
                      <a:pt x="47366017"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47366017" y="144780"/>
                    </a:moveTo>
                    <a:lnTo>
                      <a:pt x="47510796" y="144780"/>
                    </a:lnTo>
                    <a:lnTo>
                      <a:pt x="47510796" y="9446946"/>
                    </a:lnTo>
                    <a:lnTo>
                      <a:pt x="47366017" y="9446946"/>
                    </a:lnTo>
                    <a:lnTo>
                      <a:pt x="47366017" y="144780"/>
                    </a:lnTo>
                    <a:close/>
                    <a:moveTo>
                      <a:pt x="144780" y="9446946"/>
                    </a:moveTo>
                    <a:lnTo>
                      <a:pt x="47366017" y="9446946"/>
                    </a:lnTo>
                    <a:lnTo>
                      <a:pt x="47366017" y="9591726"/>
                    </a:lnTo>
                    <a:lnTo>
                      <a:pt x="144780" y="9591726"/>
                    </a:lnTo>
                    <a:lnTo>
                      <a:pt x="144780" y="9446946"/>
                    </a:lnTo>
                    <a:close/>
                    <a:moveTo>
                      <a:pt x="47366017" y="0"/>
                    </a:moveTo>
                    <a:lnTo>
                      <a:pt x="47510796" y="0"/>
                    </a:lnTo>
                    <a:lnTo>
                      <a:pt x="47510796" y="144780"/>
                    </a:lnTo>
                    <a:lnTo>
                      <a:pt x="47366017" y="144780"/>
                    </a:lnTo>
                    <a:lnTo>
                      <a:pt x="47366017" y="0"/>
                    </a:lnTo>
                    <a:close/>
                    <a:moveTo>
                      <a:pt x="0" y="0"/>
                    </a:moveTo>
                    <a:lnTo>
                      <a:pt x="144780" y="0"/>
                    </a:lnTo>
                    <a:lnTo>
                      <a:pt x="144780" y="144780"/>
                    </a:lnTo>
                    <a:lnTo>
                      <a:pt x="0" y="144780"/>
                    </a:lnTo>
                    <a:lnTo>
                      <a:pt x="0" y="0"/>
                    </a:lnTo>
                    <a:close/>
                    <a:moveTo>
                      <a:pt x="144780" y="0"/>
                    </a:moveTo>
                    <a:lnTo>
                      <a:pt x="47366017" y="0"/>
                    </a:lnTo>
                    <a:lnTo>
                      <a:pt x="47366017" y="144780"/>
                    </a:lnTo>
                    <a:lnTo>
                      <a:pt x="144780" y="144780"/>
                    </a:lnTo>
                    <a:lnTo>
                      <a:pt x="144780" y="0"/>
                    </a:lnTo>
                    <a:close/>
                  </a:path>
                </a:pathLst>
              </a:custGeom>
              <a:solidFill>
                <a:srgbClr val="2E414D"/>
              </a:solidFill>
            </p:spPr>
          </p:sp>
        </p:grpSp>
        <p:sp>
          <p:nvSpPr>
            <p:cNvPr id="20" name="TextBox 20"/>
            <p:cNvSpPr txBox="1"/>
            <p:nvPr/>
          </p:nvSpPr>
          <p:spPr>
            <a:xfrm>
              <a:off x="930585" y="250850"/>
              <a:ext cx="5856942"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Schrijftips voor brieven aan ouders</a:t>
              </a:r>
            </a:p>
          </p:txBody>
        </p:sp>
      </p:grpSp>
      <p:grpSp>
        <p:nvGrpSpPr>
          <p:cNvPr id="21" name="Group 21"/>
          <p:cNvGrpSpPr/>
          <p:nvPr/>
        </p:nvGrpSpPr>
        <p:grpSpPr>
          <a:xfrm>
            <a:off x="9144000" y="8521998"/>
            <a:ext cx="5344297" cy="1078934"/>
            <a:chOff x="0" y="0"/>
            <a:chExt cx="7125729" cy="1438579"/>
          </a:xfrm>
        </p:grpSpPr>
        <p:grpSp>
          <p:nvGrpSpPr>
            <p:cNvPr id="22" name="Group 22"/>
            <p:cNvGrpSpPr/>
            <p:nvPr/>
          </p:nvGrpSpPr>
          <p:grpSpPr>
            <a:xfrm>
              <a:off x="0" y="0"/>
              <a:ext cx="7125729" cy="1438579"/>
              <a:chOff x="0" y="0"/>
              <a:chExt cx="47510797" cy="9591726"/>
            </a:xfrm>
          </p:grpSpPr>
          <p:sp>
            <p:nvSpPr>
              <p:cNvPr id="23" name="Freeform 23"/>
              <p:cNvSpPr/>
              <p:nvPr/>
            </p:nvSpPr>
            <p:spPr>
              <a:xfrm>
                <a:off x="72390" y="72390"/>
                <a:ext cx="47366017" cy="9446946"/>
              </a:xfrm>
              <a:custGeom>
                <a:avLst/>
                <a:gdLst/>
                <a:ahLst/>
                <a:cxnLst/>
                <a:rect l="l" t="t" r="r" b="b"/>
                <a:pathLst>
                  <a:path w="47366017" h="9446946">
                    <a:moveTo>
                      <a:pt x="0" y="0"/>
                    </a:moveTo>
                    <a:lnTo>
                      <a:pt x="47366017" y="0"/>
                    </a:lnTo>
                    <a:lnTo>
                      <a:pt x="47366017" y="9446946"/>
                    </a:lnTo>
                    <a:lnTo>
                      <a:pt x="0" y="9446946"/>
                    </a:lnTo>
                    <a:lnTo>
                      <a:pt x="0" y="0"/>
                    </a:lnTo>
                    <a:close/>
                  </a:path>
                </a:pathLst>
              </a:custGeom>
              <a:solidFill>
                <a:srgbClr val="FAFEFF"/>
              </a:solidFill>
            </p:spPr>
          </p:sp>
          <p:sp>
            <p:nvSpPr>
              <p:cNvPr id="24" name="Freeform 24"/>
              <p:cNvSpPr/>
              <p:nvPr/>
            </p:nvSpPr>
            <p:spPr>
              <a:xfrm>
                <a:off x="0" y="0"/>
                <a:ext cx="47510796" cy="9591726"/>
              </a:xfrm>
              <a:custGeom>
                <a:avLst/>
                <a:gdLst/>
                <a:ahLst/>
                <a:cxnLst/>
                <a:rect l="l" t="t" r="r" b="b"/>
                <a:pathLst>
                  <a:path w="47510796" h="9591726">
                    <a:moveTo>
                      <a:pt x="47366017" y="9446946"/>
                    </a:moveTo>
                    <a:lnTo>
                      <a:pt x="47510796" y="9446946"/>
                    </a:lnTo>
                    <a:lnTo>
                      <a:pt x="47510796" y="9591726"/>
                    </a:lnTo>
                    <a:lnTo>
                      <a:pt x="47366017" y="9591726"/>
                    </a:lnTo>
                    <a:lnTo>
                      <a:pt x="47366017"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47366017" y="144780"/>
                    </a:moveTo>
                    <a:lnTo>
                      <a:pt x="47510796" y="144780"/>
                    </a:lnTo>
                    <a:lnTo>
                      <a:pt x="47510796" y="9446946"/>
                    </a:lnTo>
                    <a:lnTo>
                      <a:pt x="47366017" y="9446946"/>
                    </a:lnTo>
                    <a:lnTo>
                      <a:pt x="47366017" y="144780"/>
                    </a:lnTo>
                    <a:close/>
                    <a:moveTo>
                      <a:pt x="144780" y="9446946"/>
                    </a:moveTo>
                    <a:lnTo>
                      <a:pt x="47366017" y="9446946"/>
                    </a:lnTo>
                    <a:lnTo>
                      <a:pt x="47366017" y="9591726"/>
                    </a:lnTo>
                    <a:lnTo>
                      <a:pt x="144780" y="9591726"/>
                    </a:lnTo>
                    <a:lnTo>
                      <a:pt x="144780" y="9446946"/>
                    </a:lnTo>
                    <a:close/>
                    <a:moveTo>
                      <a:pt x="47366017" y="0"/>
                    </a:moveTo>
                    <a:lnTo>
                      <a:pt x="47510796" y="0"/>
                    </a:lnTo>
                    <a:lnTo>
                      <a:pt x="47510796" y="144780"/>
                    </a:lnTo>
                    <a:lnTo>
                      <a:pt x="47366017" y="144780"/>
                    </a:lnTo>
                    <a:lnTo>
                      <a:pt x="47366017" y="0"/>
                    </a:lnTo>
                    <a:close/>
                    <a:moveTo>
                      <a:pt x="0" y="0"/>
                    </a:moveTo>
                    <a:lnTo>
                      <a:pt x="144780" y="0"/>
                    </a:lnTo>
                    <a:lnTo>
                      <a:pt x="144780" y="144780"/>
                    </a:lnTo>
                    <a:lnTo>
                      <a:pt x="0" y="144780"/>
                    </a:lnTo>
                    <a:lnTo>
                      <a:pt x="0" y="0"/>
                    </a:lnTo>
                    <a:close/>
                    <a:moveTo>
                      <a:pt x="144780" y="0"/>
                    </a:moveTo>
                    <a:lnTo>
                      <a:pt x="47366017" y="0"/>
                    </a:lnTo>
                    <a:lnTo>
                      <a:pt x="47366017" y="144780"/>
                    </a:lnTo>
                    <a:lnTo>
                      <a:pt x="144780" y="144780"/>
                    </a:lnTo>
                    <a:lnTo>
                      <a:pt x="144780" y="0"/>
                    </a:lnTo>
                    <a:close/>
                  </a:path>
                </a:pathLst>
              </a:custGeom>
              <a:solidFill>
                <a:srgbClr val="2E414D"/>
              </a:solidFill>
            </p:spPr>
          </p:sp>
        </p:grpSp>
        <p:sp>
          <p:nvSpPr>
            <p:cNvPr id="25" name="TextBox 25"/>
            <p:cNvSpPr txBox="1"/>
            <p:nvPr/>
          </p:nvSpPr>
          <p:spPr>
            <a:xfrm>
              <a:off x="930585" y="250850"/>
              <a:ext cx="5856942"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Webinar: 'Bereik meer ouders met heldere taal'</a:t>
              </a:r>
            </a:p>
          </p:txBody>
        </p:sp>
      </p:grpSp>
      <p:grpSp>
        <p:nvGrpSpPr>
          <p:cNvPr id="26" name="Group 26"/>
          <p:cNvGrpSpPr/>
          <p:nvPr/>
        </p:nvGrpSpPr>
        <p:grpSpPr>
          <a:xfrm>
            <a:off x="14944347" y="7088605"/>
            <a:ext cx="1135261" cy="1078934"/>
            <a:chOff x="0" y="0"/>
            <a:chExt cx="14007894" cy="13312888"/>
          </a:xfrm>
        </p:grpSpPr>
        <p:sp>
          <p:nvSpPr>
            <p:cNvPr id="27" name="Freeform 27"/>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28" name="Freeform 28"/>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29" name="Group 29"/>
          <p:cNvGrpSpPr/>
          <p:nvPr/>
        </p:nvGrpSpPr>
        <p:grpSpPr>
          <a:xfrm>
            <a:off x="14944347" y="8521998"/>
            <a:ext cx="1135261" cy="1078934"/>
            <a:chOff x="0" y="0"/>
            <a:chExt cx="14007894" cy="13312888"/>
          </a:xfrm>
        </p:grpSpPr>
        <p:sp>
          <p:nvSpPr>
            <p:cNvPr id="30" name="Freeform 30"/>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31" name="Freeform 31"/>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32" name="Picture 32"/>
          <p:cNvPicPr>
            <a:picLocks noChangeAspect="1"/>
          </p:cNvPicPr>
          <p:nvPr/>
        </p:nvPicPr>
        <p:blipFill>
          <a:blip r:embed="rId5"/>
          <a:srcRect t="3558" b="3558"/>
          <a:stretch>
            <a:fillRect/>
          </a:stretch>
        </p:blipFill>
        <p:spPr>
          <a:xfrm>
            <a:off x="191425" y="5891773"/>
            <a:ext cx="5988120" cy="3709160"/>
          </a:xfrm>
          <a:prstGeom prst="rect">
            <a:avLst/>
          </a:prstGeom>
        </p:spPr>
      </p:pic>
      <p:pic>
        <p:nvPicPr>
          <p:cNvPr id="33" name="Picture 33"/>
          <p:cNvPicPr>
            <a:picLocks noChangeAspect="1"/>
          </p:cNvPicPr>
          <p:nvPr/>
        </p:nvPicPr>
        <p:blipFill>
          <a:blip r:embed="rId6"/>
          <a:srcRect/>
          <a:stretch>
            <a:fillRect/>
          </a:stretch>
        </p:blipFill>
        <p:spPr>
          <a:xfrm>
            <a:off x="4840557" y="1902316"/>
            <a:ext cx="4031530" cy="5186289"/>
          </a:xfrm>
          <a:prstGeom prst="rect">
            <a:avLst/>
          </a:prstGeom>
        </p:spPr>
      </p:pic>
      <p:grpSp>
        <p:nvGrpSpPr>
          <p:cNvPr id="34" name="Group 29">
            <a:extLst>
              <a:ext uri="{FF2B5EF4-FFF2-40B4-BE49-F238E27FC236}">
                <a16:creationId xmlns:a16="http://schemas.microsoft.com/office/drawing/2014/main" id="{E2BEBC08-0805-4687-A897-2633167E0FCB}"/>
              </a:ext>
            </a:extLst>
          </p:cNvPr>
          <p:cNvGrpSpPr/>
          <p:nvPr/>
        </p:nvGrpSpPr>
        <p:grpSpPr>
          <a:xfrm>
            <a:off x="16317491" y="8530141"/>
            <a:ext cx="1135261" cy="1078934"/>
            <a:chOff x="0" y="0"/>
            <a:chExt cx="14007894" cy="13312888"/>
          </a:xfrm>
        </p:grpSpPr>
        <p:sp>
          <p:nvSpPr>
            <p:cNvPr id="35" name="Freeform 30">
              <a:extLst>
                <a:ext uri="{FF2B5EF4-FFF2-40B4-BE49-F238E27FC236}">
                  <a16:creationId xmlns:a16="http://schemas.microsoft.com/office/drawing/2014/main" id="{10E0A8F5-7B0D-4A8E-86C2-A738A1B08EE4}"/>
                </a:ext>
              </a:extLst>
            </p:cNvPr>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36" name="Freeform 31">
              <a:extLst>
                <a:ext uri="{FF2B5EF4-FFF2-40B4-BE49-F238E27FC236}">
                  <a16:creationId xmlns:a16="http://schemas.microsoft.com/office/drawing/2014/main" id="{2323E93D-51E8-4C24-A1C9-98238C933AD4}"/>
                </a:ext>
              </a:extLst>
            </p:cNvPr>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38" name="Afbeelding 37">
            <a:extLst>
              <a:ext uri="{FF2B5EF4-FFF2-40B4-BE49-F238E27FC236}">
                <a16:creationId xmlns:a16="http://schemas.microsoft.com/office/drawing/2014/main" id="{0855F876-777E-B17D-F327-35D2715DB6CE}"/>
              </a:ext>
            </a:extLst>
          </p:cNvPr>
          <p:cNvPicPr>
            <a:picLocks noChangeAspect="1"/>
          </p:cNvPicPr>
          <p:nvPr/>
        </p:nvPicPr>
        <p:blipFill>
          <a:blip r:embed="rId7"/>
          <a:stretch>
            <a:fillRect/>
          </a:stretch>
        </p:blipFill>
        <p:spPr>
          <a:xfrm>
            <a:off x="16341441" y="8512789"/>
            <a:ext cx="1082293" cy="1080000"/>
          </a:xfrm>
          <a:prstGeom prst="rect">
            <a:avLst/>
          </a:prstGeom>
        </p:spPr>
      </p:pic>
      <p:pic>
        <p:nvPicPr>
          <p:cNvPr id="40" name="Afbeelding 39">
            <a:extLst>
              <a:ext uri="{FF2B5EF4-FFF2-40B4-BE49-F238E27FC236}">
                <a16:creationId xmlns:a16="http://schemas.microsoft.com/office/drawing/2014/main" id="{E3E2FE03-3B41-D09E-F9C9-BE268FEDC8DA}"/>
              </a:ext>
            </a:extLst>
          </p:cNvPr>
          <p:cNvPicPr>
            <a:picLocks noChangeAspect="1"/>
          </p:cNvPicPr>
          <p:nvPr/>
        </p:nvPicPr>
        <p:blipFill>
          <a:blip r:embed="rId8"/>
          <a:stretch>
            <a:fillRect/>
          </a:stretch>
        </p:blipFill>
        <p:spPr>
          <a:xfrm>
            <a:off x="14973677" y="8507089"/>
            <a:ext cx="1086850" cy="1080000"/>
          </a:xfrm>
          <a:prstGeom prst="rect">
            <a:avLst/>
          </a:prstGeom>
        </p:spPr>
      </p:pic>
      <p:pic>
        <p:nvPicPr>
          <p:cNvPr id="42" name="Afbeelding 41">
            <a:extLst>
              <a:ext uri="{FF2B5EF4-FFF2-40B4-BE49-F238E27FC236}">
                <a16:creationId xmlns:a16="http://schemas.microsoft.com/office/drawing/2014/main" id="{E34B997B-4F9B-5E93-2C96-5CFA5780E085}"/>
              </a:ext>
            </a:extLst>
          </p:cNvPr>
          <p:cNvPicPr>
            <a:picLocks noChangeAspect="1"/>
          </p:cNvPicPr>
          <p:nvPr/>
        </p:nvPicPr>
        <p:blipFill>
          <a:blip r:embed="rId9"/>
          <a:stretch>
            <a:fillRect/>
          </a:stretch>
        </p:blipFill>
        <p:spPr>
          <a:xfrm>
            <a:off x="14973677" y="7069315"/>
            <a:ext cx="1077712" cy="1080000"/>
          </a:xfrm>
          <a:prstGeom prst="rect">
            <a:avLst/>
          </a:prstGeom>
        </p:spPr>
      </p:pic>
      <p:pic>
        <p:nvPicPr>
          <p:cNvPr id="44" name="Afbeelding 43">
            <a:extLst>
              <a:ext uri="{FF2B5EF4-FFF2-40B4-BE49-F238E27FC236}">
                <a16:creationId xmlns:a16="http://schemas.microsoft.com/office/drawing/2014/main" id="{A2B0B6F5-97DA-B865-AB46-BC2B20F1A32E}"/>
              </a:ext>
            </a:extLst>
          </p:cNvPr>
          <p:cNvPicPr>
            <a:picLocks noChangeAspect="1"/>
          </p:cNvPicPr>
          <p:nvPr/>
        </p:nvPicPr>
        <p:blipFill>
          <a:blip r:embed="rId10"/>
          <a:stretch>
            <a:fillRect/>
          </a:stretch>
        </p:blipFill>
        <p:spPr>
          <a:xfrm>
            <a:off x="14980833" y="5587500"/>
            <a:ext cx="1064118" cy="1080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Wie zijn de ouders?</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0" y="2146338"/>
            <a:ext cx="10106797" cy="817949"/>
            <a:chOff x="0" y="0"/>
            <a:chExt cx="13475729" cy="1090599"/>
          </a:xfrm>
        </p:grpSpPr>
        <p:grpSp>
          <p:nvGrpSpPr>
            <p:cNvPr id="9" name="Group 9"/>
            <p:cNvGrpSpPr/>
            <p:nvPr/>
          </p:nvGrpSpPr>
          <p:grpSpPr>
            <a:xfrm>
              <a:off x="0" y="0"/>
              <a:ext cx="13475729" cy="1090599"/>
              <a:chOff x="0" y="0"/>
              <a:chExt cx="89849421" cy="7271570"/>
            </a:xfrm>
          </p:grpSpPr>
          <p:sp>
            <p:nvSpPr>
              <p:cNvPr id="10" name="Freeform 10"/>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11" name="Freeform 11"/>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12" name="TextBox 12"/>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ZEER GROTE DIVERSITEIT</a:t>
              </a:r>
            </a:p>
          </p:txBody>
        </p:sp>
      </p:grpSp>
      <p:grpSp>
        <p:nvGrpSpPr>
          <p:cNvPr id="13" name="Group 13"/>
          <p:cNvGrpSpPr/>
          <p:nvPr/>
        </p:nvGrpSpPr>
        <p:grpSpPr>
          <a:xfrm>
            <a:off x="4090602" y="2964287"/>
            <a:ext cx="10623152" cy="817949"/>
            <a:chOff x="0" y="0"/>
            <a:chExt cx="14164203" cy="1090599"/>
          </a:xfrm>
        </p:grpSpPr>
        <p:grpSp>
          <p:nvGrpSpPr>
            <p:cNvPr id="14" name="Group 14"/>
            <p:cNvGrpSpPr/>
            <p:nvPr/>
          </p:nvGrpSpPr>
          <p:grpSpPr>
            <a:xfrm>
              <a:off x="0" y="0"/>
              <a:ext cx="14164203" cy="1090599"/>
              <a:chOff x="0" y="0"/>
              <a:chExt cx="94439820" cy="7271570"/>
            </a:xfrm>
          </p:grpSpPr>
          <p:sp>
            <p:nvSpPr>
              <p:cNvPr id="15" name="Freeform 1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16" name="Freeform 1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17" name="TextBox 1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Warm welkom en informatieuitwisseling</a:t>
              </a:r>
            </a:p>
          </p:txBody>
        </p:sp>
      </p:grpSp>
      <p:grpSp>
        <p:nvGrpSpPr>
          <p:cNvPr id="18" name="Group 18"/>
          <p:cNvGrpSpPr/>
          <p:nvPr/>
        </p:nvGrpSpPr>
        <p:grpSpPr>
          <a:xfrm>
            <a:off x="621496" y="3782236"/>
            <a:ext cx="14092258" cy="817949"/>
            <a:chOff x="0" y="0"/>
            <a:chExt cx="18789677" cy="1090599"/>
          </a:xfrm>
        </p:grpSpPr>
        <p:grpSp>
          <p:nvGrpSpPr>
            <p:cNvPr id="19" name="Group 19"/>
            <p:cNvGrpSpPr/>
            <p:nvPr/>
          </p:nvGrpSpPr>
          <p:grpSpPr>
            <a:xfrm>
              <a:off x="0" y="0"/>
              <a:ext cx="18789677" cy="1090599"/>
              <a:chOff x="0" y="0"/>
              <a:chExt cx="125280165" cy="7271570"/>
            </a:xfrm>
          </p:grpSpPr>
          <p:sp>
            <p:nvSpPr>
              <p:cNvPr id="20" name="Freeform 2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21" name="Freeform 2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22" name="TextBox 2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Nederlands niet machtig?</a:t>
              </a:r>
            </a:p>
          </p:txBody>
        </p:sp>
      </p:grpSp>
      <p:grpSp>
        <p:nvGrpSpPr>
          <p:cNvPr id="23" name="Group 23"/>
          <p:cNvGrpSpPr/>
          <p:nvPr/>
        </p:nvGrpSpPr>
        <p:grpSpPr>
          <a:xfrm>
            <a:off x="4090602" y="4600186"/>
            <a:ext cx="10623152" cy="817949"/>
            <a:chOff x="0" y="0"/>
            <a:chExt cx="14164203" cy="1090599"/>
          </a:xfrm>
        </p:grpSpPr>
        <p:grpSp>
          <p:nvGrpSpPr>
            <p:cNvPr id="24" name="Group 24"/>
            <p:cNvGrpSpPr/>
            <p:nvPr/>
          </p:nvGrpSpPr>
          <p:grpSpPr>
            <a:xfrm>
              <a:off x="0" y="0"/>
              <a:ext cx="14164203" cy="1090599"/>
              <a:chOff x="0" y="0"/>
              <a:chExt cx="94439820" cy="7271570"/>
            </a:xfrm>
          </p:grpSpPr>
          <p:sp>
            <p:nvSpPr>
              <p:cNvPr id="25" name="Freeform 2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26" name="Freeform 2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27" name="TextBox 2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Tolken/brugfiguren/Oefenkans Nederlands</a:t>
              </a:r>
            </a:p>
          </p:txBody>
        </p:sp>
      </p:grpSp>
      <p:grpSp>
        <p:nvGrpSpPr>
          <p:cNvPr id="28" name="Group 28"/>
          <p:cNvGrpSpPr/>
          <p:nvPr/>
        </p:nvGrpSpPr>
        <p:grpSpPr>
          <a:xfrm>
            <a:off x="621496" y="5418135"/>
            <a:ext cx="14092258" cy="817949"/>
            <a:chOff x="0" y="0"/>
            <a:chExt cx="18789677" cy="1090599"/>
          </a:xfrm>
        </p:grpSpPr>
        <p:grpSp>
          <p:nvGrpSpPr>
            <p:cNvPr id="29" name="Group 29"/>
            <p:cNvGrpSpPr/>
            <p:nvPr/>
          </p:nvGrpSpPr>
          <p:grpSpPr>
            <a:xfrm>
              <a:off x="0" y="0"/>
              <a:ext cx="18789677" cy="1090599"/>
              <a:chOff x="0" y="0"/>
              <a:chExt cx="125280165" cy="7271570"/>
            </a:xfrm>
          </p:grpSpPr>
          <p:sp>
            <p:nvSpPr>
              <p:cNvPr id="30" name="Freeform 3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31" name="Freeform 3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32" name="TextBox 3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Geen eigen onderwijservaring/geen kennis onderwijssysteem</a:t>
              </a:r>
            </a:p>
          </p:txBody>
        </p:sp>
      </p:grpSp>
      <p:grpSp>
        <p:nvGrpSpPr>
          <p:cNvPr id="33" name="Group 33"/>
          <p:cNvGrpSpPr/>
          <p:nvPr/>
        </p:nvGrpSpPr>
        <p:grpSpPr>
          <a:xfrm>
            <a:off x="4090602" y="6236084"/>
            <a:ext cx="10623152" cy="817949"/>
            <a:chOff x="0" y="0"/>
            <a:chExt cx="14164203" cy="1090599"/>
          </a:xfrm>
        </p:grpSpPr>
        <p:grpSp>
          <p:nvGrpSpPr>
            <p:cNvPr id="34" name="Group 34"/>
            <p:cNvGrpSpPr/>
            <p:nvPr/>
          </p:nvGrpSpPr>
          <p:grpSpPr>
            <a:xfrm>
              <a:off x="0" y="0"/>
              <a:ext cx="14164203" cy="1090599"/>
              <a:chOff x="0" y="0"/>
              <a:chExt cx="94439820" cy="7271570"/>
            </a:xfrm>
          </p:grpSpPr>
          <p:sp>
            <p:nvSpPr>
              <p:cNvPr id="35" name="Freeform 3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36" name="Freeform 3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37" name="TextBox 3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Geduld, uitleg en verwachtingen</a:t>
              </a:r>
            </a:p>
          </p:txBody>
        </p:sp>
      </p:grpSp>
      <p:grpSp>
        <p:nvGrpSpPr>
          <p:cNvPr id="38" name="Group 38"/>
          <p:cNvGrpSpPr/>
          <p:nvPr/>
        </p:nvGrpSpPr>
        <p:grpSpPr>
          <a:xfrm>
            <a:off x="621496" y="7054034"/>
            <a:ext cx="14092258" cy="817949"/>
            <a:chOff x="0" y="0"/>
            <a:chExt cx="18789677" cy="1090599"/>
          </a:xfrm>
        </p:grpSpPr>
        <p:grpSp>
          <p:nvGrpSpPr>
            <p:cNvPr id="39" name="Group 39"/>
            <p:cNvGrpSpPr/>
            <p:nvPr/>
          </p:nvGrpSpPr>
          <p:grpSpPr>
            <a:xfrm>
              <a:off x="0" y="0"/>
              <a:ext cx="18789677" cy="1090599"/>
              <a:chOff x="0" y="0"/>
              <a:chExt cx="125280165" cy="7271570"/>
            </a:xfrm>
          </p:grpSpPr>
          <p:sp>
            <p:nvSpPr>
              <p:cNvPr id="40" name="Freeform 4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41" name="Freeform 4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42" name="TextBox 4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Mate van alfabetisering</a:t>
              </a:r>
            </a:p>
          </p:txBody>
        </p:sp>
      </p:grpSp>
      <p:grpSp>
        <p:nvGrpSpPr>
          <p:cNvPr id="43" name="Group 43"/>
          <p:cNvGrpSpPr/>
          <p:nvPr/>
        </p:nvGrpSpPr>
        <p:grpSpPr>
          <a:xfrm>
            <a:off x="4090602" y="7871983"/>
            <a:ext cx="10623152" cy="817949"/>
            <a:chOff x="0" y="0"/>
            <a:chExt cx="14164203" cy="1090599"/>
          </a:xfrm>
        </p:grpSpPr>
        <p:grpSp>
          <p:nvGrpSpPr>
            <p:cNvPr id="44" name="Group 44"/>
            <p:cNvGrpSpPr/>
            <p:nvPr/>
          </p:nvGrpSpPr>
          <p:grpSpPr>
            <a:xfrm>
              <a:off x="0" y="0"/>
              <a:ext cx="14164203" cy="1090599"/>
              <a:chOff x="0" y="0"/>
              <a:chExt cx="94439820" cy="7271570"/>
            </a:xfrm>
          </p:grpSpPr>
          <p:sp>
            <p:nvSpPr>
              <p:cNvPr id="45" name="Freeform 4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46" name="Freeform 4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47" name="TextBox 4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Heldere taal</a:t>
              </a:r>
            </a:p>
          </p:txBody>
        </p:sp>
      </p:grpSp>
      <p:grpSp>
        <p:nvGrpSpPr>
          <p:cNvPr id="48" name="Group 48"/>
          <p:cNvGrpSpPr/>
          <p:nvPr/>
        </p:nvGrpSpPr>
        <p:grpSpPr>
          <a:xfrm>
            <a:off x="621496" y="8689932"/>
            <a:ext cx="14092258" cy="817949"/>
            <a:chOff x="0" y="0"/>
            <a:chExt cx="18789677" cy="1090599"/>
          </a:xfrm>
        </p:grpSpPr>
        <p:grpSp>
          <p:nvGrpSpPr>
            <p:cNvPr id="49" name="Group 49"/>
            <p:cNvGrpSpPr/>
            <p:nvPr/>
          </p:nvGrpSpPr>
          <p:grpSpPr>
            <a:xfrm>
              <a:off x="0" y="0"/>
              <a:ext cx="18789677" cy="1090599"/>
              <a:chOff x="0" y="0"/>
              <a:chExt cx="125280165" cy="7271570"/>
            </a:xfrm>
          </p:grpSpPr>
          <p:sp>
            <p:nvSpPr>
              <p:cNvPr id="50" name="Freeform 5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5CE1E6"/>
              </a:solidFill>
            </p:spPr>
          </p:sp>
          <p:sp>
            <p:nvSpPr>
              <p:cNvPr id="51" name="Freeform 5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52" name="TextBox 5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Trauma's/moeilijke ervaringen</a:t>
              </a:r>
            </a:p>
          </p:txBody>
        </p:sp>
      </p:grpSp>
      <p:grpSp>
        <p:nvGrpSpPr>
          <p:cNvPr id="53" name="Group 53"/>
          <p:cNvGrpSpPr/>
          <p:nvPr/>
        </p:nvGrpSpPr>
        <p:grpSpPr>
          <a:xfrm>
            <a:off x="4090602" y="9469051"/>
            <a:ext cx="10623152" cy="817949"/>
            <a:chOff x="0" y="0"/>
            <a:chExt cx="14164203" cy="1090599"/>
          </a:xfrm>
        </p:grpSpPr>
        <p:grpSp>
          <p:nvGrpSpPr>
            <p:cNvPr id="54" name="Group 54"/>
            <p:cNvGrpSpPr/>
            <p:nvPr/>
          </p:nvGrpSpPr>
          <p:grpSpPr>
            <a:xfrm>
              <a:off x="0" y="0"/>
              <a:ext cx="14164203" cy="1090599"/>
              <a:chOff x="0" y="0"/>
              <a:chExt cx="94439820" cy="7271570"/>
            </a:xfrm>
          </p:grpSpPr>
          <p:sp>
            <p:nvSpPr>
              <p:cNvPr id="55" name="Freeform 5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5CE1E6"/>
              </a:solidFill>
            </p:spPr>
          </p:sp>
          <p:sp>
            <p:nvSpPr>
              <p:cNvPr id="56" name="Freeform 5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57" name="TextBox 5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Gespecialiseerde hulp</a:t>
              </a: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pic>
        <p:nvPicPr>
          <p:cNvPr id="49" name="Afbeelding 48">
            <a:extLst>
              <a:ext uri="{FF2B5EF4-FFF2-40B4-BE49-F238E27FC236}">
                <a16:creationId xmlns:a16="http://schemas.microsoft.com/office/drawing/2014/main" id="{956D9FC0-9224-E456-1411-10D7573BD8E4}"/>
              </a:ext>
            </a:extLst>
          </p:cNvPr>
          <p:cNvPicPr>
            <a:picLocks noChangeAspect="1"/>
          </p:cNvPicPr>
          <p:nvPr/>
        </p:nvPicPr>
        <p:blipFill>
          <a:blip r:embed="rId3"/>
          <a:stretch>
            <a:fillRect/>
          </a:stretch>
        </p:blipFill>
        <p:spPr>
          <a:xfrm>
            <a:off x="12160248" y="4315367"/>
            <a:ext cx="2509187" cy="3542822"/>
          </a:xfrm>
          <a:prstGeom prst="rect">
            <a:avLst/>
          </a:prstGeom>
        </p:spPr>
      </p:pic>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Wie zijn de ouders?</a:t>
              </a:r>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0" y="2146338"/>
            <a:ext cx="10106797" cy="817949"/>
            <a:chOff x="0" y="0"/>
            <a:chExt cx="13475729" cy="1090599"/>
          </a:xfrm>
        </p:grpSpPr>
        <p:grpSp>
          <p:nvGrpSpPr>
            <p:cNvPr id="9" name="Group 9"/>
            <p:cNvGrpSpPr/>
            <p:nvPr/>
          </p:nvGrpSpPr>
          <p:grpSpPr>
            <a:xfrm>
              <a:off x="0" y="0"/>
              <a:ext cx="13475729" cy="1090599"/>
              <a:chOff x="0" y="0"/>
              <a:chExt cx="89849421" cy="7271570"/>
            </a:xfrm>
          </p:grpSpPr>
          <p:sp>
            <p:nvSpPr>
              <p:cNvPr id="10" name="Freeform 10"/>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11" name="Freeform 11"/>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12" name="TextBox 12"/>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'Moeilijk bereikbare ouders'</a:t>
              </a:r>
            </a:p>
          </p:txBody>
        </p:sp>
      </p:grpSp>
      <p:grpSp>
        <p:nvGrpSpPr>
          <p:cNvPr id="13" name="Group 13"/>
          <p:cNvGrpSpPr/>
          <p:nvPr/>
        </p:nvGrpSpPr>
        <p:grpSpPr>
          <a:xfrm>
            <a:off x="4090602" y="2964287"/>
            <a:ext cx="10623152" cy="1237049"/>
            <a:chOff x="0" y="0"/>
            <a:chExt cx="14164203" cy="1649399"/>
          </a:xfrm>
        </p:grpSpPr>
        <p:grpSp>
          <p:nvGrpSpPr>
            <p:cNvPr id="14" name="Group 14"/>
            <p:cNvGrpSpPr/>
            <p:nvPr/>
          </p:nvGrpSpPr>
          <p:grpSpPr>
            <a:xfrm>
              <a:off x="0" y="0"/>
              <a:ext cx="14164203" cy="1649399"/>
              <a:chOff x="0" y="0"/>
              <a:chExt cx="94439820" cy="10997368"/>
            </a:xfrm>
          </p:grpSpPr>
          <p:sp>
            <p:nvSpPr>
              <p:cNvPr id="15" name="Freeform 15"/>
              <p:cNvSpPr/>
              <p:nvPr/>
            </p:nvSpPr>
            <p:spPr>
              <a:xfrm>
                <a:off x="72390" y="72390"/>
                <a:ext cx="94295041" cy="10852588"/>
              </a:xfrm>
              <a:custGeom>
                <a:avLst/>
                <a:gdLst/>
                <a:ahLst/>
                <a:cxnLst/>
                <a:rect l="l" t="t" r="r" b="b"/>
                <a:pathLst>
                  <a:path w="94295041" h="10852588">
                    <a:moveTo>
                      <a:pt x="0" y="0"/>
                    </a:moveTo>
                    <a:lnTo>
                      <a:pt x="94295041" y="0"/>
                    </a:lnTo>
                    <a:lnTo>
                      <a:pt x="94295041" y="10852588"/>
                    </a:lnTo>
                    <a:lnTo>
                      <a:pt x="0" y="10852588"/>
                    </a:lnTo>
                    <a:lnTo>
                      <a:pt x="0" y="0"/>
                    </a:lnTo>
                    <a:close/>
                  </a:path>
                </a:pathLst>
              </a:custGeom>
              <a:solidFill>
                <a:srgbClr val="FAFEFF"/>
              </a:solidFill>
            </p:spPr>
          </p:sp>
          <p:sp>
            <p:nvSpPr>
              <p:cNvPr id="16" name="Freeform 16"/>
              <p:cNvSpPr/>
              <p:nvPr/>
            </p:nvSpPr>
            <p:spPr>
              <a:xfrm>
                <a:off x="0" y="0"/>
                <a:ext cx="94439817" cy="10997368"/>
              </a:xfrm>
              <a:custGeom>
                <a:avLst/>
                <a:gdLst/>
                <a:ahLst/>
                <a:cxnLst/>
                <a:rect l="l" t="t" r="r" b="b"/>
                <a:pathLst>
                  <a:path w="94439817" h="10997368">
                    <a:moveTo>
                      <a:pt x="94295038" y="10852589"/>
                    </a:moveTo>
                    <a:lnTo>
                      <a:pt x="94439817" y="10852589"/>
                    </a:lnTo>
                    <a:lnTo>
                      <a:pt x="94439817" y="10997368"/>
                    </a:lnTo>
                    <a:lnTo>
                      <a:pt x="94295038" y="10997368"/>
                    </a:lnTo>
                    <a:lnTo>
                      <a:pt x="94295038" y="10852589"/>
                    </a:lnTo>
                    <a:close/>
                    <a:moveTo>
                      <a:pt x="0" y="144780"/>
                    </a:moveTo>
                    <a:lnTo>
                      <a:pt x="144780" y="144780"/>
                    </a:lnTo>
                    <a:lnTo>
                      <a:pt x="144780" y="10852589"/>
                    </a:lnTo>
                    <a:lnTo>
                      <a:pt x="0" y="10852589"/>
                    </a:lnTo>
                    <a:lnTo>
                      <a:pt x="0" y="144780"/>
                    </a:lnTo>
                    <a:close/>
                    <a:moveTo>
                      <a:pt x="0" y="10852589"/>
                    </a:moveTo>
                    <a:lnTo>
                      <a:pt x="144780" y="10852589"/>
                    </a:lnTo>
                    <a:lnTo>
                      <a:pt x="144780" y="10997368"/>
                    </a:lnTo>
                    <a:lnTo>
                      <a:pt x="0" y="10997368"/>
                    </a:lnTo>
                    <a:lnTo>
                      <a:pt x="0" y="10852589"/>
                    </a:lnTo>
                    <a:close/>
                    <a:moveTo>
                      <a:pt x="94295038" y="144780"/>
                    </a:moveTo>
                    <a:lnTo>
                      <a:pt x="94439817" y="144780"/>
                    </a:lnTo>
                    <a:lnTo>
                      <a:pt x="94439817" y="10852589"/>
                    </a:lnTo>
                    <a:lnTo>
                      <a:pt x="94295038" y="10852589"/>
                    </a:lnTo>
                    <a:lnTo>
                      <a:pt x="94295038" y="144780"/>
                    </a:lnTo>
                    <a:close/>
                    <a:moveTo>
                      <a:pt x="144780" y="10852589"/>
                    </a:moveTo>
                    <a:lnTo>
                      <a:pt x="94295038" y="10852589"/>
                    </a:lnTo>
                    <a:lnTo>
                      <a:pt x="94295038" y="10997368"/>
                    </a:lnTo>
                    <a:lnTo>
                      <a:pt x="144780" y="10997368"/>
                    </a:lnTo>
                    <a:lnTo>
                      <a:pt x="144780" y="10852589"/>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17" name="TextBox 17"/>
            <p:cNvSpPr txBox="1"/>
            <p:nvPr/>
          </p:nvSpPr>
          <p:spPr>
            <a:xfrm>
              <a:off x="1849775" y="250850"/>
              <a:ext cx="11642166" cy="1144270"/>
            </a:xfrm>
            <a:prstGeom prst="rect">
              <a:avLst/>
            </a:prstGeom>
          </p:spPr>
          <p:txBody>
            <a:bodyPr lIns="0" tIns="0" rIns="0" bIns="0" rtlCol="0" anchor="t">
              <a:spAutoFit/>
            </a:bodyPr>
            <a:lstStyle/>
            <a:p>
              <a:pPr>
                <a:lnSpc>
                  <a:spcPts val="3329"/>
                </a:lnSpc>
              </a:pPr>
              <a:r>
                <a:rPr lang="en-US" sz="2999" spc="65">
                  <a:solidFill>
                    <a:srgbClr val="2E414D"/>
                  </a:solidFill>
                  <a:latin typeface="Sifonn"/>
                </a:rPr>
                <a:t>Brochure: hoe nemen we alle ouders mee?</a:t>
              </a:r>
            </a:p>
            <a:p>
              <a:pPr>
                <a:lnSpc>
                  <a:spcPts val="3329"/>
                </a:lnSpc>
              </a:pPr>
              <a:endParaRPr lang="en-US" sz="2999" spc="65">
                <a:solidFill>
                  <a:srgbClr val="2E414D"/>
                </a:solidFill>
                <a:latin typeface="Sifonn"/>
              </a:endParaRPr>
            </a:p>
          </p:txBody>
        </p:sp>
      </p:grpSp>
      <p:grpSp>
        <p:nvGrpSpPr>
          <p:cNvPr id="18" name="Group 18"/>
          <p:cNvGrpSpPr/>
          <p:nvPr/>
        </p:nvGrpSpPr>
        <p:grpSpPr>
          <a:xfrm>
            <a:off x="15383254" y="2964287"/>
            <a:ext cx="1301630" cy="1237049"/>
            <a:chOff x="0" y="0"/>
            <a:chExt cx="14007894" cy="13312888"/>
          </a:xfrm>
        </p:grpSpPr>
        <p:sp>
          <p:nvSpPr>
            <p:cNvPr id="19" name="Freeform 19"/>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20" name="Freeform 20"/>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21" name="Group 21"/>
          <p:cNvGrpSpPr/>
          <p:nvPr/>
        </p:nvGrpSpPr>
        <p:grpSpPr>
          <a:xfrm>
            <a:off x="0" y="8177167"/>
            <a:ext cx="10106797" cy="817949"/>
            <a:chOff x="0" y="0"/>
            <a:chExt cx="13475729" cy="1090599"/>
          </a:xfrm>
        </p:grpSpPr>
        <p:grpSp>
          <p:nvGrpSpPr>
            <p:cNvPr id="22" name="Group 22"/>
            <p:cNvGrpSpPr/>
            <p:nvPr/>
          </p:nvGrpSpPr>
          <p:grpSpPr>
            <a:xfrm>
              <a:off x="0" y="0"/>
              <a:ext cx="13475729" cy="1090599"/>
              <a:chOff x="0" y="0"/>
              <a:chExt cx="89849421" cy="7271570"/>
            </a:xfrm>
          </p:grpSpPr>
          <p:sp>
            <p:nvSpPr>
              <p:cNvPr id="23" name="Freeform 23"/>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24" name="Freeform 24"/>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25" name="TextBox 25"/>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Wat als er geen ouders zijn?</a:t>
              </a:r>
            </a:p>
          </p:txBody>
        </p:sp>
      </p:grpSp>
      <p:pic>
        <p:nvPicPr>
          <p:cNvPr id="26" name="Picture 26"/>
          <p:cNvPicPr>
            <a:picLocks noChangeAspect="1"/>
          </p:cNvPicPr>
          <p:nvPr/>
        </p:nvPicPr>
        <p:blipFill>
          <a:blip r:embed="rId6"/>
          <a:srcRect/>
          <a:stretch>
            <a:fillRect/>
          </a:stretch>
        </p:blipFill>
        <p:spPr>
          <a:xfrm>
            <a:off x="676428" y="3152424"/>
            <a:ext cx="2752086" cy="2906891"/>
          </a:xfrm>
          <a:prstGeom prst="rect">
            <a:avLst/>
          </a:prstGeom>
        </p:spPr>
      </p:pic>
      <p:grpSp>
        <p:nvGrpSpPr>
          <p:cNvPr id="27" name="Group 27"/>
          <p:cNvGrpSpPr/>
          <p:nvPr/>
        </p:nvGrpSpPr>
        <p:grpSpPr>
          <a:xfrm>
            <a:off x="4090602" y="8995116"/>
            <a:ext cx="10623152" cy="1237049"/>
            <a:chOff x="0" y="0"/>
            <a:chExt cx="14164203" cy="1649399"/>
          </a:xfrm>
        </p:grpSpPr>
        <p:grpSp>
          <p:nvGrpSpPr>
            <p:cNvPr id="28" name="Group 28"/>
            <p:cNvGrpSpPr/>
            <p:nvPr/>
          </p:nvGrpSpPr>
          <p:grpSpPr>
            <a:xfrm>
              <a:off x="0" y="0"/>
              <a:ext cx="14164203" cy="1649399"/>
              <a:chOff x="0" y="0"/>
              <a:chExt cx="94439820" cy="10997368"/>
            </a:xfrm>
          </p:grpSpPr>
          <p:sp>
            <p:nvSpPr>
              <p:cNvPr id="29" name="Freeform 29"/>
              <p:cNvSpPr/>
              <p:nvPr/>
            </p:nvSpPr>
            <p:spPr>
              <a:xfrm>
                <a:off x="72390" y="72390"/>
                <a:ext cx="94295041" cy="10852588"/>
              </a:xfrm>
              <a:custGeom>
                <a:avLst/>
                <a:gdLst/>
                <a:ahLst/>
                <a:cxnLst/>
                <a:rect l="l" t="t" r="r" b="b"/>
                <a:pathLst>
                  <a:path w="94295041" h="10852588">
                    <a:moveTo>
                      <a:pt x="0" y="0"/>
                    </a:moveTo>
                    <a:lnTo>
                      <a:pt x="94295041" y="0"/>
                    </a:lnTo>
                    <a:lnTo>
                      <a:pt x="94295041" y="10852588"/>
                    </a:lnTo>
                    <a:lnTo>
                      <a:pt x="0" y="10852588"/>
                    </a:lnTo>
                    <a:lnTo>
                      <a:pt x="0" y="0"/>
                    </a:lnTo>
                    <a:close/>
                  </a:path>
                </a:pathLst>
              </a:custGeom>
              <a:solidFill>
                <a:srgbClr val="FAFEFF"/>
              </a:solidFill>
            </p:spPr>
          </p:sp>
          <p:sp>
            <p:nvSpPr>
              <p:cNvPr id="30" name="Freeform 30"/>
              <p:cNvSpPr/>
              <p:nvPr/>
            </p:nvSpPr>
            <p:spPr>
              <a:xfrm>
                <a:off x="0" y="0"/>
                <a:ext cx="94439817" cy="10997368"/>
              </a:xfrm>
              <a:custGeom>
                <a:avLst/>
                <a:gdLst/>
                <a:ahLst/>
                <a:cxnLst/>
                <a:rect l="l" t="t" r="r" b="b"/>
                <a:pathLst>
                  <a:path w="94439817" h="10997368">
                    <a:moveTo>
                      <a:pt x="94295038" y="10852589"/>
                    </a:moveTo>
                    <a:lnTo>
                      <a:pt x="94439817" y="10852589"/>
                    </a:lnTo>
                    <a:lnTo>
                      <a:pt x="94439817" y="10997368"/>
                    </a:lnTo>
                    <a:lnTo>
                      <a:pt x="94295038" y="10997368"/>
                    </a:lnTo>
                    <a:lnTo>
                      <a:pt x="94295038" y="10852589"/>
                    </a:lnTo>
                    <a:close/>
                    <a:moveTo>
                      <a:pt x="0" y="144780"/>
                    </a:moveTo>
                    <a:lnTo>
                      <a:pt x="144780" y="144780"/>
                    </a:lnTo>
                    <a:lnTo>
                      <a:pt x="144780" y="10852589"/>
                    </a:lnTo>
                    <a:lnTo>
                      <a:pt x="0" y="10852589"/>
                    </a:lnTo>
                    <a:lnTo>
                      <a:pt x="0" y="144780"/>
                    </a:lnTo>
                    <a:close/>
                    <a:moveTo>
                      <a:pt x="0" y="10852589"/>
                    </a:moveTo>
                    <a:lnTo>
                      <a:pt x="144780" y="10852589"/>
                    </a:lnTo>
                    <a:lnTo>
                      <a:pt x="144780" y="10997368"/>
                    </a:lnTo>
                    <a:lnTo>
                      <a:pt x="0" y="10997368"/>
                    </a:lnTo>
                    <a:lnTo>
                      <a:pt x="0" y="10852589"/>
                    </a:lnTo>
                    <a:close/>
                    <a:moveTo>
                      <a:pt x="94295038" y="144780"/>
                    </a:moveTo>
                    <a:lnTo>
                      <a:pt x="94439817" y="144780"/>
                    </a:lnTo>
                    <a:lnTo>
                      <a:pt x="94439817" y="10852589"/>
                    </a:lnTo>
                    <a:lnTo>
                      <a:pt x="94295038" y="10852589"/>
                    </a:lnTo>
                    <a:lnTo>
                      <a:pt x="94295038" y="144780"/>
                    </a:lnTo>
                    <a:close/>
                    <a:moveTo>
                      <a:pt x="144780" y="10852589"/>
                    </a:moveTo>
                    <a:lnTo>
                      <a:pt x="94295038" y="10852589"/>
                    </a:lnTo>
                    <a:lnTo>
                      <a:pt x="94295038" y="10997368"/>
                    </a:lnTo>
                    <a:lnTo>
                      <a:pt x="144780" y="10997368"/>
                    </a:lnTo>
                    <a:lnTo>
                      <a:pt x="144780" y="10852589"/>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31" name="TextBox 31"/>
            <p:cNvSpPr txBox="1"/>
            <p:nvPr/>
          </p:nvSpPr>
          <p:spPr>
            <a:xfrm>
              <a:off x="1849775" y="250850"/>
              <a:ext cx="11642166" cy="1144270"/>
            </a:xfrm>
            <a:prstGeom prst="rect">
              <a:avLst/>
            </a:prstGeom>
          </p:spPr>
          <p:txBody>
            <a:bodyPr lIns="0" tIns="0" rIns="0" bIns="0" rtlCol="0" anchor="t">
              <a:spAutoFit/>
            </a:bodyPr>
            <a:lstStyle/>
            <a:p>
              <a:pPr>
                <a:lnSpc>
                  <a:spcPts val="3329"/>
                </a:lnSpc>
              </a:pPr>
              <a:r>
                <a:rPr lang="en-US" sz="2999" spc="65">
                  <a:solidFill>
                    <a:srgbClr val="2E414D"/>
                  </a:solidFill>
                  <a:latin typeface="Sifonn"/>
                </a:rPr>
                <a:t>Voogden van niet-begeleide minderjarige vreemdelingen</a:t>
              </a:r>
            </a:p>
          </p:txBody>
        </p:sp>
      </p:grpSp>
      <p:grpSp>
        <p:nvGrpSpPr>
          <p:cNvPr id="32" name="Group 32"/>
          <p:cNvGrpSpPr/>
          <p:nvPr/>
        </p:nvGrpSpPr>
        <p:grpSpPr>
          <a:xfrm>
            <a:off x="15383254" y="8995116"/>
            <a:ext cx="1301630" cy="1237049"/>
            <a:chOff x="0" y="0"/>
            <a:chExt cx="14007894" cy="13312888"/>
          </a:xfrm>
        </p:grpSpPr>
        <p:sp>
          <p:nvSpPr>
            <p:cNvPr id="33" name="Freeform 33"/>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34" name="Freeform 34"/>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35" name="Group 8">
            <a:extLst>
              <a:ext uri="{FF2B5EF4-FFF2-40B4-BE49-F238E27FC236}">
                <a16:creationId xmlns:a16="http://schemas.microsoft.com/office/drawing/2014/main" id="{A58D4F2B-4483-2344-CD2A-34A06B7F61D3}"/>
              </a:ext>
            </a:extLst>
          </p:cNvPr>
          <p:cNvGrpSpPr/>
          <p:nvPr/>
        </p:nvGrpSpPr>
        <p:grpSpPr>
          <a:xfrm>
            <a:off x="-12588" y="5811334"/>
            <a:ext cx="10106797" cy="817949"/>
            <a:chOff x="0" y="0"/>
            <a:chExt cx="13475729" cy="1090599"/>
          </a:xfrm>
        </p:grpSpPr>
        <p:grpSp>
          <p:nvGrpSpPr>
            <p:cNvPr id="36" name="Group 9">
              <a:extLst>
                <a:ext uri="{FF2B5EF4-FFF2-40B4-BE49-F238E27FC236}">
                  <a16:creationId xmlns:a16="http://schemas.microsoft.com/office/drawing/2014/main" id="{FC1566D6-A5C2-D5A0-0CB6-18A83FE30811}"/>
                </a:ext>
              </a:extLst>
            </p:cNvPr>
            <p:cNvGrpSpPr/>
            <p:nvPr/>
          </p:nvGrpSpPr>
          <p:grpSpPr>
            <a:xfrm>
              <a:off x="0" y="0"/>
              <a:ext cx="13475729" cy="1090599"/>
              <a:chOff x="0" y="0"/>
              <a:chExt cx="89849421" cy="7271570"/>
            </a:xfrm>
          </p:grpSpPr>
          <p:sp>
            <p:nvSpPr>
              <p:cNvPr id="38" name="Freeform 10">
                <a:extLst>
                  <a:ext uri="{FF2B5EF4-FFF2-40B4-BE49-F238E27FC236}">
                    <a16:creationId xmlns:a16="http://schemas.microsoft.com/office/drawing/2014/main" id="{EAD6B33D-DD4C-4835-F8E7-9DCDA636CCFB}"/>
                  </a:ext>
                </a:extLst>
              </p:cNvPr>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39" name="Freeform 11">
                <a:extLst>
                  <a:ext uri="{FF2B5EF4-FFF2-40B4-BE49-F238E27FC236}">
                    <a16:creationId xmlns:a16="http://schemas.microsoft.com/office/drawing/2014/main" id="{F95D9B14-B0DD-93FF-2343-AB2DAD0CF167}"/>
                  </a:ext>
                </a:extLst>
              </p:cNvPr>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37" name="TextBox 12">
              <a:extLst>
                <a:ext uri="{FF2B5EF4-FFF2-40B4-BE49-F238E27FC236}">
                  <a16:creationId xmlns:a16="http://schemas.microsoft.com/office/drawing/2014/main" id="{D88129A1-26EA-2291-8A5A-246559C2D7FA}"/>
                </a:ext>
              </a:extLst>
            </p:cNvPr>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dirty="0">
                  <a:solidFill>
                    <a:srgbClr val="2E414D"/>
                  </a:solidFill>
                  <a:latin typeface="Sifonn"/>
                </a:rPr>
                <a:t>‘</a:t>
              </a:r>
              <a:r>
                <a:rPr lang="en-US" sz="2999" spc="65" dirty="0" err="1">
                  <a:solidFill>
                    <a:srgbClr val="2E414D"/>
                  </a:solidFill>
                  <a:latin typeface="Sifonn"/>
                </a:rPr>
                <a:t>Niet</a:t>
              </a:r>
              <a:r>
                <a:rPr lang="en-US" sz="2999" spc="65" dirty="0">
                  <a:solidFill>
                    <a:srgbClr val="2E414D"/>
                  </a:solidFill>
                  <a:latin typeface="Sifonn"/>
                </a:rPr>
                <a:t> op school?'</a:t>
              </a:r>
            </a:p>
          </p:txBody>
        </p:sp>
      </p:grpSp>
      <p:grpSp>
        <p:nvGrpSpPr>
          <p:cNvPr id="40" name="Group 13">
            <a:extLst>
              <a:ext uri="{FF2B5EF4-FFF2-40B4-BE49-F238E27FC236}">
                <a16:creationId xmlns:a16="http://schemas.microsoft.com/office/drawing/2014/main" id="{BFBA52AF-521C-C1EB-9722-5CF8A2C50254}"/>
              </a:ext>
            </a:extLst>
          </p:cNvPr>
          <p:cNvGrpSpPr/>
          <p:nvPr/>
        </p:nvGrpSpPr>
        <p:grpSpPr>
          <a:xfrm>
            <a:off x="4078014" y="6629283"/>
            <a:ext cx="10623152" cy="1457715"/>
            <a:chOff x="0" y="0"/>
            <a:chExt cx="14164203" cy="1943620"/>
          </a:xfrm>
        </p:grpSpPr>
        <p:grpSp>
          <p:nvGrpSpPr>
            <p:cNvPr id="41" name="Group 14">
              <a:extLst>
                <a:ext uri="{FF2B5EF4-FFF2-40B4-BE49-F238E27FC236}">
                  <a16:creationId xmlns:a16="http://schemas.microsoft.com/office/drawing/2014/main" id="{A57249A0-AE00-CE0D-046A-190910FE2C3A}"/>
                </a:ext>
              </a:extLst>
            </p:cNvPr>
            <p:cNvGrpSpPr/>
            <p:nvPr/>
          </p:nvGrpSpPr>
          <p:grpSpPr>
            <a:xfrm>
              <a:off x="0" y="0"/>
              <a:ext cx="14164203" cy="1649399"/>
              <a:chOff x="0" y="0"/>
              <a:chExt cx="94439820" cy="10997368"/>
            </a:xfrm>
          </p:grpSpPr>
          <p:sp>
            <p:nvSpPr>
              <p:cNvPr id="43" name="Freeform 15">
                <a:extLst>
                  <a:ext uri="{FF2B5EF4-FFF2-40B4-BE49-F238E27FC236}">
                    <a16:creationId xmlns:a16="http://schemas.microsoft.com/office/drawing/2014/main" id="{F663482A-D489-8DD4-6B59-4CB43294CA6C}"/>
                  </a:ext>
                </a:extLst>
              </p:cNvPr>
              <p:cNvSpPr/>
              <p:nvPr/>
            </p:nvSpPr>
            <p:spPr>
              <a:xfrm>
                <a:off x="72390" y="72390"/>
                <a:ext cx="94295041" cy="10852588"/>
              </a:xfrm>
              <a:custGeom>
                <a:avLst/>
                <a:gdLst/>
                <a:ahLst/>
                <a:cxnLst/>
                <a:rect l="l" t="t" r="r" b="b"/>
                <a:pathLst>
                  <a:path w="94295041" h="10852588">
                    <a:moveTo>
                      <a:pt x="0" y="0"/>
                    </a:moveTo>
                    <a:lnTo>
                      <a:pt x="94295041" y="0"/>
                    </a:lnTo>
                    <a:lnTo>
                      <a:pt x="94295041" y="10852588"/>
                    </a:lnTo>
                    <a:lnTo>
                      <a:pt x="0" y="10852588"/>
                    </a:lnTo>
                    <a:lnTo>
                      <a:pt x="0" y="0"/>
                    </a:lnTo>
                    <a:close/>
                  </a:path>
                </a:pathLst>
              </a:custGeom>
              <a:solidFill>
                <a:srgbClr val="FAFEFF"/>
              </a:solidFill>
            </p:spPr>
          </p:sp>
          <p:sp>
            <p:nvSpPr>
              <p:cNvPr id="44" name="Freeform 16">
                <a:extLst>
                  <a:ext uri="{FF2B5EF4-FFF2-40B4-BE49-F238E27FC236}">
                    <a16:creationId xmlns:a16="http://schemas.microsoft.com/office/drawing/2014/main" id="{95530754-0A05-90A4-7DF4-030320071E28}"/>
                  </a:ext>
                </a:extLst>
              </p:cNvPr>
              <p:cNvSpPr/>
              <p:nvPr/>
            </p:nvSpPr>
            <p:spPr>
              <a:xfrm>
                <a:off x="0" y="0"/>
                <a:ext cx="94439817" cy="10997368"/>
              </a:xfrm>
              <a:custGeom>
                <a:avLst/>
                <a:gdLst/>
                <a:ahLst/>
                <a:cxnLst/>
                <a:rect l="l" t="t" r="r" b="b"/>
                <a:pathLst>
                  <a:path w="94439817" h="10997368">
                    <a:moveTo>
                      <a:pt x="94295038" y="10852589"/>
                    </a:moveTo>
                    <a:lnTo>
                      <a:pt x="94439817" y="10852589"/>
                    </a:lnTo>
                    <a:lnTo>
                      <a:pt x="94439817" y="10997368"/>
                    </a:lnTo>
                    <a:lnTo>
                      <a:pt x="94295038" y="10997368"/>
                    </a:lnTo>
                    <a:lnTo>
                      <a:pt x="94295038" y="10852589"/>
                    </a:lnTo>
                    <a:close/>
                    <a:moveTo>
                      <a:pt x="0" y="144780"/>
                    </a:moveTo>
                    <a:lnTo>
                      <a:pt x="144780" y="144780"/>
                    </a:lnTo>
                    <a:lnTo>
                      <a:pt x="144780" y="10852589"/>
                    </a:lnTo>
                    <a:lnTo>
                      <a:pt x="0" y="10852589"/>
                    </a:lnTo>
                    <a:lnTo>
                      <a:pt x="0" y="144780"/>
                    </a:lnTo>
                    <a:close/>
                    <a:moveTo>
                      <a:pt x="0" y="10852589"/>
                    </a:moveTo>
                    <a:lnTo>
                      <a:pt x="144780" y="10852589"/>
                    </a:lnTo>
                    <a:lnTo>
                      <a:pt x="144780" y="10997368"/>
                    </a:lnTo>
                    <a:lnTo>
                      <a:pt x="0" y="10997368"/>
                    </a:lnTo>
                    <a:lnTo>
                      <a:pt x="0" y="10852589"/>
                    </a:lnTo>
                    <a:close/>
                    <a:moveTo>
                      <a:pt x="94295038" y="144780"/>
                    </a:moveTo>
                    <a:lnTo>
                      <a:pt x="94439817" y="144780"/>
                    </a:lnTo>
                    <a:lnTo>
                      <a:pt x="94439817" y="10852589"/>
                    </a:lnTo>
                    <a:lnTo>
                      <a:pt x="94295038" y="10852589"/>
                    </a:lnTo>
                    <a:lnTo>
                      <a:pt x="94295038" y="144780"/>
                    </a:lnTo>
                    <a:close/>
                    <a:moveTo>
                      <a:pt x="144780" y="10852589"/>
                    </a:moveTo>
                    <a:lnTo>
                      <a:pt x="94295038" y="10852589"/>
                    </a:lnTo>
                    <a:lnTo>
                      <a:pt x="94295038" y="10997368"/>
                    </a:lnTo>
                    <a:lnTo>
                      <a:pt x="144780" y="10997368"/>
                    </a:lnTo>
                    <a:lnTo>
                      <a:pt x="144780" y="10852589"/>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42" name="TextBox 17">
              <a:extLst>
                <a:ext uri="{FF2B5EF4-FFF2-40B4-BE49-F238E27FC236}">
                  <a16:creationId xmlns:a16="http://schemas.microsoft.com/office/drawing/2014/main" id="{62A6018D-D570-509F-836F-96DC5DD42200}"/>
                </a:ext>
              </a:extLst>
            </p:cNvPr>
            <p:cNvSpPr txBox="1"/>
            <p:nvPr/>
          </p:nvSpPr>
          <p:spPr>
            <a:xfrm>
              <a:off x="1849775" y="250849"/>
              <a:ext cx="11642166" cy="1692771"/>
            </a:xfrm>
            <a:prstGeom prst="rect">
              <a:avLst/>
            </a:prstGeom>
          </p:spPr>
          <p:txBody>
            <a:bodyPr lIns="0" tIns="0" rIns="0" bIns="0" rtlCol="0" anchor="t">
              <a:spAutoFit/>
            </a:bodyPr>
            <a:lstStyle/>
            <a:p>
              <a:pPr>
                <a:lnSpc>
                  <a:spcPts val="3329"/>
                </a:lnSpc>
              </a:pPr>
              <a:r>
                <a:rPr lang="en-US" sz="2999" spc="65" dirty="0">
                  <a:solidFill>
                    <a:srgbClr val="2E414D"/>
                  </a:solidFill>
                  <a:latin typeface="Sifonn"/>
                </a:rPr>
                <a:t>Brochure: ‘</a:t>
              </a:r>
              <a:r>
                <a:rPr lang="en-US" sz="2999" spc="65" dirty="0" err="1">
                  <a:solidFill>
                    <a:srgbClr val="2E414D"/>
                  </a:solidFill>
                  <a:latin typeface="Sifonn"/>
                </a:rPr>
                <a:t>Niet</a:t>
              </a:r>
              <a:r>
                <a:rPr lang="en-US" sz="2999" spc="65" dirty="0">
                  <a:solidFill>
                    <a:srgbClr val="2E414D"/>
                  </a:solidFill>
                  <a:latin typeface="Sifonn"/>
                </a:rPr>
                <a:t> op school? </a:t>
              </a:r>
              <a:r>
                <a:rPr lang="en-US" sz="2999" spc="65" dirty="0" err="1">
                  <a:solidFill>
                    <a:srgbClr val="2E414D"/>
                  </a:solidFill>
                  <a:latin typeface="Sifonn"/>
                </a:rPr>
                <a:t>Naar</a:t>
              </a:r>
              <a:r>
                <a:rPr lang="en-US" sz="2999" spc="65" dirty="0">
                  <a:solidFill>
                    <a:srgbClr val="2E414D"/>
                  </a:solidFill>
                  <a:latin typeface="Sifonn"/>
                </a:rPr>
                <a:t> school </a:t>
              </a:r>
              <a:r>
                <a:rPr lang="en-US" sz="2999" spc="65" dirty="0" err="1">
                  <a:solidFill>
                    <a:srgbClr val="2E414D"/>
                  </a:solidFill>
                  <a:latin typeface="Sifonn"/>
                </a:rPr>
                <a:t>gaan</a:t>
              </a:r>
              <a:r>
                <a:rPr lang="en-US" sz="2999" spc="65" dirty="0">
                  <a:solidFill>
                    <a:srgbClr val="2E414D"/>
                  </a:solidFill>
                  <a:latin typeface="Sifonn"/>
                </a:rPr>
                <a:t>, </a:t>
              </a:r>
              <a:r>
                <a:rPr lang="en-US" sz="2999" spc="65" dirty="0" err="1">
                  <a:solidFill>
                    <a:srgbClr val="2E414D"/>
                  </a:solidFill>
                  <a:latin typeface="Sifonn"/>
                </a:rPr>
                <a:t>een</a:t>
              </a:r>
              <a:r>
                <a:rPr lang="en-US" sz="2999" spc="65" dirty="0">
                  <a:solidFill>
                    <a:srgbClr val="2E414D"/>
                  </a:solidFill>
                  <a:latin typeface="Sifonn"/>
                </a:rPr>
                <a:t> </a:t>
              </a:r>
              <a:r>
                <a:rPr lang="en-US" sz="2999" spc="65" dirty="0" err="1">
                  <a:solidFill>
                    <a:srgbClr val="2E414D"/>
                  </a:solidFill>
                  <a:latin typeface="Sifonn"/>
                </a:rPr>
                <a:t>kwestie</a:t>
              </a:r>
              <a:r>
                <a:rPr lang="en-US" sz="2999" spc="65" dirty="0">
                  <a:solidFill>
                    <a:srgbClr val="2E414D"/>
                  </a:solidFill>
                  <a:latin typeface="Sifonn"/>
                </a:rPr>
                <a:t> van </a:t>
              </a:r>
              <a:r>
                <a:rPr lang="en-US" sz="2999" spc="65" dirty="0" err="1">
                  <a:solidFill>
                    <a:srgbClr val="2E414D"/>
                  </a:solidFill>
                  <a:latin typeface="Sifonn"/>
                </a:rPr>
                <a:t>vertrouwen</a:t>
              </a:r>
              <a:r>
                <a:rPr lang="en-US" sz="2999" spc="65" dirty="0">
                  <a:solidFill>
                    <a:srgbClr val="2E414D"/>
                  </a:solidFill>
                  <a:latin typeface="Sifonn"/>
                </a:rPr>
                <a:t>’</a:t>
              </a:r>
            </a:p>
            <a:p>
              <a:pPr>
                <a:lnSpc>
                  <a:spcPts val="3329"/>
                </a:lnSpc>
              </a:pPr>
              <a:endParaRPr lang="en-US" sz="2999" spc="65" dirty="0">
                <a:solidFill>
                  <a:srgbClr val="2E414D"/>
                </a:solidFill>
                <a:latin typeface="Sifonn"/>
              </a:endParaRPr>
            </a:p>
          </p:txBody>
        </p:sp>
      </p:grpSp>
      <p:grpSp>
        <p:nvGrpSpPr>
          <p:cNvPr id="45" name="Group 18">
            <a:extLst>
              <a:ext uri="{FF2B5EF4-FFF2-40B4-BE49-F238E27FC236}">
                <a16:creationId xmlns:a16="http://schemas.microsoft.com/office/drawing/2014/main" id="{1372AF0B-32F6-D8E6-3458-35EE2AA6BDF5}"/>
              </a:ext>
            </a:extLst>
          </p:cNvPr>
          <p:cNvGrpSpPr/>
          <p:nvPr/>
        </p:nvGrpSpPr>
        <p:grpSpPr>
          <a:xfrm>
            <a:off x="15370666" y="6629283"/>
            <a:ext cx="1301630" cy="1237049"/>
            <a:chOff x="0" y="0"/>
            <a:chExt cx="14007894" cy="13312888"/>
          </a:xfrm>
        </p:grpSpPr>
        <p:sp>
          <p:nvSpPr>
            <p:cNvPr id="46" name="Freeform 19">
              <a:extLst>
                <a:ext uri="{FF2B5EF4-FFF2-40B4-BE49-F238E27FC236}">
                  <a16:creationId xmlns:a16="http://schemas.microsoft.com/office/drawing/2014/main" id="{027A43F0-830D-2031-6CEC-D1C1C9501AA8}"/>
                </a:ext>
              </a:extLst>
            </p:cNvPr>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47" name="Freeform 20">
              <a:extLst>
                <a:ext uri="{FF2B5EF4-FFF2-40B4-BE49-F238E27FC236}">
                  <a16:creationId xmlns:a16="http://schemas.microsoft.com/office/drawing/2014/main" id="{C6451483-A7A6-9986-C467-F2ED7C8A47B5}"/>
                </a:ext>
              </a:extLst>
            </p:cNvPr>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51" name="Afbeelding 50">
            <a:extLst>
              <a:ext uri="{FF2B5EF4-FFF2-40B4-BE49-F238E27FC236}">
                <a16:creationId xmlns:a16="http://schemas.microsoft.com/office/drawing/2014/main" id="{6B1D42B0-29D6-4B7F-5ECA-4C9FE4B6706F}"/>
              </a:ext>
            </a:extLst>
          </p:cNvPr>
          <p:cNvPicPr>
            <a:picLocks noChangeAspect="1"/>
          </p:cNvPicPr>
          <p:nvPr/>
        </p:nvPicPr>
        <p:blipFill>
          <a:blip r:embed="rId7"/>
          <a:stretch>
            <a:fillRect/>
          </a:stretch>
        </p:blipFill>
        <p:spPr>
          <a:xfrm>
            <a:off x="15499029" y="9072354"/>
            <a:ext cx="1077333" cy="1080000"/>
          </a:xfrm>
          <a:prstGeom prst="rect">
            <a:avLst/>
          </a:prstGeom>
        </p:spPr>
      </p:pic>
      <p:pic>
        <p:nvPicPr>
          <p:cNvPr id="53" name="Afbeelding 52">
            <a:extLst>
              <a:ext uri="{FF2B5EF4-FFF2-40B4-BE49-F238E27FC236}">
                <a16:creationId xmlns:a16="http://schemas.microsoft.com/office/drawing/2014/main" id="{D4804F31-F987-0224-2627-1D03A69D3399}"/>
              </a:ext>
            </a:extLst>
          </p:cNvPr>
          <p:cNvPicPr>
            <a:picLocks noChangeAspect="1"/>
          </p:cNvPicPr>
          <p:nvPr/>
        </p:nvPicPr>
        <p:blipFill>
          <a:blip r:embed="rId8"/>
          <a:stretch>
            <a:fillRect/>
          </a:stretch>
        </p:blipFill>
        <p:spPr>
          <a:xfrm>
            <a:off x="15491776" y="6707807"/>
            <a:ext cx="1084586" cy="1080000"/>
          </a:xfrm>
          <a:prstGeom prst="rect">
            <a:avLst/>
          </a:prstGeom>
        </p:spPr>
      </p:pic>
      <p:pic>
        <p:nvPicPr>
          <p:cNvPr id="55" name="Afbeelding 54">
            <a:extLst>
              <a:ext uri="{FF2B5EF4-FFF2-40B4-BE49-F238E27FC236}">
                <a16:creationId xmlns:a16="http://schemas.microsoft.com/office/drawing/2014/main" id="{F20022D6-DD79-4293-5344-B7F1012F0B75}"/>
              </a:ext>
            </a:extLst>
          </p:cNvPr>
          <p:cNvPicPr>
            <a:picLocks noChangeAspect="1"/>
          </p:cNvPicPr>
          <p:nvPr/>
        </p:nvPicPr>
        <p:blipFill>
          <a:blip r:embed="rId9"/>
          <a:stretch>
            <a:fillRect/>
          </a:stretch>
        </p:blipFill>
        <p:spPr>
          <a:xfrm>
            <a:off x="15486071" y="3041525"/>
            <a:ext cx="1073136" cy="1080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2444446"/>
            <a:chOff x="0" y="0"/>
            <a:chExt cx="21388959" cy="3259261"/>
          </a:xfrm>
        </p:grpSpPr>
        <p:grpSp>
          <p:nvGrpSpPr>
            <p:cNvPr id="3" name="Group 3"/>
            <p:cNvGrpSpPr/>
            <p:nvPr/>
          </p:nvGrpSpPr>
          <p:grpSpPr>
            <a:xfrm>
              <a:off x="0" y="0"/>
              <a:ext cx="21388959" cy="3259261"/>
              <a:chOff x="0" y="0"/>
              <a:chExt cx="53580650" cy="8164648"/>
            </a:xfrm>
          </p:grpSpPr>
          <p:sp>
            <p:nvSpPr>
              <p:cNvPr id="4" name="Freeform 4"/>
              <p:cNvSpPr/>
              <p:nvPr/>
            </p:nvSpPr>
            <p:spPr>
              <a:xfrm>
                <a:off x="72390" y="72390"/>
                <a:ext cx="53435873" cy="8019868"/>
              </a:xfrm>
              <a:custGeom>
                <a:avLst/>
                <a:gdLst/>
                <a:ahLst/>
                <a:cxnLst/>
                <a:rect l="l" t="t" r="r" b="b"/>
                <a:pathLst>
                  <a:path w="53435873" h="8019868">
                    <a:moveTo>
                      <a:pt x="0" y="0"/>
                    </a:moveTo>
                    <a:lnTo>
                      <a:pt x="53435873" y="0"/>
                    </a:lnTo>
                    <a:lnTo>
                      <a:pt x="53435873" y="8019868"/>
                    </a:lnTo>
                    <a:lnTo>
                      <a:pt x="0" y="8019868"/>
                    </a:lnTo>
                    <a:lnTo>
                      <a:pt x="0" y="0"/>
                    </a:lnTo>
                    <a:close/>
                  </a:path>
                </a:pathLst>
              </a:custGeom>
              <a:solidFill>
                <a:srgbClr val="FAFEFF"/>
              </a:solidFill>
            </p:spPr>
          </p:sp>
          <p:sp>
            <p:nvSpPr>
              <p:cNvPr id="5" name="Freeform 5"/>
              <p:cNvSpPr/>
              <p:nvPr/>
            </p:nvSpPr>
            <p:spPr>
              <a:xfrm>
                <a:off x="0" y="0"/>
                <a:ext cx="53580649" cy="8164648"/>
              </a:xfrm>
              <a:custGeom>
                <a:avLst/>
                <a:gdLst/>
                <a:ahLst/>
                <a:cxnLst/>
                <a:rect l="l" t="t" r="r" b="b"/>
                <a:pathLst>
                  <a:path w="53580649" h="8164648">
                    <a:moveTo>
                      <a:pt x="53435870" y="8019869"/>
                    </a:moveTo>
                    <a:lnTo>
                      <a:pt x="53580649" y="8019869"/>
                    </a:lnTo>
                    <a:lnTo>
                      <a:pt x="53580649" y="8164648"/>
                    </a:lnTo>
                    <a:lnTo>
                      <a:pt x="53435870" y="8164648"/>
                    </a:lnTo>
                    <a:lnTo>
                      <a:pt x="53435870" y="8019868"/>
                    </a:lnTo>
                    <a:close/>
                    <a:moveTo>
                      <a:pt x="0" y="144780"/>
                    </a:moveTo>
                    <a:lnTo>
                      <a:pt x="144780" y="144780"/>
                    </a:lnTo>
                    <a:lnTo>
                      <a:pt x="144780" y="8019869"/>
                    </a:lnTo>
                    <a:lnTo>
                      <a:pt x="0" y="8019869"/>
                    </a:lnTo>
                    <a:lnTo>
                      <a:pt x="0" y="144780"/>
                    </a:lnTo>
                    <a:close/>
                    <a:moveTo>
                      <a:pt x="0" y="8019869"/>
                    </a:moveTo>
                    <a:lnTo>
                      <a:pt x="144780" y="8019869"/>
                    </a:lnTo>
                    <a:lnTo>
                      <a:pt x="144780" y="8164648"/>
                    </a:lnTo>
                    <a:lnTo>
                      <a:pt x="0" y="8164648"/>
                    </a:lnTo>
                    <a:lnTo>
                      <a:pt x="0" y="8019868"/>
                    </a:lnTo>
                    <a:close/>
                    <a:moveTo>
                      <a:pt x="53435870" y="144780"/>
                    </a:moveTo>
                    <a:lnTo>
                      <a:pt x="53580649" y="144780"/>
                    </a:lnTo>
                    <a:lnTo>
                      <a:pt x="53580649" y="8019869"/>
                    </a:lnTo>
                    <a:lnTo>
                      <a:pt x="53435870" y="8019869"/>
                    </a:lnTo>
                    <a:lnTo>
                      <a:pt x="53435870" y="144780"/>
                    </a:lnTo>
                    <a:close/>
                    <a:moveTo>
                      <a:pt x="144780" y="8019869"/>
                    </a:moveTo>
                    <a:lnTo>
                      <a:pt x="53435870" y="8019869"/>
                    </a:lnTo>
                    <a:lnTo>
                      <a:pt x="53435870" y="8164648"/>
                    </a:lnTo>
                    <a:lnTo>
                      <a:pt x="144780" y="8164648"/>
                    </a:lnTo>
                    <a:lnTo>
                      <a:pt x="144780" y="8019868"/>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1936932"/>
            </a:xfrm>
            <a:prstGeom prst="rect">
              <a:avLst/>
            </a:prstGeom>
          </p:spPr>
          <p:txBody>
            <a:bodyPr lIns="0" tIns="0" rIns="0" bIns="0" rtlCol="0" anchor="t">
              <a:spAutoFit/>
            </a:bodyPr>
            <a:lstStyle/>
            <a:p>
              <a:pPr>
                <a:lnSpc>
                  <a:spcPts val="5606"/>
                </a:lnSpc>
              </a:pPr>
              <a:r>
                <a:rPr lang="en-US" sz="5050" spc="111">
                  <a:solidFill>
                    <a:srgbClr val="2E414D"/>
                  </a:solidFill>
                  <a:latin typeface="Sifonn"/>
                </a:rPr>
                <a:t>Voogden van niet-begeleide minderjarige vreemdelingen</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399451" y="2604144"/>
            <a:ext cx="14092258" cy="817949"/>
            <a:chOff x="0" y="0"/>
            <a:chExt cx="18789677" cy="1090599"/>
          </a:xfrm>
        </p:grpSpPr>
        <p:grpSp>
          <p:nvGrpSpPr>
            <p:cNvPr id="9" name="Group 9"/>
            <p:cNvGrpSpPr/>
            <p:nvPr/>
          </p:nvGrpSpPr>
          <p:grpSpPr>
            <a:xfrm>
              <a:off x="0" y="0"/>
              <a:ext cx="18789677" cy="1090599"/>
              <a:chOff x="0" y="0"/>
              <a:chExt cx="125280165" cy="7271570"/>
            </a:xfrm>
          </p:grpSpPr>
          <p:sp>
            <p:nvSpPr>
              <p:cNvPr id="10" name="Freeform 1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11" name="Freeform 1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12" name="TextBox 1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Voogdijwet (2004)</a:t>
              </a:r>
            </a:p>
          </p:txBody>
        </p:sp>
      </p:grpSp>
      <p:grpSp>
        <p:nvGrpSpPr>
          <p:cNvPr id="13" name="Group 13"/>
          <p:cNvGrpSpPr/>
          <p:nvPr/>
        </p:nvGrpSpPr>
        <p:grpSpPr>
          <a:xfrm>
            <a:off x="399451" y="3469718"/>
            <a:ext cx="14092258" cy="817949"/>
            <a:chOff x="0" y="0"/>
            <a:chExt cx="18789677" cy="1090599"/>
          </a:xfrm>
        </p:grpSpPr>
        <p:grpSp>
          <p:nvGrpSpPr>
            <p:cNvPr id="14" name="Group 14"/>
            <p:cNvGrpSpPr/>
            <p:nvPr/>
          </p:nvGrpSpPr>
          <p:grpSpPr>
            <a:xfrm>
              <a:off x="0" y="0"/>
              <a:ext cx="18789677" cy="1090599"/>
              <a:chOff x="0" y="0"/>
              <a:chExt cx="125280165" cy="7271570"/>
            </a:xfrm>
          </p:grpSpPr>
          <p:sp>
            <p:nvSpPr>
              <p:cNvPr id="15" name="Freeform 15"/>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16" name="Freeform 16"/>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17" name="TextBox 17"/>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Particulier voogd - werknemer voogd</a:t>
              </a:r>
            </a:p>
          </p:txBody>
        </p:sp>
      </p:grpSp>
      <p:grpSp>
        <p:nvGrpSpPr>
          <p:cNvPr id="18" name="Group 18"/>
          <p:cNvGrpSpPr/>
          <p:nvPr/>
        </p:nvGrpSpPr>
        <p:grpSpPr>
          <a:xfrm>
            <a:off x="399451" y="4325551"/>
            <a:ext cx="14092258" cy="817949"/>
            <a:chOff x="0" y="0"/>
            <a:chExt cx="18789677" cy="1090599"/>
          </a:xfrm>
        </p:grpSpPr>
        <p:grpSp>
          <p:nvGrpSpPr>
            <p:cNvPr id="19" name="Group 19"/>
            <p:cNvGrpSpPr/>
            <p:nvPr/>
          </p:nvGrpSpPr>
          <p:grpSpPr>
            <a:xfrm>
              <a:off x="0" y="0"/>
              <a:ext cx="18789677" cy="1090599"/>
              <a:chOff x="0" y="0"/>
              <a:chExt cx="125280165" cy="7271570"/>
            </a:xfrm>
          </p:grpSpPr>
          <p:sp>
            <p:nvSpPr>
              <p:cNvPr id="20" name="Freeform 2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21" name="Freeform 2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22" name="TextBox 2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Taken voogd m.b.t. onderwijs</a:t>
              </a:r>
            </a:p>
          </p:txBody>
        </p:sp>
      </p:grpSp>
      <p:grpSp>
        <p:nvGrpSpPr>
          <p:cNvPr id="23" name="Group 23"/>
          <p:cNvGrpSpPr/>
          <p:nvPr/>
        </p:nvGrpSpPr>
        <p:grpSpPr>
          <a:xfrm>
            <a:off x="1602609" y="5143500"/>
            <a:ext cx="12889100" cy="736034"/>
            <a:chOff x="0" y="0"/>
            <a:chExt cx="17185466" cy="981379"/>
          </a:xfrm>
        </p:grpSpPr>
        <p:grpSp>
          <p:nvGrpSpPr>
            <p:cNvPr id="24" name="Group 24"/>
            <p:cNvGrpSpPr/>
            <p:nvPr/>
          </p:nvGrpSpPr>
          <p:grpSpPr>
            <a:xfrm>
              <a:off x="0" y="0"/>
              <a:ext cx="17185466" cy="981379"/>
              <a:chOff x="0" y="0"/>
              <a:chExt cx="114584092" cy="6543345"/>
            </a:xfrm>
          </p:grpSpPr>
          <p:sp>
            <p:nvSpPr>
              <p:cNvPr id="25" name="Freeform 25"/>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26" name="Freeform 26"/>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27" name="TextBox 27"/>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School- en studiekeuze</a:t>
              </a:r>
            </a:p>
          </p:txBody>
        </p:sp>
      </p:grpSp>
      <p:grpSp>
        <p:nvGrpSpPr>
          <p:cNvPr id="28" name="Group 28"/>
          <p:cNvGrpSpPr/>
          <p:nvPr/>
        </p:nvGrpSpPr>
        <p:grpSpPr>
          <a:xfrm>
            <a:off x="1602609" y="5879534"/>
            <a:ext cx="12889100" cy="736034"/>
            <a:chOff x="0" y="0"/>
            <a:chExt cx="17185466" cy="981379"/>
          </a:xfrm>
        </p:grpSpPr>
        <p:grpSp>
          <p:nvGrpSpPr>
            <p:cNvPr id="29" name="Group 29"/>
            <p:cNvGrpSpPr/>
            <p:nvPr/>
          </p:nvGrpSpPr>
          <p:grpSpPr>
            <a:xfrm>
              <a:off x="0" y="0"/>
              <a:ext cx="17185466" cy="981379"/>
              <a:chOff x="0" y="0"/>
              <a:chExt cx="114584092" cy="6543345"/>
            </a:xfrm>
          </p:grpSpPr>
          <p:sp>
            <p:nvSpPr>
              <p:cNvPr id="30" name="Freeform 30"/>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31" name="Freeform 31"/>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32" name="TextBox 32"/>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Inschrijving</a:t>
              </a:r>
            </a:p>
          </p:txBody>
        </p:sp>
      </p:grpSp>
      <p:grpSp>
        <p:nvGrpSpPr>
          <p:cNvPr id="33" name="Group 33"/>
          <p:cNvGrpSpPr/>
          <p:nvPr/>
        </p:nvGrpSpPr>
        <p:grpSpPr>
          <a:xfrm>
            <a:off x="1602609" y="6615569"/>
            <a:ext cx="12889100" cy="736034"/>
            <a:chOff x="0" y="0"/>
            <a:chExt cx="17185466" cy="981379"/>
          </a:xfrm>
        </p:grpSpPr>
        <p:grpSp>
          <p:nvGrpSpPr>
            <p:cNvPr id="34" name="Group 34"/>
            <p:cNvGrpSpPr/>
            <p:nvPr/>
          </p:nvGrpSpPr>
          <p:grpSpPr>
            <a:xfrm>
              <a:off x="0" y="0"/>
              <a:ext cx="17185466" cy="981379"/>
              <a:chOff x="0" y="0"/>
              <a:chExt cx="114584092" cy="6543345"/>
            </a:xfrm>
          </p:grpSpPr>
          <p:sp>
            <p:nvSpPr>
              <p:cNvPr id="35" name="Freeform 35"/>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36" name="Freeform 36"/>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37" name="TextBox 37"/>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Opvolging en contactpersoon</a:t>
              </a:r>
            </a:p>
          </p:txBody>
        </p:sp>
      </p:grpSp>
      <p:grpSp>
        <p:nvGrpSpPr>
          <p:cNvPr id="38" name="Group 38"/>
          <p:cNvGrpSpPr/>
          <p:nvPr/>
        </p:nvGrpSpPr>
        <p:grpSpPr>
          <a:xfrm>
            <a:off x="1602609" y="7351603"/>
            <a:ext cx="12889100" cy="736034"/>
            <a:chOff x="0" y="0"/>
            <a:chExt cx="17185466" cy="981379"/>
          </a:xfrm>
        </p:grpSpPr>
        <p:grpSp>
          <p:nvGrpSpPr>
            <p:cNvPr id="39" name="Group 39"/>
            <p:cNvGrpSpPr/>
            <p:nvPr/>
          </p:nvGrpSpPr>
          <p:grpSpPr>
            <a:xfrm>
              <a:off x="0" y="0"/>
              <a:ext cx="17185466" cy="981379"/>
              <a:chOff x="0" y="0"/>
              <a:chExt cx="114584092" cy="6543345"/>
            </a:xfrm>
          </p:grpSpPr>
          <p:sp>
            <p:nvSpPr>
              <p:cNvPr id="40" name="Freeform 40"/>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41" name="Freeform 41"/>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42" name="TextBox 42"/>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Oudercontact</a:t>
              </a:r>
            </a:p>
          </p:txBody>
        </p:sp>
      </p:grpSp>
      <p:grpSp>
        <p:nvGrpSpPr>
          <p:cNvPr id="43" name="Group 43"/>
          <p:cNvGrpSpPr/>
          <p:nvPr/>
        </p:nvGrpSpPr>
        <p:grpSpPr>
          <a:xfrm>
            <a:off x="1602609" y="8087637"/>
            <a:ext cx="12889100" cy="736034"/>
            <a:chOff x="0" y="0"/>
            <a:chExt cx="17185466" cy="981379"/>
          </a:xfrm>
        </p:grpSpPr>
        <p:grpSp>
          <p:nvGrpSpPr>
            <p:cNvPr id="44" name="Group 44"/>
            <p:cNvGrpSpPr/>
            <p:nvPr/>
          </p:nvGrpSpPr>
          <p:grpSpPr>
            <a:xfrm>
              <a:off x="0" y="0"/>
              <a:ext cx="17185466" cy="981379"/>
              <a:chOff x="0" y="0"/>
              <a:chExt cx="114584092" cy="6543345"/>
            </a:xfrm>
          </p:grpSpPr>
          <p:sp>
            <p:nvSpPr>
              <p:cNvPr id="45" name="Freeform 45"/>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46" name="Freeform 46"/>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47" name="TextBox 47"/>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Aanspreekpunt bij problemen - ingrijpen indien nodig</a:t>
              </a:r>
            </a:p>
          </p:txBody>
        </p:sp>
      </p:grpSp>
      <p:grpSp>
        <p:nvGrpSpPr>
          <p:cNvPr id="48" name="Group 48"/>
          <p:cNvGrpSpPr/>
          <p:nvPr/>
        </p:nvGrpSpPr>
        <p:grpSpPr>
          <a:xfrm>
            <a:off x="1602609" y="8823672"/>
            <a:ext cx="12889100" cy="736034"/>
            <a:chOff x="0" y="0"/>
            <a:chExt cx="17185466" cy="981379"/>
          </a:xfrm>
        </p:grpSpPr>
        <p:grpSp>
          <p:nvGrpSpPr>
            <p:cNvPr id="49" name="Group 49"/>
            <p:cNvGrpSpPr/>
            <p:nvPr/>
          </p:nvGrpSpPr>
          <p:grpSpPr>
            <a:xfrm>
              <a:off x="0" y="0"/>
              <a:ext cx="17185466" cy="981379"/>
              <a:chOff x="0" y="0"/>
              <a:chExt cx="114584092" cy="6543345"/>
            </a:xfrm>
          </p:grpSpPr>
          <p:sp>
            <p:nvSpPr>
              <p:cNvPr id="50" name="Freeform 50"/>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51" name="Freeform 51"/>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52" name="TextBox 52"/>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Samenwerking begeleider opvangcentrum</a:t>
              </a:r>
            </a:p>
          </p:txBody>
        </p:sp>
      </p:grpSp>
      <p:grpSp>
        <p:nvGrpSpPr>
          <p:cNvPr id="53" name="Group 53"/>
          <p:cNvGrpSpPr/>
          <p:nvPr/>
        </p:nvGrpSpPr>
        <p:grpSpPr>
          <a:xfrm>
            <a:off x="1602609" y="9550966"/>
            <a:ext cx="12889100" cy="736034"/>
            <a:chOff x="0" y="0"/>
            <a:chExt cx="17185466" cy="981379"/>
          </a:xfrm>
        </p:grpSpPr>
        <p:grpSp>
          <p:nvGrpSpPr>
            <p:cNvPr id="54" name="Group 54"/>
            <p:cNvGrpSpPr/>
            <p:nvPr/>
          </p:nvGrpSpPr>
          <p:grpSpPr>
            <a:xfrm>
              <a:off x="0" y="0"/>
              <a:ext cx="17185466" cy="981379"/>
              <a:chOff x="0" y="0"/>
              <a:chExt cx="114584092" cy="6543345"/>
            </a:xfrm>
          </p:grpSpPr>
          <p:sp>
            <p:nvSpPr>
              <p:cNvPr id="55" name="Freeform 55"/>
              <p:cNvSpPr/>
              <p:nvPr/>
            </p:nvSpPr>
            <p:spPr>
              <a:xfrm>
                <a:off x="72390" y="72390"/>
                <a:ext cx="114439318" cy="6398565"/>
              </a:xfrm>
              <a:custGeom>
                <a:avLst/>
                <a:gdLst/>
                <a:ahLst/>
                <a:cxnLst/>
                <a:rect l="l" t="t" r="r" b="b"/>
                <a:pathLst>
                  <a:path w="114439318" h="6398565">
                    <a:moveTo>
                      <a:pt x="0" y="0"/>
                    </a:moveTo>
                    <a:lnTo>
                      <a:pt x="114439318" y="0"/>
                    </a:lnTo>
                    <a:lnTo>
                      <a:pt x="114439318" y="6398565"/>
                    </a:lnTo>
                    <a:lnTo>
                      <a:pt x="0" y="6398565"/>
                    </a:lnTo>
                    <a:lnTo>
                      <a:pt x="0" y="0"/>
                    </a:lnTo>
                    <a:close/>
                  </a:path>
                </a:pathLst>
              </a:custGeom>
              <a:solidFill>
                <a:srgbClr val="FAFEFF"/>
              </a:solidFill>
            </p:spPr>
          </p:sp>
          <p:sp>
            <p:nvSpPr>
              <p:cNvPr id="56" name="Freeform 56"/>
              <p:cNvSpPr/>
              <p:nvPr/>
            </p:nvSpPr>
            <p:spPr>
              <a:xfrm>
                <a:off x="0" y="0"/>
                <a:ext cx="114584088" cy="6543345"/>
              </a:xfrm>
              <a:custGeom>
                <a:avLst/>
                <a:gdLst/>
                <a:ahLst/>
                <a:cxnLst/>
                <a:rect l="l" t="t" r="r" b="b"/>
                <a:pathLst>
                  <a:path w="114584088" h="6543345">
                    <a:moveTo>
                      <a:pt x="114439316" y="6398565"/>
                    </a:moveTo>
                    <a:lnTo>
                      <a:pt x="114584088" y="6398565"/>
                    </a:lnTo>
                    <a:lnTo>
                      <a:pt x="114584088" y="6543345"/>
                    </a:lnTo>
                    <a:lnTo>
                      <a:pt x="114439316" y="6543345"/>
                    </a:lnTo>
                    <a:lnTo>
                      <a:pt x="114439316"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114439316" y="144780"/>
                    </a:moveTo>
                    <a:lnTo>
                      <a:pt x="114584088" y="144780"/>
                    </a:lnTo>
                    <a:lnTo>
                      <a:pt x="114584088" y="6398565"/>
                    </a:lnTo>
                    <a:lnTo>
                      <a:pt x="114439316" y="6398565"/>
                    </a:lnTo>
                    <a:lnTo>
                      <a:pt x="114439316" y="144780"/>
                    </a:lnTo>
                    <a:close/>
                    <a:moveTo>
                      <a:pt x="144780" y="6398565"/>
                    </a:moveTo>
                    <a:lnTo>
                      <a:pt x="114439316" y="6398565"/>
                    </a:lnTo>
                    <a:lnTo>
                      <a:pt x="114439316" y="6543345"/>
                    </a:lnTo>
                    <a:lnTo>
                      <a:pt x="144780" y="6543345"/>
                    </a:lnTo>
                    <a:lnTo>
                      <a:pt x="144780" y="6398565"/>
                    </a:lnTo>
                    <a:close/>
                    <a:moveTo>
                      <a:pt x="114439316" y="0"/>
                    </a:moveTo>
                    <a:lnTo>
                      <a:pt x="114584088" y="0"/>
                    </a:lnTo>
                    <a:lnTo>
                      <a:pt x="114584088" y="144780"/>
                    </a:lnTo>
                    <a:lnTo>
                      <a:pt x="114439316" y="144780"/>
                    </a:lnTo>
                    <a:lnTo>
                      <a:pt x="114439316" y="0"/>
                    </a:lnTo>
                    <a:close/>
                    <a:moveTo>
                      <a:pt x="0" y="0"/>
                    </a:moveTo>
                    <a:lnTo>
                      <a:pt x="144780" y="0"/>
                    </a:lnTo>
                    <a:lnTo>
                      <a:pt x="144780" y="144780"/>
                    </a:lnTo>
                    <a:lnTo>
                      <a:pt x="0" y="144780"/>
                    </a:lnTo>
                    <a:lnTo>
                      <a:pt x="0" y="0"/>
                    </a:lnTo>
                    <a:close/>
                    <a:moveTo>
                      <a:pt x="144780" y="0"/>
                    </a:moveTo>
                    <a:lnTo>
                      <a:pt x="114439316" y="0"/>
                    </a:lnTo>
                    <a:lnTo>
                      <a:pt x="114439316" y="144780"/>
                    </a:lnTo>
                    <a:lnTo>
                      <a:pt x="144780" y="144780"/>
                    </a:lnTo>
                    <a:lnTo>
                      <a:pt x="144780" y="0"/>
                    </a:lnTo>
                    <a:close/>
                  </a:path>
                </a:pathLst>
              </a:custGeom>
              <a:solidFill>
                <a:srgbClr val="2E414D"/>
              </a:solidFill>
            </p:spPr>
          </p:sp>
        </p:grpSp>
        <p:sp>
          <p:nvSpPr>
            <p:cNvPr id="57" name="TextBox 57"/>
            <p:cNvSpPr txBox="1"/>
            <p:nvPr/>
          </p:nvSpPr>
          <p:spPr>
            <a:xfrm>
              <a:off x="2244337" y="250850"/>
              <a:ext cx="14125472"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Vertrouwensrelatie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341191" y="-189260"/>
            <a:ext cx="18970382" cy="5276082"/>
            <a:chOff x="0" y="0"/>
            <a:chExt cx="45047194" cy="12528620"/>
          </a:xfrm>
        </p:grpSpPr>
        <p:sp>
          <p:nvSpPr>
            <p:cNvPr id="3" name="Freeform 3"/>
            <p:cNvSpPr/>
            <p:nvPr/>
          </p:nvSpPr>
          <p:spPr>
            <a:xfrm>
              <a:off x="72390" y="72390"/>
              <a:ext cx="44902415" cy="12383840"/>
            </a:xfrm>
            <a:custGeom>
              <a:avLst/>
              <a:gdLst/>
              <a:ahLst/>
              <a:cxnLst/>
              <a:rect l="l" t="t" r="r" b="b"/>
              <a:pathLst>
                <a:path w="44902415" h="12383840">
                  <a:moveTo>
                    <a:pt x="0" y="0"/>
                  </a:moveTo>
                  <a:lnTo>
                    <a:pt x="44902415" y="0"/>
                  </a:lnTo>
                  <a:lnTo>
                    <a:pt x="44902415" y="12383840"/>
                  </a:lnTo>
                  <a:lnTo>
                    <a:pt x="0" y="12383840"/>
                  </a:lnTo>
                  <a:lnTo>
                    <a:pt x="0" y="0"/>
                  </a:lnTo>
                  <a:close/>
                </a:path>
              </a:pathLst>
            </a:custGeom>
            <a:solidFill>
              <a:srgbClr val="FAFEFF"/>
            </a:solidFill>
          </p:spPr>
        </p:sp>
        <p:sp>
          <p:nvSpPr>
            <p:cNvPr id="4" name="Freeform 4"/>
            <p:cNvSpPr/>
            <p:nvPr/>
          </p:nvSpPr>
          <p:spPr>
            <a:xfrm>
              <a:off x="0" y="0"/>
              <a:ext cx="45047195" cy="12528620"/>
            </a:xfrm>
            <a:custGeom>
              <a:avLst/>
              <a:gdLst/>
              <a:ahLst/>
              <a:cxnLst/>
              <a:rect l="l" t="t" r="r" b="b"/>
              <a:pathLst>
                <a:path w="45047195" h="12528620">
                  <a:moveTo>
                    <a:pt x="44902413" y="12383839"/>
                  </a:moveTo>
                  <a:lnTo>
                    <a:pt x="45047195" y="12383839"/>
                  </a:lnTo>
                  <a:lnTo>
                    <a:pt x="45047195" y="12528620"/>
                  </a:lnTo>
                  <a:lnTo>
                    <a:pt x="44902413" y="12528620"/>
                  </a:lnTo>
                  <a:lnTo>
                    <a:pt x="44902413" y="12383839"/>
                  </a:lnTo>
                  <a:close/>
                  <a:moveTo>
                    <a:pt x="0" y="144780"/>
                  </a:moveTo>
                  <a:lnTo>
                    <a:pt x="144780" y="144780"/>
                  </a:lnTo>
                  <a:lnTo>
                    <a:pt x="144780" y="12383840"/>
                  </a:lnTo>
                  <a:lnTo>
                    <a:pt x="0" y="12383840"/>
                  </a:lnTo>
                  <a:lnTo>
                    <a:pt x="0" y="144780"/>
                  </a:lnTo>
                  <a:close/>
                  <a:moveTo>
                    <a:pt x="0" y="12383840"/>
                  </a:moveTo>
                  <a:lnTo>
                    <a:pt x="144780" y="12383840"/>
                  </a:lnTo>
                  <a:lnTo>
                    <a:pt x="144780" y="12528620"/>
                  </a:lnTo>
                  <a:lnTo>
                    <a:pt x="0" y="12528620"/>
                  </a:lnTo>
                  <a:lnTo>
                    <a:pt x="0" y="12383839"/>
                  </a:lnTo>
                  <a:close/>
                  <a:moveTo>
                    <a:pt x="44902413" y="144780"/>
                  </a:moveTo>
                  <a:lnTo>
                    <a:pt x="45047195" y="144780"/>
                  </a:lnTo>
                  <a:lnTo>
                    <a:pt x="45047195" y="12383840"/>
                  </a:lnTo>
                  <a:lnTo>
                    <a:pt x="44902413" y="12383840"/>
                  </a:lnTo>
                  <a:lnTo>
                    <a:pt x="44902413" y="144780"/>
                  </a:lnTo>
                  <a:close/>
                  <a:moveTo>
                    <a:pt x="144780" y="12383839"/>
                  </a:moveTo>
                  <a:lnTo>
                    <a:pt x="44902416" y="12383839"/>
                  </a:lnTo>
                  <a:lnTo>
                    <a:pt x="44902416" y="12528620"/>
                  </a:lnTo>
                  <a:lnTo>
                    <a:pt x="144780" y="12528620"/>
                  </a:lnTo>
                  <a:lnTo>
                    <a:pt x="144780" y="12383839"/>
                  </a:lnTo>
                  <a:close/>
                  <a:moveTo>
                    <a:pt x="44902413" y="0"/>
                  </a:moveTo>
                  <a:lnTo>
                    <a:pt x="45047195" y="0"/>
                  </a:lnTo>
                  <a:lnTo>
                    <a:pt x="45047195" y="144780"/>
                  </a:lnTo>
                  <a:lnTo>
                    <a:pt x="44902413" y="144780"/>
                  </a:lnTo>
                  <a:lnTo>
                    <a:pt x="44902413" y="0"/>
                  </a:lnTo>
                  <a:close/>
                  <a:moveTo>
                    <a:pt x="0" y="0"/>
                  </a:moveTo>
                  <a:lnTo>
                    <a:pt x="144780" y="0"/>
                  </a:lnTo>
                  <a:lnTo>
                    <a:pt x="144780" y="144780"/>
                  </a:lnTo>
                  <a:lnTo>
                    <a:pt x="0" y="144780"/>
                  </a:lnTo>
                  <a:lnTo>
                    <a:pt x="0" y="0"/>
                  </a:lnTo>
                  <a:close/>
                  <a:moveTo>
                    <a:pt x="144780" y="0"/>
                  </a:moveTo>
                  <a:lnTo>
                    <a:pt x="44902416" y="0"/>
                  </a:lnTo>
                  <a:lnTo>
                    <a:pt x="44902416" y="144780"/>
                  </a:lnTo>
                  <a:lnTo>
                    <a:pt x="144780" y="144780"/>
                  </a:lnTo>
                  <a:lnTo>
                    <a:pt x="144780" y="0"/>
                  </a:lnTo>
                  <a:close/>
                </a:path>
              </a:pathLst>
            </a:custGeom>
            <a:solidFill>
              <a:srgbClr val="2E414D"/>
            </a:solidFill>
          </p:spPr>
        </p:sp>
      </p:grpSp>
      <p:grpSp>
        <p:nvGrpSpPr>
          <p:cNvPr id="5" name="Group 5"/>
          <p:cNvGrpSpPr/>
          <p:nvPr/>
        </p:nvGrpSpPr>
        <p:grpSpPr>
          <a:xfrm>
            <a:off x="3691076" y="3777046"/>
            <a:ext cx="2519289" cy="2519289"/>
            <a:chOff x="0" y="0"/>
            <a:chExt cx="6350000" cy="6350000"/>
          </a:xfrm>
        </p:grpSpPr>
        <p:sp>
          <p:nvSpPr>
            <p:cNvPr id="6" name="Freeform 6"/>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3EBE2"/>
            </a:solidFill>
          </p:spPr>
        </p:sp>
      </p:grpSp>
      <p:grpSp>
        <p:nvGrpSpPr>
          <p:cNvPr id="7" name="Group 7"/>
          <p:cNvGrpSpPr>
            <a:grpSpLocks noChangeAspect="1"/>
          </p:cNvGrpSpPr>
          <p:nvPr/>
        </p:nvGrpSpPr>
        <p:grpSpPr>
          <a:xfrm>
            <a:off x="11877099" y="3827178"/>
            <a:ext cx="2519299" cy="2519289"/>
            <a:chOff x="0" y="0"/>
            <a:chExt cx="6350000" cy="6349975"/>
          </a:xfrm>
        </p:grpSpPr>
        <p:sp>
          <p:nvSpPr>
            <p:cNvPr id="8" name="Freeform 8"/>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3939" r="-3939"/>
              </a:stretch>
            </a:blipFill>
          </p:spPr>
        </p:sp>
      </p:grpSp>
      <p:pic>
        <p:nvPicPr>
          <p:cNvPr id="9" name="Picture 9"/>
          <p:cNvPicPr>
            <a:picLocks noChangeAspect="1"/>
          </p:cNvPicPr>
          <p:nvPr/>
        </p:nvPicPr>
        <p:blipFill>
          <a:blip r:embed="rId4"/>
          <a:srcRect/>
          <a:stretch>
            <a:fillRect/>
          </a:stretch>
        </p:blipFill>
        <p:spPr>
          <a:xfrm>
            <a:off x="3293907" y="3572536"/>
            <a:ext cx="3313627" cy="2389954"/>
          </a:xfrm>
          <a:prstGeom prst="rect">
            <a:avLst/>
          </a:prstGeom>
        </p:spPr>
      </p:pic>
      <p:sp>
        <p:nvSpPr>
          <p:cNvPr id="10" name="TextBox 10"/>
          <p:cNvSpPr txBox="1"/>
          <p:nvPr/>
        </p:nvSpPr>
        <p:spPr>
          <a:xfrm>
            <a:off x="2080326" y="1713829"/>
            <a:ext cx="14127349" cy="851238"/>
          </a:xfrm>
          <a:prstGeom prst="rect">
            <a:avLst/>
          </a:prstGeom>
        </p:spPr>
        <p:txBody>
          <a:bodyPr lIns="0" tIns="0" rIns="0" bIns="0" rtlCol="0" anchor="t">
            <a:spAutoFit/>
          </a:bodyPr>
          <a:lstStyle/>
          <a:p>
            <a:pPr algn="ctr">
              <a:lnSpc>
                <a:spcPts val="6729"/>
              </a:lnSpc>
            </a:pPr>
            <a:r>
              <a:rPr lang="en-US" sz="5340" spc="229">
                <a:solidFill>
                  <a:srgbClr val="2E414D"/>
                </a:solidFill>
                <a:latin typeface="Sifonn"/>
              </a:rPr>
              <a:t>VRAGEN EN/OF MEER INFORMATIE?</a:t>
            </a:r>
          </a:p>
        </p:txBody>
      </p:sp>
      <p:grpSp>
        <p:nvGrpSpPr>
          <p:cNvPr id="11" name="Group 11"/>
          <p:cNvGrpSpPr/>
          <p:nvPr/>
        </p:nvGrpSpPr>
        <p:grpSpPr>
          <a:xfrm>
            <a:off x="9932829" y="7172087"/>
            <a:ext cx="5947853" cy="2667238"/>
            <a:chOff x="0" y="0"/>
            <a:chExt cx="7930470" cy="3556318"/>
          </a:xfrm>
        </p:grpSpPr>
        <p:sp>
          <p:nvSpPr>
            <p:cNvPr id="12" name="TextBox 12"/>
            <p:cNvSpPr txBox="1"/>
            <p:nvPr/>
          </p:nvSpPr>
          <p:spPr>
            <a:xfrm>
              <a:off x="0" y="-66675"/>
              <a:ext cx="7930470" cy="7296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FRANCISKA WILDENBOER</a:t>
              </a:r>
            </a:p>
          </p:txBody>
        </p:sp>
        <p:sp>
          <p:nvSpPr>
            <p:cNvPr id="13" name="TextBox 13"/>
            <p:cNvSpPr txBox="1"/>
            <p:nvPr/>
          </p:nvSpPr>
          <p:spPr>
            <a:xfrm>
              <a:off x="0" y="763429"/>
              <a:ext cx="7930470" cy="1466850"/>
            </a:xfrm>
            <a:prstGeom prst="rect">
              <a:avLst/>
            </a:prstGeom>
          </p:spPr>
          <p:txBody>
            <a:bodyPr lIns="0" tIns="0" rIns="0" bIns="0" rtlCol="0" anchor="t">
              <a:spAutoFit/>
            </a:bodyPr>
            <a:lstStyle/>
            <a:p>
              <a:pPr algn="ctr">
                <a:lnSpc>
                  <a:spcPts val="4500"/>
                </a:lnSpc>
              </a:pPr>
              <a:r>
                <a:rPr lang="en-US" sz="3000" spc="30">
                  <a:solidFill>
                    <a:srgbClr val="2E414D"/>
                  </a:solidFill>
                  <a:latin typeface="Glacial Indifference"/>
                </a:rPr>
                <a:t>Stafmedewerker onderwijs </a:t>
              </a:r>
            </a:p>
            <a:p>
              <a:pPr algn="ctr">
                <a:lnSpc>
                  <a:spcPts val="4500"/>
                </a:lnSpc>
              </a:pPr>
              <a:r>
                <a:rPr lang="en-US" sz="3000" spc="30">
                  <a:solidFill>
                    <a:srgbClr val="2E414D"/>
                  </a:solidFill>
                  <a:latin typeface="Glacial Indifference"/>
                </a:rPr>
                <a:t>Begeleider diversiteit</a:t>
              </a:r>
            </a:p>
          </p:txBody>
        </p:sp>
        <p:sp>
          <p:nvSpPr>
            <p:cNvPr id="14" name="TextBox 14"/>
            <p:cNvSpPr txBox="1"/>
            <p:nvPr/>
          </p:nvSpPr>
          <p:spPr>
            <a:xfrm>
              <a:off x="0" y="2349818"/>
              <a:ext cx="7930470" cy="1206500"/>
            </a:xfrm>
            <a:prstGeom prst="rect">
              <a:avLst/>
            </a:prstGeom>
          </p:spPr>
          <p:txBody>
            <a:bodyPr lIns="0" tIns="0" rIns="0" bIns="0" rtlCol="0" anchor="t">
              <a:spAutoFit/>
            </a:bodyPr>
            <a:lstStyle/>
            <a:p>
              <a:pPr algn="ctr">
                <a:lnSpc>
                  <a:spcPts val="3749"/>
                </a:lnSpc>
              </a:pPr>
              <a:r>
                <a:rPr lang="en-US" sz="2499" spc="24">
                  <a:solidFill>
                    <a:srgbClr val="2E414D"/>
                  </a:solidFill>
                  <a:latin typeface="Glacial Indifference"/>
                </a:rPr>
                <a:t>franciska.wildenboer@vcov.be</a:t>
              </a:r>
            </a:p>
            <a:p>
              <a:pPr algn="ctr">
                <a:lnSpc>
                  <a:spcPts val="3750"/>
                </a:lnSpc>
              </a:pPr>
              <a:r>
                <a:rPr lang="en-US" sz="2500" spc="24">
                  <a:solidFill>
                    <a:srgbClr val="2E414D"/>
                  </a:solidFill>
                  <a:latin typeface="Glacial Indifference"/>
                </a:rPr>
                <a:t>0477 99 46 28</a:t>
              </a:r>
            </a:p>
          </p:txBody>
        </p:sp>
      </p:grpSp>
      <p:grpSp>
        <p:nvGrpSpPr>
          <p:cNvPr id="15" name="Group 15"/>
          <p:cNvGrpSpPr/>
          <p:nvPr/>
        </p:nvGrpSpPr>
        <p:grpSpPr>
          <a:xfrm>
            <a:off x="2975029" y="7121955"/>
            <a:ext cx="3951392" cy="1629013"/>
            <a:chOff x="0" y="0"/>
            <a:chExt cx="5268522" cy="2172018"/>
          </a:xfrm>
        </p:grpSpPr>
        <p:sp>
          <p:nvSpPr>
            <p:cNvPr id="16" name="TextBox 16"/>
            <p:cNvSpPr txBox="1"/>
            <p:nvPr/>
          </p:nvSpPr>
          <p:spPr>
            <a:xfrm>
              <a:off x="0" y="-66675"/>
              <a:ext cx="5268522" cy="729615"/>
            </a:xfrm>
            <a:prstGeom prst="rect">
              <a:avLst/>
            </a:prstGeom>
          </p:spPr>
          <p:txBody>
            <a:bodyPr lIns="0" tIns="0" rIns="0" bIns="0" rtlCol="0" anchor="t">
              <a:spAutoFit/>
            </a:bodyPr>
            <a:lstStyle/>
            <a:p>
              <a:pPr algn="ctr">
                <a:lnSpc>
                  <a:spcPts val="4620"/>
                </a:lnSpc>
              </a:pPr>
              <a:r>
                <a:rPr lang="en-US" sz="3300" spc="429">
                  <a:solidFill>
                    <a:srgbClr val="2E414D"/>
                  </a:solidFill>
                  <a:latin typeface="Glacial Indifference"/>
                </a:rPr>
                <a:t>WWW.VCOV.BE</a:t>
              </a:r>
            </a:p>
          </p:txBody>
        </p:sp>
        <p:sp>
          <p:nvSpPr>
            <p:cNvPr id="17" name="TextBox 17"/>
            <p:cNvSpPr txBox="1"/>
            <p:nvPr/>
          </p:nvSpPr>
          <p:spPr>
            <a:xfrm>
              <a:off x="0" y="763429"/>
              <a:ext cx="5268522" cy="704850"/>
            </a:xfrm>
            <a:prstGeom prst="rect">
              <a:avLst/>
            </a:prstGeom>
          </p:spPr>
          <p:txBody>
            <a:bodyPr lIns="0" tIns="0" rIns="0" bIns="0" rtlCol="0" anchor="t">
              <a:spAutoFit/>
            </a:bodyPr>
            <a:lstStyle/>
            <a:p>
              <a:pPr algn="ctr">
                <a:lnSpc>
                  <a:spcPts val="4500"/>
                </a:lnSpc>
              </a:pPr>
              <a:r>
                <a:rPr lang="en-US" sz="3000" spc="30">
                  <a:solidFill>
                    <a:srgbClr val="2E414D"/>
                  </a:solidFill>
                  <a:latin typeface="Glacial Indifference"/>
                </a:rPr>
                <a:t>info@vcov.be</a:t>
              </a:r>
            </a:p>
          </p:txBody>
        </p:sp>
        <p:sp>
          <p:nvSpPr>
            <p:cNvPr id="18" name="TextBox 18"/>
            <p:cNvSpPr txBox="1"/>
            <p:nvPr/>
          </p:nvSpPr>
          <p:spPr>
            <a:xfrm>
              <a:off x="0" y="1587818"/>
              <a:ext cx="5268522" cy="584200"/>
            </a:xfrm>
            <a:prstGeom prst="rect">
              <a:avLst/>
            </a:prstGeom>
          </p:spPr>
          <p:txBody>
            <a:bodyPr lIns="0" tIns="0" rIns="0" bIns="0" rtlCol="0" anchor="t">
              <a:spAutoFit/>
            </a:bodyPr>
            <a:lstStyle/>
            <a:p>
              <a:pPr algn="ctr">
                <a:lnSpc>
                  <a:spcPts val="3750"/>
                </a:lnSpc>
              </a:pPr>
              <a:r>
                <a:rPr lang="en-US" sz="2500" spc="24">
                  <a:solidFill>
                    <a:srgbClr val="2E414D"/>
                  </a:solidFill>
                  <a:latin typeface="Glacial Indifference"/>
                </a:rPr>
                <a:t>016 38 81 00</a:t>
              </a:r>
            </a:p>
          </p:txBody>
        </p:sp>
      </p:grpSp>
      <p:pic>
        <p:nvPicPr>
          <p:cNvPr id="20" name="Afbeelding 19">
            <a:extLst>
              <a:ext uri="{FF2B5EF4-FFF2-40B4-BE49-F238E27FC236}">
                <a16:creationId xmlns:a16="http://schemas.microsoft.com/office/drawing/2014/main" id="{10662DF9-26B2-BCD5-D357-0FA274C6C8A8}"/>
              </a:ext>
            </a:extLst>
          </p:cNvPr>
          <p:cNvPicPr>
            <a:picLocks noChangeAspect="1"/>
          </p:cNvPicPr>
          <p:nvPr/>
        </p:nvPicPr>
        <p:blipFill>
          <a:blip r:embed="rId5"/>
          <a:stretch>
            <a:fillRect/>
          </a:stretch>
        </p:blipFill>
        <p:spPr>
          <a:xfrm>
            <a:off x="15880682" y="8294727"/>
            <a:ext cx="1080000" cy="1080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EFF"/>
        </a:solidFill>
        <a:effectLst/>
      </p:bgPr>
    </p:bg>
    <p:spTree>
      <p:nvGrpSpPr>
        <p:cNvPr id="1" name=""/>
        <p:cNvGrpSpPr/>
        <p:nvPr/>
      </p:nvGrpSpPr>
      <p:grpSpPr>
        <a:xfrm>
          <a:off x="0" y="0"/>
          <a:ext cx="0" cy="0"/>
          <a:chOff x="0" y="0"/>
          <a:chExt cx="0" cy="0"/>
        </a:xfrm>
      </p:grpSpPr>
      <p:grpSp>
        <p:nvGrpSpPr>
          <p:cNvPr id="2" name="Group 2"/>
          <p:cNvGrpSpPr/>
          <p:nvPr/>
        </p:nvGrpSpPr>
        <p:grpSpPr>
          <a:xfrm>
            <a:off x="9144000" y="-300109"/>
            <a:ext cx="9363436" cy="10887218"/>
            <a:chOff x="0" y="0"/>
            <a:chExt cx="22234478" cy="25852861"/>
          </a:xfrm>
        </p:grpSpPr>
        <p:sp>
          <p:nvSpPr>
            <p:cNvPr id="3" name="Freeform 3"/>
            <p:cNvSpPr/>
            <p:nvPr/>
          </p:nvSpPr>
          <p:spPr>
            <a:xfrm>
              <a:off x="72390" y="72390"/>
              <a:ext cx="22089698" cy="25708081"/>
            </a:xfrm>
            <a:custGeom>
              <a:avLst/>
              <a:gdLst/>
              <a:ahLst/>
              <a:cxnLst/>
              <a:rect l="l" t="t" r="r" b="b"/>
              <a:pathLst>
                <a:path w="22089698" h="25708081">
                  <a:moveTo>
                    <a:pt x="0" y="0"/>
                  </a:moveTo>
                  <a:lnTo>
                    <a:pt x="22089698" y="0"/>
                  </a:lnTo>
                  <a:lnTo>
                    <a:pt x="22089698" y="25708081"/>
                  </a:lnTo>
                  <a:lnTo>
                    <a:pt x="0" y="25708081"/>
                  </a:lnTo>
                  <a:lnTo>
                    <a:pt x="0" y="0"/>
                  </a:lnTo>
                  <a:close/>
                </a:path>
              </a:pathLst>
            </a:custGeom>
            <a:solidFill>
              <a:srgbClr val="C3EBE2"/>
            </a:solidFill>
          </p:spPr>
        </p:sp>
        <p:sp>
          <p:nvSpPr>
            <p:cNvPr id="4" name="Freeform 4"/>
            <p:cNvSpPr/>
            <p:nvPr/>
          </p:nvSpPr>
          <p:spPr>
            <a:xfrm>
              <a:off x="0" y="0"/>
              <a:ext cx="22234478" cy="25852861"/>
            </a:xfrm>
            <a:custGeom>
              <a:avLst/>
              <a:gdLst/>
              <a:ahLst/>
              <a:cxnLst/>
              <a:rect l="l" t="t" r="r" b="b"/>
              <a:pathLst>
                <a:path w="22234478" h="25852861">
                  <a:moveTo>
                    <a:pt x="22089698" y="25708080"/>
                  </a:moveTo>
                  <a:lnTo>
                    <a:pt x="22234478" y="25708080"/>
                  </a:lnTo>
                  <a:lnTo>
                    <a:pt x="22234478" y="25852861"/>
                  </a:lnTo>
                  <a:lnTo>
                    <a:pt x="22089698" y="25852861"/>
                  </a:lnTo>
                  <a:lnTo>
                    <a:pt x="22089698" y="25708080"/>
                  </a:lnTo>
                  <a:close/>
                  <a:moveTo>
                    <a:pt x="0" y="144780"/>
                  </a:moveTo>
                  <a:lnTo>
                    <a:pt x="144780" y="144780"/>
                  </a:lnTo>
                  <a:lnTo>
                    <a:pt x="144780" y="25708080"/>
                  </a:lnTo>
                  <a:lnTo>
                    <a:pt x="0" y="25708080"/>
                  </a:lnTo>
                  <a:lnTo>
                    <a:pt x="0" y="144780"/>
                  </a:lnTo>
                  <a:close/>
                  <a:moveTo>
                    <a:pt x="0" y="25708080"/>
                  </a:moveTo>
                  <a:lnTo>
                    <a:pt x="144780" y="25708080"/>
                  </a:lnTo>
                  <a:lnTo>
                    <a:pt x="144780" y="25852861"/>
                  </a:lnTo>
                  <a:lnTo>
                    <a:pt x="0" y="25852861"/>
                  </a:lnTo>
                  <a:lnTo>
                    <a:pt x="0" y="25708080"/>
                  </a:lnTo>
                  <a:close/>
                  <a:moveTo>
                    <a:pt x="22089698" y="144780"/>
                  </a:moveTo>
                  <a:lnTo>
                    <a:pt x="22234478" y="144780"/>
                  </a:lnTo>
                  <a:lnTo>
                    <a:pt x="22234478" y="25708080"/>
                  </a:lnTo>
                  <a:lnTo>
                    <a:pt x="22089698" y="25708080"/>
                  </a:lnTo>
                  <a:lnTo>
                    <a:pt x="22089698" y="144780"/>
                  </a:lnTo>
                  <a:close/>
                  <a:moveTo>
                    <a:pt x="144780" y="25708080"/>
                  </a:moveTo>
                  <a:lnTo>
                    <a:pt x="22089698" y="25708080"/>
                  </a:lnTo>
                  <a:lnTo>
                    <a:pt x="22089698" y="25852861"/>
                  </a:lnTo>
                  <a:lnTo>
                    <a:pt x="144780" y="25852861"/>
                  </a:lnTo>
                  <a:lnTo>
                    <a:pt x="144780" y="25708080"/>
                  </a:lnTo>
                  <a:close/>
                  <a:moveTo>
                    <a:pt x="22089698" y="0"/>
                  </a:moveTo>
                  <a:lnTo>
                    <a:pt x="22234478" y="0"/>
                  </a:lnTo>
                  <a:lnTo>
                    <a:pt x="22234478" y="144780"/>
                  </a:lnTo>
                  <a:lnTo>
                    <a:pt x="22089698" y="144780"/>
                  </a:lnTo>
                  <a:lnTo>
                    <a:pt x="22089698" y="0"/>
                  </a:lnTo>
                  <a:close/>
                  <a:moveTo>
                    <a:pt x="0" y="0"/>
                  </a:moveTo>
                  <a:lnTo>
                    <a:pt x="144780" y="0"/>
                  </a:lnTo>
                  <a:lnTo>
                    <a:pt x="144780" y="144780"/>
                  </a:lnTo>
                  <a:lnTo>
                    <a:pt x="0" y="144780"/>
                  </a:lnTo>
                  <a:lnTo>
                    <a:pt x="0" y="0"/>
                  </a:lnTo>
                  <a:close/>
                  <a:moveTo>
                    <a:pt x="144780" y="0"/>
                  </a:moveTo>
                  <a:lnTo>
                    <a:pt x="22089698" y="0"/>
                  </a:lnTo>
                  <a:lnTo>
                    <a:pt x="22089698" y="144780"/>
                  </a:lnTo>
                  <a:lnTo>
                    <a:pt x="144780" y="144780"/>
                  </a:lnTo>
                  <a:lnTo>
                    <a:pt x="144780" y="0"/>
                  </a:lnTo>
                  <a:close/>
                </a:path>
              </a:pathLst>
            </a:custGeom>
            <a:solidFill>
              <a:srgbClr val="2E414D"/>
            </a:solidFill>
          </p:spPr>
        </p:sp>
      </p:grpSp>
      <p:grpSp>
        <p:nvGrpSpPr>
          <p:cNvPr id="5" name="Group 5"/>
          <p:cNvGrpSpPr>
            <a:grpSpLocks noChangeAspect="1"/>
          </p:cNvGrpSpPr>
          <p:nvPr/>
        </p:nvGrpSpPr>
        <p:grpSpPr>
          <a:xfrm>
            <a:off x="9566668" y="4338957"/>
            <a:ext cx="8518100" cy="6248152"/>
            <a:chOff x="0" y="0"/>
            <a:chExt cx="4198620" cy="3079750"/>
          </a:xfrm>
        </p:grpSpPr>
        <p:sp>
          <p:nvSpPr>
            <p:cNvPr id="6" name="Freeform 6"/>
            <p:cNvSpPr/>
            <p:nvPr/>
          </p:nvSpPr>
          <p:spPr>
            <a:xfrm>
              <a:off x="-12699" y="-2540"/>
              <a:ext cx="4215129" cy="3083560"/>
            </a:xfrm>
            <a:custGeom>
              <a:avLst/>
              <a:gdLst/>
              <a:ahLst/>
              <a:cxnLst/>
              <a:rect l="l" t="t" r="r" b="b"/>
              <a:pathLst>
                <a:path w="4215129" h="3083560">
                  <a:moveTo>
                    <a:pt x="4196079" y="1511300"/>
                  </a:moveTo>
                  <a:cubicBezTo>
                    <a:pt x="4199889" y="1508760"/>
                    <a:pt x="4203699" y="1507490"/>
                    <a:pt x="4206239" y="1503680"/>
                  </a:cubicBezTo>
                  <a:cubicBezTo>
                    <a:pt x="4208779" y="1501140"/>
                    <a:pt x="4213859" y="1497330"/>
                    <a:pt x="4213859" y="1493520"/>
                  </a:cubicBezTo>
                  <a:cubicBezTo>
                    <a:pt x="4213859" y="1490980"/>
                    <a:pt x="4208779" y="1487170"/>
                    <a:pt x="4206239" y="1484630"/>
                  </a:cubicBezTo>
                  <a:lnTo>
                    <a:pt x="4194809" y="1473200"/>
                  </a:lnTo>
                  <a:cubicBezTo>
                    <a:pt x="4197349" y="1470660"/>
                    <a:pt x="4202429" y="1469390"/>
                    <a:pt x="4202429" y="1465580"/>
                  </a:cubicBezTo>
                  <a:cubicBezTo>
                    <a:pt x="4204969" y="1455420"/>
                    <a:pt x="4208779" y="1445260"/>
                    <a:pt x="4208779" y="1435100"/>
                  </a:cubicBezTo>
                  <a:cubicBezTo>
                    <a:pt x="4208779" y="1430020"/>
                    <a:pt x="4199889" y="1426210"/>
                    <a:pt x="4194809" y="1419860"/>
                  </a:cubicBezTo>
                  <a:cubicBezTo>
                    <a:pt x="4199889" y="1419860"/>
                    <a:pt x="4202429" y="1419860"/>
                    <a:pt x="4206239" y="1418590"/>
                  </a:cubicBezTo>
                  <a:lnTo>
                    <a:pt x="4206239" y="1414780"/>
                  </a:lnTo>
                  <a:lnTo>
                    <a:pt x="4194809" y="1414780"/>
                  </a:lnTo>
                  <a:cubicBezTo>
                    <a:pt x="4187189" y="1409700"/>
                    <a:pt x="4179569" y="1399540"/>
                    <a:pt x="4177029" y="1400810"/>
                  </a:cubicBezTo>
                  <a:cubicBezTo>
                    <a:pt x="4163059" y="1408430"/>
                    <a:pt x="4163059" y="1398270"/>
                    <a:pt x="4160519" y="1390650"/>
                  </a:cubicBezTo>
                  <a:cubicBezTo>
                    <a:pt x="4155439" y="1391920"/>
                    <a:pt x="4150359" y="1393190"/>
                    <a:pt x="4146549" y="1391920"/>
                  </a:cubicBezTo>
                  <a:cubicBezTo>
                    <a:pt x="4137659" y="1390650"/>
                    <a:pt x="4128769" y="1386840"/>
                    <a:pt x="4119879" y="1386840"/>
                  </a:cubicBezTo>
                  <a:cubicBezTo>
                    <a:pt x="4108449" y="1385570"/>
                    <a:pt x="4095749" y="1385570"/>
                    <a:pt x="4083049" y="1384300"/>
                  </a:cubicBezTo>
                  <a:cubicBezTo>
                    <a:pt x="4063999" y="1381760"/>
                    <a:pt x="4044949" y="1379220"/>
                    <a:pt x="4025899" y="1376680"/>
                  </a:cubicBezTo>
                  <a:cubicBezTo>
                    <a:pt x="4024629" y="1376680"/>
                    <a:pt x="4022089" y="1379220"/>
                    <a:pt x="4020819" y="1379220"/>
                  </a:cubicBezTo>
                  <a:cubicBezTo>
                    <a:pt x="4010659" y="1377950"/>
                    <a:pt x="4000499" y="1376680"/>
                    <a:pt x="3991609" y="1374140"/>
                  </a:cubicBezTo>
                  <a:cubicBezTo>
                    <a:pt x="3989069" y="1372870"/>
                    <a:pt x="3987799" y="1366520"/>
                    <a:pt x="3987799" y="1363980"/>
                  </a:cubicBezTo>
                  <a:cubicBezTo>
                    <a:pt x="4001769" y="1353820"/>
                    <a:pt x="4015740" y="1343660"/>
                    <a:pt x="4024629" y="1337310"/>
                  </a:cubicBezTo>
                  <a:cubicBezTo>
                    <a:pt x="4034789" y="1336040"/>
                    <a:pt x="4041139" y="1334770"/>
                    <a:pt x="4050029" y="1334770"/>
                  </a:cubicBezTo>
                  <a:cubicBezTo>
                    <a:pt x="4042409" y="1324610"/>
                    <a:pt x="4037329" y="1319530"/>
                    <a:pt x="4030979" y="1311910"/>
                  </a:cubicBezTo>
                  <a:cubicBezTo>
                    <a:pt x="4027169" y="1313180"/>
                    <a:pt x="4023359" y="1314450"/>
                    <a:pt x="4017009" y="1316990"/>
                  </a:cubicBezTo>
                  <a:cubicBezTo>
                    <a:pt x="4017009" y="1310640"/>
                    <a:pt x="4017009" y="1304290"/>
                    <a:pt x="4018279" y="1304290"/>
                  </a:cubicBezTo>
                  <a:cubicBezTo>
                    <a:pt x="4023359" y="1303020"/>
                    <a:pt x="4030979" y="1301750"/>
                    <a:pt x="4034789" y="1304290"/>
                  </a:cubicBezTo>
                  <a:cubicBezTo>
                    <a:pt x="4039869" y="1308100"/>
                    <a:pt x="4042409" y="1314450"/>
                    <a:pt x="4047489" y="1322070"/>
                  </a:cubicBezTo>
                  <a:cubicBezTo>
                    <a:pt x="4050029" y="1322070"/>
                    <a:pt x="4055109" y="1323340"/>
                    <a:pt x="4060189" y="1323340"/>
                  </a:cubicBezTo>
                  <a:cubicBezTo>
                    <a:pt x="4058919" y="1306830"/>
                    <a:pt x="4058919" y="1306830"/>
                    <a:pt x="4044949" y="1282700"/>
                  </a:cubicBezTo>
                  <a:cubicBezTo>
                    <a:pt x="4062729" y="1282700"/>
                    <a:pt x="4067809" y="1277620"/>
                    <a:pt x="4063999" y="1259840"/>
                  </a:cubicBezTo>
                  <a:cubicBezTo>
                    <a:pt x="4075429" y="1258570"/>
                    <a:pt x="4088129" y="1257300"/>
                    <a:pt x="4099559" y="1257300"/>
                  </a:cubicBezTo>
                  <a:cubicBezTo>
                    <a:pt x="4098289" y="1254760"/>
                    <a:pt x="4095749" y="1249680"/>
                    <a:pt x="4094479" y="1245870"/>
                  </a:cubicBezTo>
                  <a:cubicBezTo>
                    <a:pt x="4099559" y="1247140"/>
                    <a:pt x="4103369" y="1248410"/>
                    <a:pt x="4105909" y="1249680"/>
                  </a:cubicBezTo>
                  <a:cubicBezTo>
                    <a:pt x="4107179" y="1243330"/>
                    <a:pt x="4107179" y="1236980"/>
                    <a:pt x="4108449" y="1231900"/>
                  </a:cubicBezTo>
                  <a:cubicBezTo>
                    <a:pt x="4109719" y="1225550"/>
                    <a:pt x="4110989" y="1217930"/>
                    <a:pt x="4112259" y="1211580"/>
                  </a:cubicBezTo>
                  <a:cubicBezTo>
                    <a:pt x="4112259" y="1209040"/>
                    <a:pt x="4110989" y="1205230"/>
                    <a:pt x="4112259" y="1201420"/>
                  </a:cubicBezTo>
                  <a:cubicBezTo>
                    <a:pt x="4116069" y="1191260"/>
                    <a:pt x="4117339" y="1176020"/>
                    <a:pt x="4113529" y="1168400"/>
                  </a:cubicBezTo>
                  <a:cubicBezTo>
                    <a:pt x="4116069" y="1165860"/>
                    <a:pt x="4117339" y="1162050"/>
                    <a:pt x="4117339" y="1159510"/>
                  </a:cubicBezTo>
                  <a:cubicBezTo>
                    <a:pt x="4117339" y="1149350"/>
                    <a:pt x="4117339" y="1137920"/>
                    <a:pt x="4116069" y="1127760"/>
                  </a:cubicBezTo>
                  <a:cubicBezTo>
                    <a:pt x="4114799" y="1117600"/>
                    <a:pt x="4113529" y="1108710"/>
                    <a:pt x="4112259" y="1098550"/>
                  </a:cubicBezTo>
                  <a:cubicBezTo>
                    <a:pt x="4110989" y="1096010"/>
                    <a:pt x="4110989" y="1093470"/>
                    <a:pt x="4112259" y="1089660"/>
                  </a:cubicBezTo>
                  <a:cubicBezTo>
                    <a:pt x="4116069" y="1079500"/>
                    <a:pt x="4118609" y="1069340"/>
                    <a:pt x="4110989" y="1059180"/>
                  </a:cubicBezTo>
                  <a:cubicBezTo>
                    <a:pt x="4108449" y="1056640"/>
                    <a:pt x="4109719" y="1050290"/>
                    <a:pt x="4110989" y="1046480"/>
                  </a:cubicBezTo>
                  <a:cubicBezTo>
                    <a:pt x="4114799" y="1032510"/>
                    <a:pt x="4107179" y="1021080"/>
                    <a:pt x="4093209" y="1018540"/>
                  </a:cubicBezTo>
                  <a:lnTo>
                    <a:pt x="4088129" y="1018540"/>
                  </a:lnTo>
                  <a:cubicBezTo>
                    <a:pt x="4089399" y="1014730"/>
                    <a:pt x="4090669" y="1013460"/>
                    <a:pt x="4091939" y="1010920"/>
                  </a:cubicBezTo>
                  <a:cubicBezTo>
                    <a:pt x="4088129" y="1009650"/>
                    <a:pt x="4084319" y="1009650"/>
                    <a:pt x="4081779" y="1007110"/>
                  </a:cubicBezTo>
                  <a:cubicBezTo>
                    <a:pt x="4079239" y="1005840"/>
                    <a:pt x="4077969" y="1002030"/>
                    <a:pt x="4075429" y="1000760"/>
                  </a:cubicBezTo>
                  <a:cubicBezTo>
                    <a:pt x="4065269" y="995680"/>
                    <a:pt x="4053839" y="990600"/>
                    <a:pt x="4042409" y="985520"/>
                  </a:cubicBezTo>
                  <a:cubicBezTo>
                    <a:pt x="4038599" y="984250"/>
                    <a:pt x="4033519" y="984250"/>
                    <a:pt x="4029709" y="984250"/>
                  </a:cubicBezTo>
                  <a:cubicBezTo>
                    <a:pt x="4027169" y="985520"/>
                    <a:pt x="4025899" y="980440"/>
                    <a:pt x="4023359" y="980440"/>
                  </a:cubicBezTo>
                  <a:cubicBezTo>
                    <a:pt x="4005579" y="976630"/>
                    <a:pt x="3987799" y="974090"/>
                    <a:pt x="3970019" y="969010"/>
                  </a:cubicBezTo>
                  <a:cubicBezTo>
                    <a:pt x="3956049" y="963930"/>
                    <a:pt x="3939539" y="974090"/>
                    <a:pt x="3925569" y="963930"/>
                  </a:cubicBezTo>
                  <a:cubicBezTo>
                    <a:pt x="3924299" y="962660"/>
                    <a:pt x="3921759" y="965200"/>
                    <a:pt x="3920489" y="965200"/>
                  </a:cubicBezTo>
                  <a:cubicBezTo>
                    <a:pt x="3909059" y="962660"/>
                    <a:pt x="3898899" y="969010"/>
                    <a:pt x="3887469" y="965200"/>
                  </a:cubicBezTo>
                  <a:cubicBezTo>
                    <a:pt x="3876039" y="961390"/>
                    <a:pt x="3863339" y="960120"/>
                    <a:pt x="3858259" y="948690"/>
                  </a:cubicBezTo>
                  <a:cubicBezTo>
                    <a:pt x="3853179" y="937260"/>
                    <a:pt x="3849369" y="925830"/>
                    <a:pt x="3849369" y="914400"/>
                  </a:cubicBezTo>
                  <a:cubicBezTo>
                    <a:pt x="3850639" y="900430"/>
                    <a:pt x="3856989" y="885190"/>
                    <a:pt x="3832859" y="887730"/>
                  </a:cubicBezTo>
                  <a:cubicBezTo>
                    <a:pt x="3834129" y="885190"/>
                    <a:pt x="3834129" y="882650"/>
                    <a:pt x="3835399" y="881380"/>
                  </a:cubicBezTo>
                  <a:cubicBezTo>
                    <a:pt x="3761739" y="873760"/>
                    <a:pt x="3688079" y="867410"/>
                    <a:pt x="3615689" y="859790"/>
                  </a:cubicBezTo>
                  <a:cubicBezTo>
                    <a:pt x="3613149" y="850900"/>
                    <a:pt x="3610609" y="840740"/>
                    <a:pt x="3608069" y="826770"/>
                  </a:cubicBezTo>
                  <a:cubicBezTo>
                    <a:pt x="3622039" y="842010"/>
                    <a:pt x="3634739" y="850900"/>
                    <a:pt x="3652519" y="849630"/>
                  </a:cubicBezTo>
                  <a:cubicBezTo>
                    <a:pt x="3653789" y="839470"/>
                    <a:pt x="3652519" y="831850"/>
                    <a:pt x="3642359" y="825500"/>
                  </a:cubicBezTo>
                  <a:cubicBezTo>
                    <a:pt x="3641089" y="824230"/>
                    <a:pt x="3639819" y="819150"/>
                    <a:pt x="3641089" y="816610"/>
                  </a:cubicBezTo>
                  <a:cubicBezTo>
                    <a:pt x="3646169" y="803910"/>
                    <a:pt x="3651249" y="792480"/>
                    <a:pt x="3655059" y="781050"/>
                  </a:cubicBezTo>
                  <a:cubicBezTo>
                    <a:pt x="3660139" y="784860"/>
                    <a:pt x="3663949" y="787400"/>
                    <a:pt x="3669029" y="789940"/>
                  </a:cubicBezTo>
                  <a:lnTo>
                    <a:pt x="3671569" y="787400"/>
                  </a:lnTo>
                  <a:lnTo>
                    <a:pt x="3656329" y="764540"/>
                  </a:lnTo>
                  <a:cubicBezTo>
                    <a:pt x="3666489" y="767080"/>
                    <a:pt x="3675379" y="768350"/>
                    <a:pt x="3686809" y="770890"/>
                  </a:cubicBezTo>
                  <a:cubicBezTo>
                    <a:pt x="3682999" y="763270"/>
                    <a:pt x="3679189" y="758190"/>
                    <a:pt x="3679189" y="758190"/>
                  </a:cubicBezTo>
                  <a:cubicBezTo>
                    <a:pt x="3685539" y="753110"/>
                    <a:pt x="3691889" y="748030"/>
                    <a:pt x="3700779" y="741680"/>
                  </a:cubicBezTo>
                  <a:cubicBezTo>
                    <a:pt x="3700779" y="740410"/>
                    <a:pt x="3702049" y="732790"/>
                    <a:pt x="3705859" y="731520"/>
                  </a:cubicBezTo>
                  <a:cubicBezTo>
                    <a:pt x="3713479" y="727710"/>
                    <a:pt x="3716019" y="734060"/>
                    <a:pt x="3718559" y="740410"/>
                  </a:cubicBezTo>
                  <a:cubicBezTo>
                    <a:pt x="3719829" y="744220"/>
                    <a:pt x="3727449" y="745490"/>
                    <a:pt x="3732529" y="746760"/>
                  </a:cubicBezTo>
                  <a:cubicBezTo>
                    <a:pt x="3737609" y="748030"/>
                    <a:pt x="3743959" y="748030"/>
                    <a:pt x="3750309" y="746760"/>
                  </a:cubicBezTo>
                  <a:cubicBezTo>
                    <a:pt x="3760469" y="746760"/>
                    <a:pt x="3770629" y="745490"/>
                    <a:pt x="3784599" y="744220"/>
                  </a:cubicBezTo>
                  <a:cubicBezTo>
                    <a:pt x="3774440" y="741680"/>
                    <a:pt x="3766819" y="739140"/>
                    <a:pt x="3760469" y="737870"/>
                  </a:cubicBezTo>
                  <a:cubicBezTo>
                    <a:pt x="3760469" y="736600"/>
                    <a:pt x="3760469" y="735330"/>
                    <a:pt x="3759199" y="734060"/>
                  </a:cubicBezTo>
                  <a:cubicBezTo>
                    <a:pt x="3769359" y="731520"/>
                    <a:pt x="3779519" y="728980"/>
                    <a:pt x="3788409" y="726440"/>
                  </a:cubicBezTo>
                  <a:cubicBezTo>
                    <a:pt x="3798569" y="728980"/>
                    <a:pt x="3807459" y="732790"/>
                    <a:pt x="3815079" y="735330"/>
                  </a:cubicBezTo>
                  <a:cubicBezTo>
                    <a:pt x="3817619" y="758190"/>
                    <a:pt x="3832859" y="739140"/>
                    <a:pt x="3841749" y="741680"/>
                  </a:cubicBezTo>
                  <a:cubicBezTo>
                    <a:pt x="3839209" y="736600"/>
                    <a:pt x="3835399" y="731520"/>
                    <a:pt x="3831590" y="725170"/>
                  </a:cubicBezTo>
                  <a:cubicBezTo>
                    <a:pt x="3848099" y="727710"/>
                    <a:pt x="3864610" y="727710"/>
                    <a:pt x="3876040" y="740410"/>
                  </a:cubicBezTo>
                  <a:cubicBezTo>
                    <a:pt x="3877310" y="741680"/>
                    <a:pt x="3882390" y="740410"/>
                    <a:pt x="3884930" y="739140"/>
                  </a:cubicBezTo>
                  <a:cubicBezTo>
                    <a:pt x="3888740" y="740410"/>
                    <a:pt x="3895090" y="742950"/>
                    <a:pt x="3897630" y="741680"/>
                  </a:cubicBezTo>
                  <a:cubicBezTo>
                    <a:pt x="3901440" y="737870"/>
                    <a:pt x="3901440" y="731520"/>
                    <a:pt x="3905250" y="723900"/>
                  </a:cubicBezTo>
                  <a:cubicBezTo>
                    <a:pt x="3914140" y="739140"/>
                    <a:pt x="3923030" y="730250"/>
                    <a:pt x="3931920" y="723900"/>
                  </a:cubicBezTo>
                  <a:cubicBezTo>
                    <a:pt x="3930650" y="727710"/>
                    <a:pt x="3930650" y="730250"/>
                    <a:pt x="3930650" y="730250"/>
                  </a:cubicBezTo>
                  <a:cubicBezTo>
                    <a:pt x="3938270" y="734060"/>
                    <a:pt x="3944620" y="736600"/>
                    <a:pt x="3953510" y="740410"/>
                  </a:cubicBezTo>
                  <a:cubicBezTo>
                    <a:pt x="3959860" y="737870"/>
                    <a:pt x="3967480" y="728980"/>
                    <a:pt x="3978910" y="737870"/>
                  </a:cubicBezTo>
                  <a:cubicBezTo>
                    <a:pt x="3980180" y="739140"/>
                    <a:pt x="3985260" y="736600"/>
                    <a:pt x="3989069" y="736600"/>
                  </a:cubicBezTo>
                  <a:cubicBezTo>
                    <a:pt x="3992879" y="735330"/>
                    <a:pt x="3995419" y="735330"/>
                    <a:pt x="3996690" y="734060"/>
                  </a:cubicBezTo>
                  <a:cubicBezTo>
                    <a:pt x="3999230" y="725170"/>
                    <a:pt x="4000499" y="717550"/>
                    <a:pt x="4004310" y="709930"/>
                  </a:cubicBezTo>
                  <a:cubicBezTo>
                    <a:pt x="4008120" y="702310"/>
                    <a:pt x="4006850" y="694690"/>
                    <a:pt x="3999230" y="692150"/>
                  </a:cubicBezTo>
                  <a:cubicBezTo>
                    <a:pt x="3996690" y="690880"/>
                    <a:pt x="3994150" y="690880"/>
                    <a:pt x="3992880" y="689610"/>
                  </a:cubicBezTo>
                  <a:cubicBezTo>
                    <a:pt x="4004310" y="678180"/>
                    <a:pt x="4014470" y="670560"/>
                    <a:pt x="4030980" y="675640"/>
                  </a:cubicBezTo>
                  <a:cubicBezTo>
                    <a:pt x="4034790" y="676910"/>
                    <a:pt x="4039870" y="671830"/>
                    <a:pt x="4046220" y="668020"/>
                  </a:cubicBezTo>
                  <a:cubicBezTo>
                    <a:pt x="4042410" y="664210"/>
                    <a:pt x="4039870" y="662940"/>
                    <a:pt x="4037330" y="661670"/>
                  </a:cubicBezTo>
                  <a:cubicBezTo>
                    <a:pt x="4047490" y="640080"/>
                    <a:pt x="4064000" y="654050"/>
                    <a:pt x="4079240" y="654050"/>
                  </a:cubicBezTo>
                  <a:cubicBezTo>
                    <a:pt x="4074160" y="650240"/>
                    <a:pt x="4071619" y="646430"/>
                    <a:pt x="4069080" y="645160"/>
                  </a:cubicBezTo>
                  <a:cubicBezTo>
                    <a:pt x="4076700" y="641350"/>
                    <a:pt x="4084320" y="638810"/>
                    <a:pt x="4090670" y="635000"/>
                  </a:cubicBezTo>
                  <a:cubicBezTo>
                    <a:pt x="4091940" y="629920"/>
                    <a:pt x="4090670" y="624840"/>
                    <a:pt x="4091940" y="622300"/>
                  </a:cubicBezTo>
                  <a:cubicBezTo>
                    <a:pt x="4098290" y="612140"/>
                    <a:pt x="4094480" y="604520"/>
                    <a:pt x="4084320" y="599440"/>
                  </a:cubicBezTo>
                  <a:cubicBezTo>
                    <a:pt x="4080510" y="596900"/>
                    <a:pt x="4076700" y="591820"/>
                    <a:pt x="4074160" y="588010"/>
                  </a:cubicBezTo>
                  <a:cubicBezTo>
                    <a:pt x="4077970" y="588010"/>
                    <a:pt x="4083050" y="586740"/>
                    <a:pt x="4088130" y="586740"/>
                  </a:cubicBezTo>
                  <a:lnTo>
                    <a:pt x="4088130" y="571500"/>
                  </a:lnTo>
                  <a:cubicBezTo>
                    <a:pt x="4090670" y="571500"/>
                    <a:pt x="4093210" y="571500"/>
                    <a:pt x="4095750" y="572770"/>
                  </a:cubicBezTo>
                  <a:cubicBezTo>
                    <a:pt x="4097020" y="557530"/>
                    <a:pt x="4098290" y="542290"/>
                    <a:pt x="4100830" y="525780"/>
                  </a:cubicBezTo>
                  <a:cubicBezTo>
                    <a:pt x="4086860" y="518160"/>
                    <a:pt x="4094480" y="509270"/>
                    <a:pt x="4102100" y="497840"/>
                  </a:cubicBezTo>
                  <a:cubicBezTo>
                    <a:pt x="4102100" y="497840"/>
                    <a:pt x="4099560" y="496570"/>
                    <a:pt x="4097020" y="496570"/>
                  </a:cubicBezTo>
                  <a:cubicBezTo>
                    <a:pt x="4098290" y="491490"/>
                    <a:pt x="4100830" y="486410"/>
                    <a:pt x="4102100" y="481330"/>
                  </a:cubicBezTo>
                  <a:cubicBezTo>
                    <a:pt x="4104640" y="471170"/>
                    <a:pt x="4100830" y="469900"/>
                    <a:pt x="4089400" y="474980"/>
                  </a:cubicBezTo>
                  <a:cubicBezTo>
                    <a:pt x="4088130" y="472440"/>
                    <a:pt x="4086860" y="468630"/>
                    <a:pt x="4084320" y="466090"/>
                  </a:cubicBezTo>
                  <a:cubicBezTo>
                    <a:pt x="4083050" y="467360"/>
                    <a:pt x="4083050" y="468630"/>
                    <a:pt x="4081780" y="469900"/>
                  </a:cubicBezTo>
                  <a:cubicBezTo>
                    <a:pt x="4076700" y="468630"/>
                    <a:pt x="4072890" y="466090"/>
                    <a:pt x="4067810" y="464820"/>
                  </a:cubicBezTo>
                  <a:cubicBezTo>
                    <a:pt x="4042410" y="454660"/>
                    <a:pt x="4015740" y="457200"/>
                    <a:pt x="3990340" y="455930"/>
                  </a:cubicBezTo>
                  <a:cubicBezTo>
                    <a:pt x="3986530" y="455930"/>
                    <a:pt x="3981450" y="459740"/>
                    <a:pt x="3977640" y="459740"/>
                  </a:cubicBezTo>
                  <a:cubicBezTo>
                    <a:pt x="3962400" y="458470"/>
                    <a:pt x="3948430" y="453390"/>
                    <a:pt x="3934460" y="452120"/>
                  </a:cubicBezTo>
                  <a:cubicBezTo>
                    <a:pt x="3915410" y="450850"/>
                    <a:pt x="3896360" y="450850"/>
                    <a:pt x="3877310" y="450850"/>
                  </a:cubicBezTo>
                  <a:cubicBezTo>
                    <a:pt x="3863340" y="450850"/>
                    <a:pt x="3860800" y="443230"/>
                    <a:pt x="3862070" y="433070"/>
                  </a:cubicBezTo>
                  <a:cubicBezTo>
                    <a:pt x="3867150" y="429260"/>
                    <a:pt x="3872230" y="421640"/>
                    <a:pt x="3872230" y="420370"/>
                  </a:cubicBezTo>
                  <a:cubicBezTo>
                    <a:pt x="3855720" y="407670"/>
                    <a:pt x="3870960" y="398780"/>
                    <a:pt x="3874770" y="388620"/>
                  </a:cubicBezTo>
                  <a:cubicBezTo>
                    <a:pt x="3873500" y="363220"/>
                    <a:pt x="3872230" y="337820"/>
                    <a:pt x="3870960" y="311150"/>
                  </a:cubicBezTo>
                  <a:cubicBezTo>
                    <a:pt x="3873500" y="309880"/>
                    <a:pt x="3878580" y="308610"/>
                    <a:pt x="3882390" y="307340"/>
                  </a:cubicBezTo>
                  <a:cubicBezTo>
                    <a:pt x="3881120" y="303530"/>
                    <a:pt x="3878580" y="299720"/>
                    <a:pt x="3878580" y="295910"/>
                  </a:cubicBezTo>
                  <a:cubicBezTo>
                    <a:pt x="3882390" y="280670"/>
                    <a:pt x="3883660" y="265430"/>
                    <a:pt x="3867150" y="254000"/>
                  </a:cubicBezTo>
                  <a:cubicBezTo>
                    <a:pt x="3874770" y="248920"/>
                    <a:pt x="3881120" y="245110"/>
                    <a:pt x="3888740" y="240030"/>
                  </a:cubicBezTo>
                  <a:cubicBezTo>
                    <a:pt x="3887470" y="238760"/>
                    <a:pt x="3886200" y="236220"/>
                    <a:pt x="3886200" y="234950"/>
                  </a:cubicBezTo>
                  <a:cubicBezTo>
                    <a:pt x="3886200" y="233680"/>
                    <a:pt x="3884930" y="233680"/>
                    <a:pt x="3883660" y="233680"/>
                  </a:cubicBezTo>
                  <a:cubicBezTo>
                    <a:pt x="3870960" y="233680"/>
                    <a:pt x="3865880" y="231140"/>
                    <a:pt x="3864610" y="218440"/>
                  </a:cubicBezTo>
                  <a:cubicBezTo>
                    <a:pt x="3864610" y="215900"/>
                    <a:pt x="3864610" y="212090"/>
                    <a:pt x="3867150" y="209550"/>
                  </a:cubicBezTo>
                  <a:cubicBezTo>
                    <a:pt x="3872230" y="205740"/>
                    <a:pt x="3877310" y="201930"/>
                    <a:pt x="3883660" y="199390"/>
                  </a:cubicBezTo>
                  <a:cubicBezTo>
                    <a:pt x="3886200" y="198120"/>
                    <a:pt x="3891280" y="199390"/>
                    <a:pt x="3893820" y="200660"/>
                  </a:cubicBezTo>
                  <a:cubicBezTo>
                    <a:pt x="3907790" y="208280"/>
                    <a:pt x="3909060" y="208280"/>
                    <a:pt x="3911600" y="191770"/>
                  </a:cubicBezTo>
                  <a:cubicBezTo>
                    <a:pt x="3914140" y="193040"/>
                    <a:pt x="3916680" y="194310"/>
                    <a:pt x="3920490" y="195580"/>
                  </a:cubicBezTo>
                  <a:cubicBezTo>
                    <a:pt x="3919220" y="190500"/>
                    <a:pt x="3919220" y="186690"/>
                    <a:pt x="3916680" y="182880"/>
                  </a:cubicBezTo>
                  <a:cubicBezTo>
                    <a:pt x="3916680" y="181610"/>
                    <a:pt x="3914140" y="180340"/>
                    <a:pt x="3911600" y="179070"/>
                  </a:cubicBezTo>
                  <a:cubicBezTo>
                    <a:pt x="3914140" y="177800"/>
                    <a:pt x="3916680" y="175260"/>
                    <a:pt x="3919220" y="176530"/>
                  </a:cubicBezTo>
                  <a:cubicBezTo>
                    <a:pt x="3931920" y="180340"/>
                    <a:pt x="3939540" y="171450"/>
                    <a:pt x="3948430" y="166370"/>
                  </a:cubicBezTo>
                  <a:cubicBezTo>
                    <a:pt x="3940810" y="156210"/>
                    <a:pt x="3933190" y="147320"/>
                    <a:pt x="3926840" y="137160"/>
                  </a:cubicBezTo>
                  <a:cubicBezTo>
                    <a:pt x="3937000" y="132080"/>
                    <a:pt x="3944620" y="129540"/>
                    <a:pt x="3952240" y="125730"/>
                  </a:cubicBezTo>
                  <a:cubicBezTo>
                    <a:pt x="3935730" y="97790"/>
                    <a:pt x="3935730" y="97790"/>
                    <a:pt x="3947160" y="86360"/>
                  </a:cubicBezTo>
                  <a:cubicBezTo>
                    <a:pt x="3947160" y="85090"/>
                    <a:pt x="3945890" y="83820"/>
                    <a:pt x="3945890" y="82550"/>
                  </a:cubicBezTo>
                  <a:cubicBezTo>
                    <a:pt x="3942080" y="83820"/>
                    <a:pt x="3937000" y="85090"/>
                    <a:pt x="3933190" y="87630"/>
                  </a:cubicBezTo>
                  <a:lnTo>
                    <a:pt x="3931920" y="86360"/>
                  </a:lnTo>
                  <a:cubicBezTo>
                    <a:pt x="3937000" y="81280"/>
                    <a:pt x="3942080" y="77470"/>
                    <a:pt x="3947160" y="72390"/>
                  </a:cubicBezTo>
                  <a:cubicBezTo>
                    <a:pt x="3947160" y="68580"/>
                    <a:pt x="3949700" y="59690"/>
                    <a:pt x="3947160" y="57150"/>
                  </a:cubicBezTo>
                  <a:cubicBezTo>
                    <a:pt x="3937000" y="48260"/>
                    <a:pt x="3948430" y="39370"/>
                    <a:pt x="3945890" y="30480"/>
                  </a:cubicBezTo>
                  <a:cubicBezTo>
                    <a:pt x="3944620" y="27940"/>
                    <a:pt x="3945890" y="21590"/>
                    <a:pt x="3944620" y="21590"/>
                  </a:cubicBezTo>
                  <a:cubicBezTo>
                    <a:pt x="3937000" y="17780"/>
                    <a:pt x="3928110" y="11430"/>
                    <a:pt x="3919220" y="11430"/>
                  </a:cubicBezTo>
                  <a:cubicBezTo>
                    <a:pt x="3898900" y="10160"/>
                    <a:pt x="3878580" y="12700"/>
                    <a:pt x="3858260" y="12700"/>
                  </a:cubicBezTo>
                  <a:lnTo>
                    <a:pt x="3793490" y="12700"/>
                  </a:lnTo>
                  <a:cubicBezTo>
                    <a:pt x="3778250" y="12700"/>
                    <a:pt x="3765550" y="8890"/>
                    <a:pt x="3750310" y="5080"/>
                  </a:cubicBezTo>
                  <a:cubicBezTo>
                    <a:pt x="3732530" y="0"/>
                    <a:pt x="3713480" y="3810"/>
                    <a:pt x="3694430" y="5080"/>
                  </a:cubicBezTo>
                  <a:cubicBezTo>
                    <a:pt x="3653790" y="6350"/>
                    <a:pt x="3613150" y="6350"/>
                    <a:pt x="3572510" y="7620"/>
                  </a:cubicBezTo>
                  <a:cubicBezTo>
                    <a:pt x="3553460" y="7620"/>
                    <a:pt x="3533140" y="10160"/>
                    <a:pt x="3514090" y="11430"/>
                  </a:cubicBezTo>
                  <a:cubicBezTo>
                    <a:pt x="3489960" y="12700"/>
                    <a:pt x="3465830" y="11430"/>
                    <a:pt x="3441700" y="12700"/>
                  </a:cubicBezTo>
                  <a:cubicBezTo>
                    <a:pt x="3416300" y="13970"/>
                    <a:pt x="3390900" y="16510"/>
                    <a:pt x="3365500" y="17780"/>
                  </a:cubicBezTo>
                  <a:cubicBezTo>
                    <a:pt x="3335020" y="19050"/>
                    <a:pt x="3304540" y="19050"/>
                    <a:pt x="3274060" y="20320"/>
                  </a:cubicBezTo>
                  <a:lnTo>
                    <a:pt x="3178810" y="24130"/>
                  </a:lnTo>
                  <a:cubicBezTo>
                    <a:pt x="3149600" y="25400"/>
                    <a:pt x="3121660" y="25400"/>
                    <a:pt x="3092450" y="25400"/>
                  </a:cubicBezTo>
                  <a:cubicBezTo>
                    <a:pt x="3070860" y="25400"/>
                    <a:pt x="3048000" y="26670"/>
                    <a:pt x="3026410" y="27940"/>
                  </a:cubicBezTo>
                  <a:lnTo>
                    <a:pt x="2961640" y="31750"/>
                  </a:lnTo>
                  <a:cubicBezTo>
                    <a:pt x="2946400" y="33020"/>
                    <a:pt x="2931160" y="33020"/>
                    <a:pt x="2914650" y="34290"/>
                  </a:cubicBezTo>
                  <a:cubicBezTo>
                    <a:pt x="2889250" y="35560"/>
                    <a:pt x="2863850" y="35560"/>
                    <a:pt x="2838450" y="36830"/>
                  </a:cubicBezTo>
                  <a:cubicBezTo>
                    <a:pt x="2809240" y="38100"/>
                    <a:pt x="2781300" y="40640"/>
                    <a:pt x="2753360" y="41910"/>
                  </a:cubicBezTo>
                  <a:cubicBezTo>
                    <a:pt x="2724150" y="44450"/>
                    <a:pt x="2696210" y="46990"/>
                    <a:pt x="2667000" y="49530"/>
                  </a:cubicBezTo>
                  <a:cubicBezTo>
                    <a:pt x="2655570" y="50800"/>
                    <a:pt x="2644140" y="50800"/>
                    <a:pt x="2631440" y="52070"/>
                  </a:cubicBezTo>
                  <a:lnTo>
                    <a:pt x="2594610" y="52070"/>
                  </a:lnTo>
                  <a:cubicBezTo>
                    <a:pt x="2552700" y="54610"/>
                    <a:pt x="2512060" y="58420"/>
                    <a:pt x="2470150" y="60960"/>
                  </a:cubicBezTo>
                  <a:cubicBezTo>
                    <a:pt x="2444750" y="62230"/>
                    <a:pt x="2418080" y="63500"/>
                    <a:pt x="2392680" y="66040"/>
                  </a:cubicBezTo>
                  <a:cubicBezTo>
                    <a:pt x="2377440" y="67310"/>
                    <a:pt x="2360930" y="69850"/>
                    <a:pt x="2345690" y="71120"/>
                  </a:cubicBezTo>
                  <a:lnTo>
                    <a:pt x="2242819" y="78740"/>
                  </a:lnTo>
                  <a:cubicBezTo>
                    <a:pt x="2221230" y="80010"/>
                    <a:pt x="2200909" y="85090"/>
                    <a:pt x="2180590" y="86360"/>
                  </a:cubicBezTo>
                  <a:cubicBezTo>
                    <a:pt x="2148840" y="88900"/>
                    <a:pt x="2115819" y="90170"/>
                    <a:pt x="2084069" y="92710"/>
                  </a:cubicBezTo>
                  <a:cubicBezTo>
                    <a:pt x="2076449" y="92710"/>
                    <a:pt x="2067559" y="93980"/>
                    <a:pt x="2059940" y="93980"/>
                  </a:cubicBezTo>
                  <a:cubicBezTo>
                    <a:pt x="2032000" y="96520"/>
                    <a:pt x="2005330" y="99060"/>
                    <a:pt x="1977390" y="101600"/>
                  </a:cubicBezTo>
                  <a:cubicBezTo>
                    <a:pt x="1962150" y="102870"/>
                    <a:pt x="1945640" y="105410"/>
                    <a:pt x="1930400" y="106680"/>
                  </a:cubicBezTo>
                  <a:cubicBezTo>
                    <a:pt x="1911350" y="107950"/>
                    <a:pt x="1892300" y="109220"/>
                    <a:pt x="1874520" y="110490"/>
                  </a:cubicBezTo>
                  <a:cubicBezTo>
                    <a:pt x="1838960" y="114300"/>
                    <a:pt x="1802130" y="118110"/>
                    <a:pt x="1766570" y="121920"/>
                  </a:cubicBezTo>
                  <a:cubicBezTo>
                    <a:pt x="1760220" y="123190"/>
                    <a:pt x="1755140" y="127000"/>
                    <a:pt x="1748790" y="127000"/>
                  </a:cubicBezTo>
                  <a:cubicBezTo>
                    <a:pt x="1719580" y="129540"/>
                    <a:pt x="1690370" y="129540"/>
                    <a:pt x="1662430" y="133350"/>
                  </a:cubicBezTo>
                  <a:cubicBezTo>
                    <a:pt x="1647190" y="135890"/>
                    <a:pt x="1630680" y="129540"/>
                    <a:pt x="1616710" y="142240"/>
                  </a:cubicBezTo>
                  <a:cubicBezTo>
                    <a:pt x="1611630" y="146050"/>
                    <a:pt x="1597660" y="139700"/>
                    <a:pt x="1588770" y="140970"/>
                  </a:cubicBezTo>
                  <a:cubicBezTo>
                    <a:pt x="1553210" y="144780"/>
                    <a:pt x="1517650" y="149860"/>
                    <a:pt x="1483360" y="153670"/>
                  </a:cubicBezTo>
                  <a:cubicBezTo>
                    <a:pt x="1455420" y="157480"/>
                    <a:pt x="1428750" y="160020"/>
                    <a:pt x="1400810" y="163830"/>
                  </a:cubicBezTo>
                  <a:cubicBezTo>
                    <a:pt x="1390650" y="165100"/>
                    <a:pt x="1380490" y="168910"/>
                    <a:pt x="1371600" y="170180"/>
                  </a:cubicBezTo>
                  <a:cubicBezTo>
                    <a:pt x="1346200" y="172720"/>
                    <a:pt x="1320800" y="175260"/>
                    <a:pt x="1296670" y="177800"/>
                  </a:cubicBezTo>
                  <a:cubicBezTo>
                    <a:pt x="1296670" y="182880"/>
                    <a:pt x="1296670" y="185420"/>
                    <a:pt x="1295400" y="187960"/>
                  </a:cubicBezTo>
                  <a:cubicBezTo>
                    <a:pt x="1292860" y="185420"/>
                    <a:pt x="1290320" y="181610"/>
                    <a:pt x="1287780" y="176530"/>
                  </a:cubicBezTo>
                  <a:cubicBezTo>
                    <a:pt x="1282700" y="190500"/>
                    <a:pt x="1272540" y="181610"/>
                    <a:pt x="1264920" y="182880"/>
                  </a:cubicBezTo>
                  <a:cubicBezTo>
                    <a:pt x="1250950" y="185420"/>
                    <a:pt x="1235710" y="189230"/>
                    <a:pt x="1221740" y="190500"/>
                  </a:cubicBezTo>
                  <a:cubicBezTo>
                    <a:pt x="1196340" y="194310"/>
                    <a:pt x="1170940" y="196850"/>
                    <a:pt x="1145540" y="199390"/>
                  </a:cubicBezTo>
                  <a:cubicBezTo>
                    <a:pt x="1123950" y="201930"/>
                    <a:pt x="1102360" y="207010"/>
                    <a:pt x="1080770" y="210820"/>
                  </a:cubicBezTo>
                  <a:cubicBezTo>
                    <a:pt x="1043940" y="217170"/>
                    <a:pt x="1005840" y="220980"/>
                    <a:pt x="969010" y="227330"/>
                  </a:cubicBezTo>
                  <a:cubicBezTo>
                    <a:pt x="943610" y="231140"/>
                    <a:pt x="918210" y="237490"/>
                    <a:pt x="891540" y="241300"/>
                  </a:cubicBezTo>
                  <a:cubicBezTo>
                    <a:pt x="864870" y="246380"/>
                    <a:pt x="836930" y="250190"/>
                    <a:pt x="810260" y="255270"/>
                  </a:cubicBezTo>
                  <a:cubicBezTo>
                    <a:pt x="791210" y="259080"/>
                    <a:pt x="772160" y="264160"/>
                    <a:pt x="753110" y="267970"/>
                  </a:cubicBezTo>
                  <a:cubicBezTo>
                    <a:pt x="715010" y="274320"/>
                    <a:pt x="675640" y="280670"/>
                    <a:pt x="637540" y="287020"/>
                  </a:cubicBezTo>
                  <a:cubicBezTo>
                    <a:pt x="623570" y="289560"/>
                    <a:pt x="610870" y="294640"/>
                    <a:pt x="596900" y="297180"/>
                  </a:cubicBezTo>
                  <a:cubicBezTo>
                    <a:pt x="572770" y="302260"/>
                    <a:pt x="548640" y="304800"/>
                    <a:pt x="524510" y="309880"/>
                  </a:cubicBezTo>
                  <a:cubicBezTo>
                    <a:pt x="506730" y="313690"/>
                    <a:pt x="490220" y="320040"/>
                    <a:pt x="473710" y="322580"/>
                  </a:cubicBezTo>
                  <a:cubicBezTo>
                    <a:pt x="438150" y="330200"/>
                    <a:pt x="402590" y="335280"/>
                    <a:pt x="367030" y="341630"/>
                  </a:cubicBezTo>
                  <a:cubicBezTo>
                    <a:pt x="351790" y="344170"/>
                    <a:pt x="336550" y="349250"/>
                    <a:pt x="321310" y="353060"/>
                  </a:cubicBezTo>
                  <a:cubicBezTo>
                    <a:pt x="297180" y="359410"/>
                    <a:pt x="271780" y="364490"/>
                    <a:pt x="247650" y="370840"/>
                  </a:cubicBezTo>
                  <a:cubicBezTo>
                    <a:pt x="241300" y="372110"/>
                    <a:pt x="234950" y="375920"/>
                    <a:pt x="227330" y="377190"/>
                  </a:cubicBezTo>
                  <a:cubicBezTo>
                    <a:pt x="219710" y="378460"/>
                    <a:pt x="212090" y="378460"/>
                    <a:pt x="204470" y="379730"/>
                  </a:cubicBezTo>
                  <a:cubicBezTo>
                    <a:pt x="189230" y="383540"/>
                    <a:pt x="173990" y="387350"/>
                    <a:pt x="160020" y="391160"/>
                  </a:cubicBezTo>
                  <a:cubicBezTo>
                    <a:pt x="129540" y="398780"/>
                    <a:pt x="114300" y="401320"/>
                    <a:pt x="100330" y="408940"/>
                  </a:cubicBezTo>
                  <a:cubicBezTo>
                    <a:pt x="87630" y="415290"/>
                    <a:pt x="69850" y="414020"/>
                    <a:pt x="64770" y="434340"/>
                  </a:cubicBezTo>
                  <a:cubicBezTo>
                    <a:pt x="62230" y="440690"/>
                    <a:pt x="55880" y="444500"/>
                    <a:pt x="67310" y="447040"/>
                  </a:cubicBezTo>
                  <a:cubicBezTo>
                    <a:pt x="68580" y="447040"/>
                    <a:pt x="71120" y="450850"/>
                    <a:pt x="69850" y="452120"/>
                  </a:cubicBezTo>
                  <a:cubicBezTo>
                    <a:pt x="67310" y="459740"/>
                    <a:pt x="64770" y="467360"/>
                    <a:pt x="62230" y="477520"/>
                  </a:cubicBezTo>
                  <a:cubicBezTo>
                    <a:pt x="62230" y="477520"/>
                    <a:pt x="64770" y="478790"/>
                    <a:pt x="67310" y="481330"/>
                  </a:cubicBezTo>
                  <a:cubicBezTo>
                    <a:pt x="59690" y="488950"/>
                    <a:pt x="59690" y="516890"/>
                    <a:pt x="64770" y="525780"/>
                  </a:cubicBezTo>
                  <a:cubicBezTo>
                    <a:pt x="67310" y="530860"/>
                    <a:pt x="68580" y="537210"/>
                    <a:pt x="69850" y="543560"/>
                  </a:cubicBezTo>
                  <a:cubicBezTo>
                    <a:pt x="54610" y="547370"/>
                    <a:pt x="72390" y="556260"/>
                    <a:pt x="67310" y="561340"/>
                  </a:cubicBezTo>
                  <a:cubicBezTo>
                    <a:pt x="69850" y="561340"/>
                    <a:pt x="72390" y="561340"/>
                    <a:pt x="76200" y="562610"/>
                  </a:cubicBezTo>
                  <a:cubicBezTo>
                    <a:pt x="73660" y="566420"/>
                    <a:pt x="71120" y="568960"/>
                    <a:pt x="69850" y="570230"/>
                  </a:cubicBezTo>
                  <a:cubicBezTo>
                    <a:pt x="72390" y="572770"/>
                    <a:pt x="76200" y="574040"/>
                    <a:pt x="78740" y="576580"/>
                  </a:cubicBezTo>
                  <a:cubicBezTo>
                    <a:pt x="64770" y="595630"/>
                    <a:pt x="64770" y="604520"/>
                    <a:pt x="81280" y="621030"/>
                  </a:cubicBezTo>
                  <a:cubicBezTo>
                    <a:pt x="82550" y="622300"/>
                    <a:pt x="85090" y="624840"/>
                    <a:pt x="85090" y="626110"/>
                  </a:cubicBezTo>
                  <a:cubicBezTo>
                    <a:pt x="81280" y="640080"/>
                    <a:pt x="82550" y="652780"/>
                    <a:pt x="91440" y="664210"/>
                  </a:cubicBezTo>
                  <a:cubicBezTo>
                    <a:pt x="91440" y="664210"/>
                    <a:pt x="90170" y="668020"/>
                    <a:pt x="87630" y="670560"/>
                  </a:cubicBezTo>
                  <a:cubicBezTo>
                    <a:pt x="91440" y="669290"/>
                    <a:pt x="93980" y="668020"/>
                    <a:pt x="96520" y="668020"/>
                  </a:cubicBezTo>
                  <a:lnTo>
                    <a:pt x="92710" y="690880"/>
                  </a:lnTo>
                  <a:lnTo>
                    <a:pt x="106680" y="690880"/>
                  </a:lnTo>
                  <a:cubicBezTo>
                    <a:pt x="110490" y="695960"/>
                    <a:pt x="114300" y="699770"/>
                    <a:pt x="114300" y="701040"/>
                  </a:cubicBezTo>
                  <a:cubicBezTo>
                    <a:pt x="118110" y="697230"/>
                    <a:pt x="120650" y="695960"/>
                    <a:pt x="121920" y="694690"/>
                  </a:cubicBezTo>
                  <a:cubicBezTo>
                    <a:pt x="128270" y="704850"/>
                    <a:pt x="133350" y="712470"/>
                    <a:pt x="137160" y="720090"/>
                  </a:cubicBezTo>
                  <a:cubicBezTo>
                    <a:pt x="135890" y="728980"/>
                    <a:pt x="133350" y="736600"/>
                    <a:pt x="132080" y="741680"/>
                  </a:cubicBezTo>
                  <a:cubicBezTo>
                    <a:pt x="125730" y="741680"/>
                    <a:pt x="119380" y="740410"/>
                    <a:pt x="115570" y="742950"/>
                  </a:cubicBezTo>
                  <a:cubicBezTo>
                    <a:pt x="111760" y="745490"/>
                    <a:pt x="111760" y="751840"/>
                    <a:pt x="109220" y="755650"/>
                  </a:cubicBezTo>
                  <a:cubicBezTo>
                    <a:pt x="109220" y="756920"/>
                    <a:pt x="118110" y="773430"/>
                    <a:pt x="116840" y="774700"/>
                  </a:cubicBezTo>
                  <a:cubicBezTo>
                    <a:pt x="115570" y="783590"/>
                    <a:pt x="113030" y="792480"/>
                    <a:pt x="111760" y="802640"/>
                  </a:cubicBezTo>
                  <a:cubicBezTo>
                    <a:pt x="116840" y="806450"/>
                    <a:pt x="123190" y="811530"/>
                    <a:pt x="128270" y="815340"/>
                  </a:cubicBezTo>
                  <a:cubicBezTo>
                    <a:pt x="119380" y="820420"/>
                    <a:pt x="113030" y="825500"/>
                    <a:pt x="106680" y="829310"/>
                  </a:cubicBezTo>
                  <a:cubicBezTo>
                    <a:pt x="109220" y="830580"/>
                    <a:pt x="110490" y="831850"/>
                    <a:pt x="113030" y="833120"/>
                  </a:cubicBezTo>
                  <a:cubicBezTo>
                    <a:pt x="114300" y="838200"/>
                    <a:pt x="116840" y="843280"/>
                    <a:pt x="116840" y="848360"/>
                  </a:cubicBezTo>
                  <a:cubicBezTo>
                    <a:pt x="116840" y="853440"/>
                    <a:pt x="113030" y="862330"/>
                    <a:pt x="115570" y="863600"/>
                  </a:cubicBezTo>
                  <a:cubicBezTo>
                    <a:pt x="127000" y="869950"/>
                    <a:pt x="120650" y="889000"/>
                    <a:pt x="135890" y="891540"/>
                  </a:cubicBezTo>
                  <a:cubicBezTo>
                    <a:pt x="137160" y="891540"/>
                    <a:pt x="137160" y="894080"/>
                    <a:pt x="139700" y="896620"/>
                  </a:cubicBezTo>
                  <a:cubicBezTo>
                    <a:pt x="135890" y="896620"/>
                    <a:pt x="133350" y="896620"/>
                    <a:pt x="128270" y="897890"/>
                  </a:cubicBezTo>
                  <a:cubicBezTo>
                    <a:pt x="142240" y="908050"/>
                    <a:pt x="138430" y="916940"/>
                    <a:pt x="133350" y="924560"/>
                  </a:cubicBezTo>
                  <a:cubicBezTo>
                    <a:pt x="128270" y="925830"/>
                    <a:pt x="124460" y="927100"/>
                    <a:pt x="120650" y="928370"/>
                  </a:cubicBezTo>
                  <a:cubicBezTo>
                    <a:pt x="121920" y="930910"/>
                    <a:pt x="121920" y="932180"/>
                    <a:pt x="123190" y="934720"/>
                  </a:cubicBezTo>
                  <a:cubicBezTo>
                    <a:pt x="124460" y="935990"/>
                    <a:pt x="130810" y="952500"/>
                    <a:pt x="130810" y="955040"/>
                  </a:cubicBezTo>
                  <a:cubicBezTo>
                    <a:pt x="128270" y="961390"/>
                    <a:pt x="127000" y="967740"/>
                    <a:pt x="125730" y="974090"/>
                  </a:cubicBezTo>
                  <a:cubicBezTo>
                    <a:pt x="133350" y="974090"/>
                    <a:pt x="139700" y="975360"/>
                    <a:pt x="142240" y="975360"/>
                  </a:cubicBezTo>
                  <a:cubicBezTo>
                    <a:pt x="139700" y="976630"/>
                    <a:pt x="135890" y="979170"/>
                    <a:pt x="133350" y="980440"/>
                  </a:cubicBezTo>
                  <a:cubicBezTo>
                    <a:pt x="134620" y="982980"/>
                    <a:pt x="135890" y="985520"/>
                    <a:pt x="138430" y="986790"/>
                  </a:cubicBezTo>
                  <a:cubicBezTo>
                    <a:pt x="148590" y="985520"/>
                    <a:pt x="158750" y="984250"/>
                    <a:pt x="170180" y="982980"/>
                  </a:cubicBezTo>
                  <a:cubicBezTo>
                    <a:pt x="168910" y="989330"/>
                    <a:pt x="167640" y="994410"/>
                    <a:pt x="165100" y="999490"/>
                  </a:cubicBezTo>
                  <a:cubicBezTo>
                    <a:pt x="171450" y="999490"/>
                    <a:pt x="179070" y="1000760"/>
                    <a:pt x="185420" y="1000760"/>
                  </a:cubicBezTo>
                  <a:lnTo>
                    <a:pt x="185420" y="1007110"/>
                  </a:lnTo>
                  <a:cubicBezTo>
                    <a:pt x="176530" y="1008380"/>
                    <a:pt x="167640" y="1010920"/>
                    <a:pt x="160020" y="1012190"/>
                  </a:cubicBezTo>
                  <a:cubicBezTo>
                    <a:pt x="191770" y="1027430"/>
                    <a:pt x="220980" y="1013460"/>
                    <a:pt x="255270" y="1008380"/>
                  </a:cubicBezTo>
                  <a:cubicBezTo>
                    <a:pt x="261620" y="1014730"/>
                    <a:pt x="267970" y="1009650"/>
                    <a:pt x="273050" y="999490"/>
                  </a:cubicBezTo>
                  <a:cubicBezTo>
                    <a:pt x="279400" y="1008380"/>
                    <a:pt x="284480" y="1005840"/>
                    <a:pt x="297180" y="988060"/>
                  </a:cubicBezTo>
                  <a:cubicBezTo>
                    <a:pt x="298450" y="988060"/>
                    <a:pt x="299720" y="989330"/>
                    <a:pt x="300990" y="989330"/>
                  </a:cubicBezTo>
                  <a:cubicBezTo>
                    <a:pt x="299720" y="994410"/>
                    <a:pt x="297180" y="998220"/>
                    <a:pt x="295910" y="1003300"/>
                  </a:cubicBezTo>
                  <a:cubicBezTo>
                    <a:pt x="303530" y="1000760"/>
                    <a:pt x="309880" y="999490"/>
                    <a:pt x="317500" y="996950"/>
                  </a:cubicBezTo>
                  <a:lnTo>
                    <a:pt x="344170" y="993140"/>
                  </a:lnTo>
                  <a:cubicBezTo>
                    <a:pt x="358140" y="990600"/>
                    <a:pt x="372110" y="989330"/>
                    <a:pt x="384810" y="986790"/>
                  </a:cubicBezTo>
                  <a:cubicBezTo>
                    <a:pt x="389890" y="985520"/>
                    <a:pt x="394970" y="981710"/>
                    <a:pt x="400050" y="980440"/>
                  </a:cubicBezTo>
                  <a:cubicBezTo>
                    <a:pt x="405130" y="979170"/>
                    <a:pt x="412750" y="975360"/>
                    <a:pt x="415290" y="977900"/>
                  </a:cubicBezTo>
                  <a:cubicBezTo>
                    <a:pt x="425450" y="986790"/>
                    <a:pt x="434340" y="996950"/>
                    <a:pt x="444500" y="1005840"/>
                  </a:cubicBezTo>
                  <a:cubicBezTo>
                    <a:pt x="445770" y="1003300"/>
                    <a:pt x="447040" y="999490"/>
                    <a:pt x="447040" y="999490"/>
                  </a:cubicBezTo>
                  <a:cubicBezTo>
                    <a:pt x="455930" y="1002030"/>
                    <a:pt x="462280" y="1003300"/>
                    <a:pt x="471170" y="1005840"/>
                  </a:cubicBezTo>
                  <a:cubicBezTo>
                    <a:pt x="472440" y="1009650"/>
                    <a:pt x="474980" y="1014730"/>
                    <a:pt x="474980" y="1017270"/>
                  </a:cubicBezTo>
                  <a:cubicBezTo>
                    <a:pt x="488950" y="1018540"/>
                    <a:pt x="500380" y="1019810"/>
                    <a:pt x="510540" y="1021080"/>
                  </a:cubicBezTo>
                  <a:cubicBezTo>
                    <a:pt x="510540" y="1022350"/>
                    <a:pt x="511810" y="1023620"/>
                    <a:pt x="511810" y="1024890"/>
                  </a:cubicBezTo>
                  <a:lnTo>
                    <a:pt x="488950" y="1032510"/>
                  </a:lnTo>
                  <a:cubicBezTo>
                    <a:pt x="487680" y="1028700"/>
                    <a:pt x="486410" y="1027430"/>
                    <a:pt x="483870" y="1021080"/>
                  </a:cubicBezTo>
                  <a:cubicBezTo>
                    <a:pt x="485140" y="1035050"/>
                    <a:pt x="486410" y="1043940"/>
                    <a:pt x="486410" y="1055370"/>
                  </a:cubicBezTo>
                  <a:cubicBezTo>
                    <a:pt x="497840" y="1046480"/>
                    <a:pt x="513080" y="1056640"/>
                    <a:pt x="520700" y="1041400"/>
                  </a:cubicBezTo>
                  <a:cubicBezTo>
                    <a:pt x="520700" y="1040130"/>
                    <a:pt x="525780" y="1040130"/>
                    <a:pt x="527050" y="1041400"/>
                  </a:cubicBezTo>
                  <a:cubicBezTo>
                    <a:pt x="537210" y="1042670"/>
                    <a:pt x="547370" y="1043940"/>
                    <a:pt x="557530" y="1046480"/>
                  </a:cubicBezTo>
                  <a:cubicBezTo>
                    <a:pt x="556260" y="1043940"/>
                    <a:pt x="556260" y="1041400"/>
                    <a:pt x="554990" y="1038860"/>
                  </a:cubicBezTo>
                  <a:cubicBezTo>
                    <a:pt x="561340" y="1040130"/>
                    <a:pt x="566420" y="1041400"/>
                    <a:pt x="570230" y="1042670"/>
                  </a:cubicBezTo>
                  <a:cubicBezTo>
                    <a:pt x="570230" y="1043940"/>
                    <a:pt x="571500" y="1045210"/>
                    <a:pt x="571500" y="1046480"/>
                  </a:cubicBezTo>
                  <a:cubicBezTo>
                    <a:pt x="562610" y="1051560"/>
                    <a:pt x="553720" y="1057910"/>
                    <a:pt x="544830" y="1062990"/>
                  </a:cubicBezTo>
                  <a:cubicBezTo>
                    <a:pt x="530860" y="1071880"/>
                    <a:pt x="518160" y="1083310"/>
                    <a:pt x="504190" y="1087120"/>
                  </a:cubicBezTo>
                  <a:cubicBezTo>
                    <a:pt x="480060" y="1092200"/>
                    <a:pt x="455930" y="1101090"/>
                    <a:pt x="430530" y="1102360"/>
                  </a:cubicBezTo>
                  <a:lnTo>
                    <a:pt x="424180" y="1102360"/>
                  </a:lnTo>
                  <a:cubicBezTo>
                    <a:pt x="397510" y="1107440"/>
                    <a:pt x="372110" y="1112520"/>
                    <a:pt x="345440" y="1117600"/>
                  </a:cubicBezTo>
                  <a:cubicBezTo>
                    <a:pt x="341630" y="1118870"/>
                    <a:pt x="339090" y="1120140"/>
                    <a:pt x="335280" y="1120140"/>
                  </a:cubicBezTo>
                  <a:cubicBezTo>
                    <a:pt x="318770" y="1122680"/>
                    <a:pt x="302260" y="1123950"/>
                    <a:pt x="287020" y="1126490"/>
                  </a:cubicBezTo>
                  <a:cubicBezTo>
                    <a:pt x="270510" y="1130300"/>
                    <a:pt x="252730" y="1132840"/>
                    <a:pt x="236220" y="1139190"/>
                  </a:cubicBezTo>
                  <a:cubicBezTo>
                    <a:pt x="223520" y="1143000"/>
                    <a:pt x="207010" y="1141730"/>
                    <a:pt x="201930" y="1154430"/>
                  </a:cubicBezTo>
                  <a:cubicBezTo>
                    <a:pt x="196850" y="1154430"/>
                    <a:pt x="191770" y="1153160"/>
                    <a:pt x="189230" y="1154430"/>
                  </a:cubicBezTo>
                  <a:cubicBezTo>
                    <a:pt x="170180" y="1162050"/>
                    <a:pt x="151130" y="1169670"/>
                    <a:pt x="133350" y="1178560"/>
                  </a:cubicBezTo>
                  <a:cubicBezTo>
                    <a:pt x="127000" y="1183640"/>
                    <a:pt x="121920" y="1186180"/>
                    <a:pt x="119380" y="1191260"/>
                  </a:cubicBezTo>
                  <a:cubicBezTo>
                    <a:pt x="118110" y="1195070"/>
                    <a:pt x="121920" y="1201420"/>
                    <a:pt x="123190" y="1203960"/>
                  </a:cubicBezTo>
                  <a:cubicBezTo>
                    <a:pt x="120650" y="1205230"/>
                    <a:pt x="115570" y="1206500"/>
                    <a:pt x="115570" y="1207770"/>
                  </a:cubicBezTo>
                  <a:cubicBezTo>
                    <a:pt x="115570" y="1215390"/>
                    <a:pt x="115570" y="1223010"/>
                    <a:pt x="118110" y="1229360"/>
                  </a:cubicBezTo>
                  <a:cubicBezTo>
                    <a:pt x="121920" y="1238250"/>
                    <a:pt x="133350" y="1245870"/>
                    <a:pt x="120650" y="1257300"/>
                  </a:cubicBezTo>
                  <a:cubicBezTo>
                    <a:pt x="118110" y="1258570"/>
                    <a:pt x="120650" y="1264920"/>
                    <a:pt x="120650" y="1270000"/>
                  </a:cubicBezTo>
                  <a:cubicBezTo>
                    <a:pt x="124460" y="1268730"/>
                    <a:pt x="127000" y="1268730"/>
                    <a:pt x="130810" y="1268730"/>
                  </a:cubicBezTo>
                  <a:cubicBezTo>
                    <a:pt x="118110" y="1290320"/>
                    <a:pt x="118110" y="1297940"/>
                    <a:pt x="130810" y="1301750"/>
                  </a:cubicBezTo>
                  <a:cubicBezTo>
                    <a:pt x="130810" y="1309370"/>
                    <a:pt x="128270" y="1316990"/>
                    <a:pt x="130810" y="1322070"/>
                  </a:cubicBezTo>
                  <a:cubicBezTo>
                    <a:pt x="138430" y="1334770"/>
                    <a:pt x="148590" y="1347470"/>
                    <a:pt x="157480" y="1358900"/>
                  </a:cubicBezTo>
                  <a:cubicBezTo>
                    <a:pt x="156210" y="1360170"/>
                    <a:pt x="153670" y="1361440"/>
                    <a:pt x="152400" y="1361440"/>
                  </a:cubicBezTo>
                  <a:cubicBezTo>
                    <a:pt x="157480" y="1367790"/>
                    <a:pt x="162560" y="1374140"/>
                    <a:pt x="166370" y="1377950"/>
                  </a:cubicBezTo>
                  <a:cubicBezTo>
                    <a:pt x="161290" y="1385570"/>
                    <a:pt x="157480" y="1391920"/>
                    <a:pt x="152400" y="1398270"/>
                  </a:cubicBezTo>
                  <a:cubicBezTo>
                    <a:pt x="158750" y="1400810"/>
                    <a:pt x="162560" y="1402080"/>
                    <a:pt x="167640" y="1403350"/>
                  </a:cubicBezTo>
                  <a:cubicBezTo>
                    <a:pt x="158750" y="1405890"/>
                    <a:pt x="151130" y="1408430"/>
                    <a:pt x="139700" y="1413510"/>
                  </a:cubicBezTo>
                  <a:cubicBezTo>
                    <a:pt x="161290" y="1418590"/>
                    <a:pt x="162560" y="1433830"/>
                    <a:pt x="165100" y="1449070"/>
                  </a:cubicBezTo>
                  <a:cubicBezTo>
                    <a:pt x="165100" y="1450340"/>
                    <a:pt x="171450" y="1451610"/>
                    <a:pt x="175260" y="1452880"/>
                  </a:cubicBezTo>
                  <a:cubicBezTo>
                    <a:pt x="175260" y="1455420"/>
                    <a:pt x="172720" y="1459230"/>
                    <a:pt x="173990" y="1461770"/>
                  </a:cubicBezTo>
                  <a:cubicBezTo>
                    <a:pt x="179070" y="1468120"/>
                    <a:pt x="187960" y="1471930"/>
                    <a:pt x="189230" y="1479550"/>
                  </a:cubicBezTo>
                  <a:cubicBezTo>
                    <a:pt x="196850" y="1501140"/>
                    <a:pt x="210820" y="1497330"/>
                    <a:pt x="226060" y="1492250"/>
                  </a:cubicBezTo>
                  <a:lnTo>
                    <a:pt x="233680" y="1503680"/>
                  </a:lnTo>
                  <a:cubicBezTo>
                    <a:pt x="236220" y="1502410"/>
                    <a:pt x="238760" y="1499870"/>
                    <a:pt x="240030" y="1498600"/>
                  </a:cubicBezTo>
                  <a:cubicBezTo>
                    <a:pt x="241300" y="1506220"/>
                    <a:pt x="254000" y="1515110"/>
                    <a:pt x="257810" y="1510030"/>
                  </a:cubicBezTo>
                  <a:cubicBezTo>
                    <a:pt x="266700" y="1497330"/>
                    <a:pt x="276860" y="1504950"/>
                    <a:pt x="287020" y="1506220"/>
                  </a:cubicBezTo>
                  <a:cubicBezTo>
                    <a:pt x="292100" y="1507490"/>
                    <a:pt x="299720" y="1508760"/>
                    <a:pt x="302260" y="1506220"/>
                  </a:cubicBezTo>
                  <a:cubicBezTo>
                    <a:pt x="308610" y="1499870"/>
                    <a:pt x="327660" y="1506220"/>
                    <a:pt x="322580" y="1488440"/>
                  </a:cubicBezTo>
                  <a:cubicBezTo>
                    <a:pt x="321310" y="1484630"/>
                    <a:pt x="316230" y="1480820"/>
                    <a:pt x="311150" y="1477010"/>
                  </a:cubicBezTo>
                  <a:lnTo>
                    <a:pt x="347980" y="1477010"/>
                  </a:lnTo>
                  <a:cubicBezTo>
                    <a:pt x="349250" y="1480820"/>
                    <a:pt x="349250" y="1485900"/>
                    <a:pt x="350520" y="1489710"/>
                  </a:cubicBezTo>
                  <a:cubicBezTo>
                    <a:pt x="344170" y="1490980"/>
                    <a:pt x="337820" y="1492250"/>
                    <a:pt x="331470" y="1494790"/>
                  </a:cubicBezTo>
                  <a:cubicBezTo>
                    <a:pt x="331470" y="1496060"/>
                    <a:pt x="332740" y="1497330"/>
                    <a:pt x="332740" y="1499870"/>
                  </a:cubicBezTo>
                  <a:cubicBezTo>
                    <a:pt x="335280" y="1499870"/>
                    <a:pt x="339090" y="1498600"/>
                    <a:pt x="341630" y="1498600"/>
                  </a:cubicBezTo>
                  <a:cubicBezTo>
                    <a:pt x="351790" y="1502410"/>
                    <a:pt x="365760" y="1492250"/>
                    <a:pt x="374650" y="1504950"/>
                  </a:cubicBezTo>
                  <a:cubicBezTo>
                    <a:pt x="391160" y="1527810"/>
                    <a:pt x="420370" y="1534160"/>
                    <a:pt x="447040" y="1521460"/>
                  </a:cubicBezTo>
                  <a:cubicBezTo>
                    <a:pt x="449580" y="1520190"/>
                    <a:pt x="454660" y="1524000"/>
                    <a:pt x="458470" y="1525270"/>
                  </a:cubicBezTo>
                  <a:cubicBezTo>
                    <a:pt x="459740" y="1525270"/>
                    <a:pt x="459740" y="1525270"/>
                    <a:pt x="461010" y="1526540"/>
                  </a:cubicBezTo>
                  <a:cubicBezTo>
                    <a:pt x="462280" y="1524000"/>
                    <a:pt x="462280" y="1521460"/>
                    <a:pt x="462280" y="1522730"/>
                  </a:cubicBezTo>
                  <a:cubicBezTo>
                    <a:pt x="471170" y="1522730"/>
                    <a:pt x="480060" y="1525270"/>
                    <a:pt x="488950" y="1524000"/>
                  </a:cubicBezTo>
                  <a:cubicBezTo>
                    <a:pt x="502920" y="1522730"/>
                    <a:pt x="516890" y="1517650"/>
                    <a:pt x="530860" y="1516380"/>
                  </a:cubicBezTo>
                  <a:cubicBezTo>
                    <a:pt x="552450" y="1513840"/>
                    <a:pt x="574040" y="1513840"/>
                    <a:pt x="595630" y="1508760"/>
                  </a:cubicBezTo>
                  <a:cubicBezTo>
                    <a:pt x="604520" y="1506220"/>
                    <a:pt x="610870" y="1507490"/>
                    <a:pt x="617220" y="1510030"/>
                  </a:cubicBezTo>
                  <a:cubicBezTo>
                    <a:pt x="577850" y="1526540"/>
                    <a:pt x="538480" y="1543050"/>
                    <a:pt x="499110" y="1558290"/>
                  </a:cubicBezTo>
                  <a:cubicBezTo>
                    <a:pt x="499110" y="1559560"/>
                    <a:pt x="500380" y="1560830"/>
                    <a:pt x="500380" y="1562100"/>
                  </a:cubicBezTo>
                  <a:cubicBezTo>
                    <a:pt x="502920" y="1562100"/>
                    <a:pt x="505460" y="1563370"/>
                    <a:pt x="510540" y="1564640"/>
                  </a:cubicBezTo>
                  <a:cubicBezTo>
                    <a:pt x="501650" y="1568450"/>
                    <a:pt x="497840" y="1569720"/>
                    <a:pt x="491490" y="1572260"/>
                  </a:cubicBezTo>
                  <a:cubicBezTo>
                    <a:pt x="502920" y="1579880"/>
                    <a:pt x="487680" y="1588770"/>
                    <a:pt x="494030" y="1598930"/>
                  </a:cubicBezTo>
                  <a:cubicBezTo>
                    <a:pt x="499110" y="1609090"/>
                    <a:pt x="495300" y="1624330"/>
                    <a:pt x="518160" y="1620520"/>
                  </a:cubicBezTo>
                  <a:cubicBezTo>
                    <a:pt x="495300" y="1631950"/>
                    <a:pt x="494030" y="1648460"/>
                    <a:pt x="509270" y="1666240"/>
                  </a:cubicBezTo>
                  <a:cubicBezTo>
                    <a:pt x="511810" y="1668780"/>
                    <a:pt x="513080" y="1673860"/>
                    <a:pt x="511810" y="1676400"/>
                  </a:cubicBezTo>
                  <a:cubicBezTo>
                    <a:pt x="509270" y="1685290"/>
                    <a:pt x="505460" y="1692910"/>
                    <a:pt x="502920" y="1699260"/>
                  </a:cubicBezTo>
                  <a:cubicBezTo>
                    <a:pt x="494030" y="1699260"/>
                    <a:pt x="488950" y="1697990"/>
                    <a:pt x="483870" y="1697990"/>
                  </a:cubicBezTo>
                  <a:cubicBezTo>
                    <a:pt x="471170" y="1699260"/>
                    <a:pt x="458470" y="1701800"/>
                    <a:pt x="445770" y="1704340"/>
                  </a:cubicBezTo>
                  <a:cubicBezTo>
                    <a:pt x="405130" y="1711960"/>
                    <a:pt x="363220" y="1719580"/>
                    <a:pt x="322580" y="1727200"/>
                  </a:cubicBezTo>
                  <a:cubicBezTo>
                    <a:pt x="288290" y="1733550"/>
                    <a:pt x="255270" y="1746250"/>
                    <a:pt x="220980" y="1748790"/>
                  </a:cubicBezTo>
                  <a:cubicBezTo>
                    <a:pt x="196850" y="1750060"/>
                    <a:pt x="175260" y="1762760"/>
                    <a:pt x="152400" y="1764030"/>
                  </a:cubicBezTo>
                  <a:cubicBezTo>
                    <a:pt x="137160" y="1765300"/>
                    <a:pt x="121920" y="1771650"/>
                    <a:pt x="107950" y="1778000"/>
                  </a:cubicBezTo>
                  <a:cubicBezTo>
                    <a:pt x="100330" y="1780540"/>
                    <a:pt x="93980" y="1786890"/>
                    <a:pt x="87630" y="1790700"/>
                  </a:cubicBezTo>
                  <a:cubicBezTo>
                    <a:pt x="86360" y="1790700"/>
                    <a:pt x="82550" y="1789430"/>
                    <a:pt x="81280" y="1790700"/>
                  </a:cubicBezTo>
                  <a:cubicBezTo>
                    <a:pt x="71120" y="1795780"/>
                    <a:pt x="62230" y="1800860"/>
                    <a:pt x="52070" y="1804670"/>
                  </a:cubicBezTo>
                  <a:cubicBezTo>
                    <a:pt x="44450" y="1808480"/>
                    <a:pt x="38100" y="1812290"/>
                    <a:pt x="30480" y="1816100"/>
                  </a:cubicBezTo>
                  <a:cubicBezTo>
                    <a:pt x="30480" y="1817370"/>
                    <a:pt x="31750" y="1818640"/>
                    <a:pt x="31750" y="1819910"/>
                  </a:cubicBezTo>
                  <a:cubicBezTo>
                    <a:pt x="29210" y="1819910"/>
                    <a:pt x="25400" y="1818640"/>
                    <a:pt x="21590" y="1817370"/>
                  </a:cubicBezTo>
                  <a:cubicBezTo>
                    <a:pt x="22860" y="1824990"/>
                    <a:pt x="24130" y="1830070"/>
                    <a:pt x="25400" y="1836420"/>
                  </a:cubicBezTo>
                  <a:cubicBezTo>
                    <a:pt x="24130" y="1836420"/>
                    <a:pt x="24130" y="1836420"/>
                    <a:pt x="22860" y="1837690"/>
                  </a:cubicBezTo>
                  <a:cubicBezTo>
                    <a:pt x="21590" y="1835150"/>
                    <a:pt x="20320" y="1832610"/>
                    <a:pt x="19050" y="1831340"/>
                  </a:cubicBezTo>
                  <a:cubicBezTo>
                    <a:pt x="7620" y="1844040"/>
                    <a:pt x="0" y="1855470"/>
                    <a:pt x="17780" y="1863090"/>
                  </a:cubicBezTo>
                  <a:cubicBezTo>
                    <a:pt x="16510" y="1869440"/>
                    <a:pt x="16510" y="1874520"/>
                    <a:pt x="16510" y="1878330"/>
                  </a:cubicBezTo>
                  <a:lnTo>
                    <a:pt x="20320" y="1905000"/>
                  </a:lnTo>
                  <a:cubicBezTo>
                    <a:pt x="21590" y="1916430"/>
                    <a:pt x="19050" y="1927860"/>
                    <a:pt x="33020" y="1931671"/>
                  </a:cubicBezTo>
                  <a:cubicBezTo>
                    <a:pt x="29210" y="1938021"/>
                    <a:pt x="29210" y="1967231"/>
                    <a:pt x="34290" y="1968500"/>
                  </a:cubicBezTo>
                  <a:cubicBezTo>
                    <a:pt x="43180" y="1972310"/>
                    <a:pt x="45720" y="1983740"/>
                    <a:pt x="53340" y="1988821"/>
                  </a:cubicBezTo>
                  <a:cubicBezTo>
                    <a:pt x="54610" y="1990091"/>
                    <a:pt x="55880" y="1992631"/>
                    <a:pt x="55880" y="1992631"/>
                  </a:cubicBezTo>
                  <a:cubicBezTo>
                    <a:pt x="45720" y="2004060"/>
                    <a:pt x="60960" y="1998981"/>
                    <a:pt x="63500" y="2004060"/>
                  </a:cubicBezTo>
                  <a:cubicBezTo>
                    <a:pt x="60960" y="2010410"/>
                    <a:pt x="55880" y="2016760"/>
                    <a:pt x="54610" y="2024381"/>
                  </a:cubicBezTo>
                  <a:cubicBezTo>
                    <a:pt x="53340" y="2032001"/>
                    <a:pt x="54610" y="2038351"/>
                    <a:pt x="66040" y="2034541"/>
                  </a:cubicBezTo>
                  <a:cubicBezTo>
                    <a:pt x="64770" y="2045971"/>
                    <a:pt x="63500" y="2056131"/>
                    <a:pt x="62230" y="2067561"/>
                  </a:cubicBezTo>
                  <a:cubicBezTo>
                    <a:pt x="63500" y="2067561"/>
                    <a:pt x="64770" y="2066291"/>
                    <a:pt x="64770" y="2066291"/>
                  </a:cubicBezTo>
                  <a:cubicBezTo>
                    <a:pt x="68580" y="2075181"/>
                    <a:pt x="71120" y="2082801"/>
                    <a:pt x="74930" y="2090421"/>
                  </a:cubicBezTo>
                  <a:cubicBezTo>
                    <a:pt x="81280" y="2090421"/>
                    <a:pt x="87630" y="2091691"/>
                    <a:pt x="95250" y="2092960"/>
                  </a:cubicBezTo>
                  <a:lnTo>
                    <a:pt x="95250" y="2096771"/>
                  </a:lnTo>
                  <a:cubicBezTo>
                    <a:pt x="91440" y="2098041"/>
                    <a:pt x="87630" y="2099310"/>
                    <a:pt x="83820" y="2100581"/>
                  </a:cubicBezTo>
                  <a:cubicBezTo>
                    <a:pt x="85090" y="2101851"/>
                    <a:pt x="87630" y="2101851"/>
                    <a:pt x="87630" y="2101851"/>
                  </a:cubicBezTo>
                  <a:cubicBezTo>
                    <a:pt x="88900" y="2120901"/>
                    <a:pt x="105410" y="2118361"/>
                    <a:pt x="116840" y="2123441"/>
                  </a:cubicBezTo>
                  <a:cubicBezTo>
                    <a:pt x="121920" y="2125981"/>
                    <a:pt x="128270" y="2127251"/>
                    <a:pt x="132080" y="2125981"/>
                  </a:cubicBezTo>
                  <a:cubicBezTo>
                    <a:pt x="139700" y="2122171"/>
                    <a:pt x="144780" y="2123441"/>
                    <a:pt x="144780" y="2131060"/>
                  </a:cubicBezTo>
                  <a:cubicBezTo>
                    <a:pt x="144780" y="2134871"/>
                    <a:pt x="142240" y="2139950"/>
                    <a:pt x="140970" y="2142490"/>
                  </a:cubicBezTo>
                  <a:cubicBezTo>
                    <a:pt x="149860" y="2142490"/>
                    <a:pt x="163830" y="2146300"/>
                    <a:pt x="171450" y="2141220"/>
                  </a:cubicBezTo>
                  <a:cubicBezTo>
                    <a:pt x="189230" y="2129790"/>
                    <a:pt x="205740" y="2139950"/>
                    <a:pt x="222250" y="2136140"/>
                  </a:cubicBezTo>
                  <a:cubicBezTo>
                    <a:pt x="231140" y="2133600"/>
                    <a:pt x="238760" y="2133600"/>
                    <a:pt x="251460" y="2131060"/>
                  </a:cubicBezTo>
                  <a:cubicBezTo>
                    <a:pt x="257810" y="2136140"/>
                    <a:pt x="264160" y="2134871"/>
                    <a:pt x="265430" y="2128521"/>
                  </a:cubicBezTo>
                  <a:cubicBezTo>
                    <a:pt x="275590" y="2128521"/>
                    <a:pt x="284480" y="2128521"/>
                    <a:pt x="293370" y="2127250"/>
                  </a:cubicBezTo>
                  <a:cubicBezTo>
                    <a:pt x="307340" y="2124710"/>
                    <a:pt x="320040" y="2120900"/>
                    <a:pt x="334010" y="2119630"/>
                  </a:cubicBezTo>
                  <a:cubicBezTo>
                    <a:pt x="342900" y="2118360"/>
                    <a:pt x="353060" y="2120900"/>
                    <a:pt x="363220" y="2119630"/>
                  </a:cubicBezTo>
                  <a:cubicBezTo>
                    <a:pt x="368300" y="2118360"/>
                    <a:pt x="372110" y="2110740"/>
                    <a:pt x="377190" y="2106930"/>
                  </a:cubicBezTo>
                  <a:cubicBezTo>
                    <a:pt x="382270" y="2119630"/>
                    <a:pt x="392430" y="2120900"/>
                    <a:pt x="408940" y="2112010"/>
                  </a:cubicBezTo>
                  <a:cubicBezTo>
                    <a:pt x="402590" y="2106930"/>
                    <a:pt x="394970" y="2103120"/>
                    <a:pt x="388620" y="2099310"/>
                  </a:cubicBezTo>
                  <a:cubicBezTo>
                    <a:pt x="394970" y="2096770"/>
                    <a:pt x="400050" y="2092960"/>
                    <a:pt x="405130" y="2091690"/>
                  </a:cubicBezTo>
                  <a:cubicBezTo>
                    <a:pt x="410210" y="2091690"/>
                    <a:pt x="414020" y="2092960"/>
                    <a:pt x="417830" y="2092960"/>
                  </a:cubicBezTo>
                  <a:cubicBezTo>
                    <a:pt x="421640" y="2092960"/>
                    <a:pt x="425450" y="2092960"/>
                    <a:pt x="429260" y="2091690"/>
                  </a:cubicBezTo>
                  <a:cubicBezTo>
                    <a:pt x="433070" y="2090420"/>
                    <a:pt x="435610" y="2089150"/>
                    <a:pt x="438150" y="2086610"/>
                  </a:cubicBezTo>
                  <a:cubicBezTo>
                    <a:pt x="438150" y="2090420"/>
                    <a:pt x="439420" y="2095500"/>
                    <a:pt x="439420" y="2099310"/>
                  </a:cubicBezTo>
                  <a:cubicBezTo>
                    <a:pt x="439420" y="2103120"/>
                    <a:pt x="436880" y="2106930"/>
                    <a:pt x="435610" y="2110740"/>
                  </a:cubicBezTo>
                  <a:cubicBezTo>
                    <a:pt x="439420" y="2110740"/>
                    <a:pt x="443230" y="2110740"/>
                    <a:pt x="448310" y="2109470"/>
                  </a:cubicBezTo>
                  <a:cubicBezTo>
                    <a:pt x="453390" y="2117090"/>
                    <a:pt x="439420" y="2133600"/>
                    <a:pt x="458470" y="2134870"/>
                  </a:cubicBezTo>
                  <a:cubicBezTo>
                    <a:pt x="457200" y="2139950"/>
                    <a:pt x="455930" y="2143760"/>
                    <a:pt x="454660" y="2148840"/>
                  </a:cubicBezTo>
                  <a:cubicBezTo>
                    <a:pt x="462280" y="2148840"/>
                    <a:pt x="469900" y="2150110"/>
                    <a:pt x="481330" y="2151380"/>
                  </a:cubicBezTo>
                  <a:cubicBezTo>
                    <a:pt x="476250" y="2157730"/>
                    <a:pt x="472440" y="2162810"/>
                    <a:pt x="467360" y="2167890"/>
                  </a:cubicBezTo>
                  <a:cubicBezTo>
                    <a:pt x="471170" y="2166620"/>
                    <a:pt x="474980" y="2166620"/>
                    <a:pt x="482600" y="2165350"/>
                  </a:cubicBezTo>
                  <a:cubicBezTo>
                    <a:pt x="466090" y="2180590"/>
                    <a:pt x="483870" y="2181860"/>
                    <a:pt x="490220" y="2190750"/>
                  </a:cubicBezTo>
                  <a:cubicBezTo>
                    <a:pt x="494030" y="2180590"/>
                    <a:pt x="496570" y="2174240"/>
                    <a:pt x="497840" y="2169160"/>
                  </a:cubicBezTo>
                  <a:cubicBezTo>
                    <a:pt x="504190" y="2175510"/>
                    <a:pt x="511810" y="2183130"/>
                    <a:pt x="519430" y="2192020"/>
                  </a:cubicBezTo>
                  <a:cubicBezTo>
                    <a:pt x="520700" y="2192020"/>
                    <a:pt x="523240" y="2189480"/>
                    <a:pt x="524510" y="2190750"/>
                  </a:cubicBezTo>
                  <a:cubicBezTo>
                    <a:pt x="538480" y="2197100"/>
                    <a:pt x="544830" y="2190750"/>
                    <a:pt x="549910" y="2178050"/>
                  </a:cubicBezTo>
                  <a:cubicBezTo>
                    <a:pt x="551180" y="2175510"/>
                    <a:pt x="557530" y="2174240"/>
                    <a:pt x="558800" y="2172970"/>
                  </a:cubicBezTo>
                  <a:cubicBezTo>
                    <a:pt x="556260" y="2180590"/>
                    <a:pt x="552450" y="2188210"/>
                    <a:pt x="548640" y="2197100"/>
                  </a:cubicBezTo>
                  <a:cubicBezTo>
                    <a:pt x="533400" y="2199640"/>
                    <a:pt x="515620" y="2203450"/>
                    <a:pt x="497840" y="2207260"/>
                  </a:cubicBezTo>
                  <a:cubicBezTo>
                    <a:pt x="481330" y="2211070"/>
                    <a:pt x="464820" y="2217420"/>
                    <a:pt x="447040" y="2219960"/>
                  </a:cubicBezTo>
                  <a:cubicBezTo>
                    <a:pt x="422910" y="2223770"/>
                    <a:pt x="398780" y="2226310"/>
                    <a:pt x="373380" y="2230120"/>
                  </a:cubicBezTo>
                  <a:cubicBezTo>
                    <a:pt x="344170" y="2235200"/>
                    <a:pt x="314960" y="2240280"/>
                    <a:pt x="285750" y="2246630"/>
                  </a:cubicBezTo>
                  <a:cubicBezTo>
                    <a:pt x="261620" y="2251710"/>
                    <a:pt x="238760" y="2259330"/>
                    <a:pt x="214630" y="2264410"/>
                  </a:cubicBezTo>
                  <a:cubicBezTo>
                    <a:pt x="198120" y="2268220"/>
                    <a:pt x="181610" y="2269490"/>
                    <a:pt x="166370" y="2275840"/>
                  </a:cubicBezTo>
                  <a:cubicBezTo>
                    <a:pt x="151130" y="2282190"/>
                    <a:pt x="129540" y="2280920"/>
                    <a:pt x="124460" y="2302510"/>
                  </a:cubicBezTo>
                  <a:cubicBezTo>
                    <a:pt x="115570" y="2297430"/>
                    <a:pt x="109220" y="2299970"/>
                    <a:pt x="107950" y="2308860"/>
                  </a:cubicBezTo>
                  <a:cubicBezTo>
                    <a:pt x="107950" y="2311400"/>
                    <a:pt x="106680" y="2313940"/>
                    <a:pt x="104140" y="2313940"/>
                  </a:cubicBezTo>
                  <a:cubicBezTo>
                    <a:pt x="90170" y="2317750"/>
                    <a:pt x="93980" y="2325370"/>
                    <a:pt x="100330" y="2332990"/>
                  </a:cubicBezTo>
                  <a:cubicBezTo>
                    <a:pt x="107950" y="2341880"/>
                    <a:pt x="107950" y="2350770"/>
                    <a:pt x="106680" y="2360930"/>
                  </a:cubicBezTo>
                  <a:cubicBezTo>
                    <a:pt x="104140" y="2374900"/>
                    <a:pt x="101600" y="2390140"/>
                    <a:pt x="99060" y="2404110"/>
                  </a:cubicBezTo>
                  <a:cubicBezTo>
                    <a:pt x="99060" y="2407920"/>
                    <a:pt x="102870" y="2411730"/>
                    <a:pt x="105410" y="2415540"/>
                  </a:cubicBezTo>
                  <a:lnTo>
                    <a:pt x="109220" y="2423160"/>
                  </a:lnTo>
                  <a:lnTo>
                    <a:pt x="109220" y="2444750"/>
                  </a:lnTo>
                  <a:cubicBezTo>
                    <a:pt x="114300" y="2444750"/>
                    <a:pt x="120650" y="2443480"/>
                    <a:pt x="127000" y="2443480"/>
                  </a:cubicBezTo>
                  <a:cubicBezTo>
                    <a:pt x="127000" y="2443480"/>
                    <a:pt x="127000" y="2444750"/>
                    <a:pt x="128270" y="2444750"/>
                  </a:cubicBezTo>
                  <a:cubicBezTo>
                    <a:pt x="124460" y="2446020"/>
                    <a:pt x="121920" y="2447290"/>
                    <a:pt x="118110" y="2449830"/>
                  </a:cubicBezTo>
                  <a:cubicBezTo>
                    <a:pt x="125730" y="2458720"/>
                    <a:pt x="111760" y="2481580"/>
                    <a:pt x="142240" y="2476500"/>
                  </a:cubicBezTo>
                  <a:cubicBezTo>
                    <a:pt x="133350" y="2484120"/>
                    <a:pt x="128270" y="2489200"/>
                    <a:pt x="124460" y="2491740"/>
                  </a:cubicBezTo>
                  <a:cubicBezTo>
                    <a:pt x="127000" y="2498090"/>
                    <a:pt x="129540" y="2501900"/>
                    <a:pt x="130810" y="2505710"/>
                  </a:cubicBezTo>
                  <a:cubicBezTo>
                    <a:pt x="125730" y="2509520"/>
                    <a:pt x="121920" y="2513330"/>
                    <a:pt x="118110" y="2515870"/>
                  </a:cubicBezTo>
                  <a:cubicBezTo>
                    <a:pt x="123190" y="2520950"/>
                    <a:pt x="128270" y="2524760"/>
                    <a:pt x="130810" y="2528570"/>
                  </a:cubicBezTo>
                  <a:cubicBezTo>
                    <a:pt x="135890" y="2523490"/>
                    <a:pt x="140970" y="2518410"/>
                    <a:pt x="146050" y="2518410"/>
                  </a:cubicBezTo>
                  <a:cubicBezTo>
                    <a:pt x="151130" y="2518410"/>
                    <a:pt x="157480" y="2527300"/>
                    <a:pt x="163830" y="2532380"/>
                  </a:cubicBezTo>
                  <a:cubicBezTo>
                    <a:pt x="163830" y="2533650"/>
                    <a:pt x="160020" y="2534920"/>
                    <a:pt x="158750" y="2534920"/>
                  </a:cubicBezTo>
                  <a:cubicBezTo>
                    <a:pt x="149860" y="2524760"/>
                    <a:pt x="140970" y="2523490"/>
                    <a:pt x="132080" y="2534920"/>
                  </a:cubicBezTo>
                  <a:cubicBezTo>
                    <a:pt x="132080" y="2534920"/>
                    <a:pt x="130810" y="2534920"/>
                    <a:pt x="130810" y="2533650"/>
                  </a:cubicBezTo>
                  <a:cubicBezTo>
                    <a:pt x="130810" y="2532380"/>
                    <a:pt x="130810" y="2532380"/>
                    <a:pt x="129540" y="2531110"/>
                  </a:cubicBezTo>
                  <a:cubicBezTo>
                    <a:pt x="124460" y="2536190"/>
                    <a:pt x="125730" y="2540000"/>
                    <a:pt x="132080" y="2543810"/>
                  </a:cubicBezTo>
                  <a:cubicBezTo>
                    <a:pt x="140970" y="2548890"/>
                    <a:pt x="139700" y="2552700"/>
                    <a:pt x="134620" y="2559050"/>
                  </a:cubicBezTo>
                  <a:cubicBezTo>
                    <a:pt x="137160" y="2560320"/>
                    <a:pt x="140970" y="2562860"/>
                    <a:pt x="140970" y="2564130"/>
                  </a:cubicBezTo>
                  <a:cubicBezTo>
                    <a:pt x="140970" y="2570480"/>
                    <a:pt x="153670" y="2574290"/>
                    <a:pt x="143510" y="2581910"/>
                  </a:cubicBezTo>
                  <a:cubicBezTo>
                    <a:pt x="148590" y="2588260"/>
                    <a:pt x="151130" y="2594610"/>
                    <a:pt x="162560" y="2597150"/>
                  </a:cubicBezTo>
                  <a:cubicBezTo>
                    <a:pt x="172720" y="2599690"/>
                    <a:pt x="175260" y="2594610"/>
                    <a:pt x="181610" y="2593340"/>
                  </a:cubicBezTo>
                  <a:cubicBezTo>
                    <a:pt x="187960" y="2592070"/>
                    <a:pt x="195580" y="2595880"/>
                    <a:pt x="201930" y="2597150"/>
                  </a:cubicBezTo>
                  <a:cubicBezTo>
                    <a:pt x="204470" y="2597150"/>
                    <a:pt x="207010" y="2593340"/>
                    <a:pt x="207010" y="2592070"/>
                  </a:cubicBezTo>
                  <a:cubicBezTo>
                    <a:pt x="215900" y="2593340"/>
                    <a:pt x="224790" y="2595880"/>
                    <a:pt x="232410" y="2594610"/>
                  </a:cubicBezTo>
                  <a:cubicBezTo>
                    <a:pt x="243840" y="2593340"/>
                    <a:pt x="250190" y="2597150"/>
                    <a:pt x="251460" y="2607310"/>
                  </a:cubicBezTo>
                  <a:cubicBezTo>
                    <a:pt x="252730" y="2618740"/>
                    <a:pt x="259080" y="2620010"/>
                    <a:pt x="267970" y="2618740"/>
                  </a:cubicBezTo>
                  <a:cubicBezTo>
                    <a:pt x="275590" y="2617470"/>
                    <a:pt x="281940" y="2614930"/>
                    <a:pt x="289560" y="2613660"/>
                  </a:cubicBezTo>
                  <a:cubicBezTo>
                    <a:pt x="285750" y="2609850"/>
                    <a:pt x="280670" y="2606040"/>
                    <a:pt x="274320" y="2600960"/>
                  </a:cubicBezTo>
                  <a:cubicBezTo>
                    <a:pt x="280670" y="2599690"/>
                    <a:pt x="287020" y="2597150"/>
                    <a:pt x="292100" y="2597150"/>
                  </a:cubicBezTo>
                  <a:cubicBezTo>
                    <a:pt x="302260" y="2595880"/>
                    <a:pt x="311150" y="2594610"/>
                    <a:pt x="321310" y="2594610"/>
                  </a:cubicBezTo>
                  <a:cubicBezTo>
                    <a:pt x="325120" y="2594610"/>
                    <a:pt x="328930" y="2597150"/>
                    <a:pt x="332740" y="2600960"/>
                  </a:cubicBezTo>
                  <a:cubicBezTo>
                    <a:pt x="316230" y="2600960"/>
                    <a:pt x="300990" y="2600960"/>
                    <a:pt x="289560" y="2613660"/>
                  </a:cubicBezTo>
                  <a:cubicBezTo>
                    <a:pt x="293370" y="2614930"/>
                    <a:pt x="298450" y="2616200"/>
                    <a:pt x="302260" y="2616200"/>
                  </a:cubicBezTo>
                  <a:cubicBezTo>
                    <a:pt x="323850" y="2614930"/>
                    <a:pt x="346710" y="2613660"/>
                    <a:pt x="368300" y="2612390"/>
                  </a:cubicBezTo>
                  <a:cubicBezTo>
                    <a:pt x="389890" y="2611120"/>
                    <a:pt x="410210" y="2608580"/>
                    <a:pt x="433070" y="2607310"/>
                  </a:cubicBezTo>
                  <a:cubicBezTo>
                    <a:pt x="439420" y="2633980"/>
                    <a:pt x="445770" y="2659380"/>
                    <a:pt x="450850" y="2684780"/>
                  </a:cubicBezTo>
                  <a:cubicBezTo>
                    <a:pt x="448310" y="2686050"/>
                    <a:pt x="445770" y="2687320"/>
                    <a:pt x="443230" y="2687320"/>
                  </a:cubicBezTo>
                  <a:cubicBezTo>
                    <a:pt x="447040" y="2692400"/>
                    <a:pt x="452120" y="2697480"/>
                    <a:pt x="453390" y="2702560"/>
                  </a:cubicBezTo>
                  <a:cubicBezTo>
                    <a:pt x="454660" y="2710180"/>
                    <a:pt x="453390" y="2717800"/>
                    <a:pt x="453390" y="2722880"/>
                  </a:cubicBezTo>
                  <a:cubicBezTo>
                    <a:pt x="462280" y="2725420"/>
                    <a:pt x="467360" y="2726690"/>
                    <a:pt x="473710" y="2727960"/>
                  </a:cubicBezTo>
                  <a:cubicBezTo>
                    <a:pt x="472440" y="2727960"/>
                    <a:pt x="471170" y="2729230"/>
                    <a:pt x="468630" y="2729230"/>
                  </a:cubicBezTo>
                  <a:cubicBezTo>
                    <a:pt x="469900" y="2738120"/>
                    <a:pt x="472440" y="2748280"/>
                    <a:pt x="473710" y="2760980"/>
                  </a:cubicBezTo>
                  <a:lnTo>
                    <a:pt x="494030" y="2760980"/>
                  </a:lnTo>
                  <a:cubicBezTo>
                    <a:pt x="497840" y="2760980"/>
                    <a:pt x="501650" y="2763520"/>
                    <a:pt x="502920" y="2764790"/>
                  </a:cubicBezTo>
                  <a:cubicBezTo>
                    <a:pt x="508000" y="2780030"/>
                    <a:pt x="519430" y="2785110"/>
                    <a:pt x="534670" y="2781300"/>
                  </a:cubicBezTo>
                  <a:cubicBezTo>
                    <a:pt x="541020" y="2780030"/>
                    <a:pt x="548640" y="2780030"/>
                    <a:pt x="554990" y="2780030"/>
                  </a:cubicBezTo>
                  <a:lnTo>
                    <a:pt x="570230" y="2780030"/>
                  </a:lnTo>
                  <a:cubicBezTo>
                    <a:pt x="575310" y="2780030"/>
                    <a:pt x="580390" y="2778760"/>
                    <a:pt x="585470" y="2777490"/>
                  </a:cubicBezTo>
                  <a:cubicBezTo>
                    <a:pt x="586740" y="2773680"/>
                    <a:pt x="586740" y="2769870"/>
                    <a:pt x="588010" y="2764790"/>
                  </a:cubicBezTo>
                  <a:cubicBezTo>
                    <a:pt x="591820" y="2764790"/>
                    <a:pt x="594360" y="2763520"/>
                    <a:pt x="598170" y="2763520"/>
                  </a:cubicBezTo>
                  <a:cubicBezTo>
                    <a:pt x="622300" y="2760980"/>
                    <a:pt x="647700" y="2757170"/>
                    <a:pt x="673100" y="2754630"/>
                  </a:cubicBezTo>
                  <a:cubicBezTo>
                    <a:pt x="673100" y="2754630"/>
                    <a:pt x="674370" y="2757170"/>
                    <a:pt x="675640" y="2760980"/>
                  </a:cubicBezTo>
                  <a:cubicBezTo>
                    <a:pt x="671830" y="2762250"/>
                    <a:pt x="669290" y="2763520"/>
                    <a:pt x="666750" y="2764790"/>
                  </a:cubicBezTo>
                  <a:cubicBezTo>
                    <a:pt x="676910" y="2774950"/>
                    <a:pt x="690880" y="2776220"/>
                    <a:pt x="699770" y="2768600"/>
                  </a:cubicBezTo>
                  <a:cubicBezTo>
                    <a:pt x="694690" y="2764790"/>
                    <a:pt x="690880" y="2762250"/>
                    <a:pt x="684530" y="2758440"/>
                  </a:cubicBezTo>
                  <a:lnTo>
                    <a:pt x="688340" y="2754630"/>
                  </a:lnTo>
                  <a:lnTo>
                    <a:pt x="698500" y="2754630"/>
                  </a:lnTo>
                  <a:lnTo>
                    <a:pt x="698500" y="2753360"/>
                  </a:lnTo>
                  <a:cubicBezTo>
                    <a:pt x="703580" y="2754630"/>
                    <a:pt x="707390" y="2757170"/>
                    <a:pt x="712470" y="2753360"/>
                  </a:cubicBezTo>
                  <a:lnTo>
                    <a:pt x="717550" y="2753360"/>
                  </a:lnTo>
                  <a:lnTo>
                    <a:pt x="762000" y="2755900"/>
                  </a:lnTo>
                  <a:cubicBezTo>
                    <a:pt x="767080" y="2755900"/>
                    <a:pt x="769620" y="2754630"/>
                    <a:pt x="772160" y="2752090"/>
                  </a:cubicBezTo>
                  <a:cubicBezTo>
                    <a:pt x="778510" y="2762250"/>
                    <a:pt x="783590" y="2771140"/>
                    <a:pt x="789940" y="2782570"/>
                  </a:cubicBezTo>
                  <a:cubicBezTo>
                    <a:pt x="788670" y="2782570"/>
                    <a:pt x="786130" y="2783840"/>
                    <a:pt x="783590" y="2783840"/>
                  </a:cubicBezTo>
                  <a:cubicBezTo>
                    <a:pt x="800100" y="2810510"/>
                    <a:pt x="810260" y="2838450"/>
                    <a:pt x="795020" y="2868930"/>
                  </a:cubicBezTo>
                  <a:cubicBezTo>
                    <a:pt x="796290" y="2879090"/>
                    <a:pt x="798830" y="2889250"/>
                    <a:pt x="800100" y="2901950"/>
                  </a:cubicBezTo>
                  <a:lnTo>
                    <a:pt x="812800" y="2901950"/>
                  </a:lnTo>
                  <a:cubicBezTo>
                    <a:pt x="810260" y="2908300"/>
                    <a:pt x="807720" y="2912110"/>
                    <a:pt x="806450" y="2915920"/>
                  </a:cubicBezTo>
                  <a:cubicBezTo>
                    <a:pt x="806450" y="2922270"/>
                    <a:pt x="820420" y="2924810"/>
                    <a:pt x="810260" y="2933700"/>
                  </a:cubicBezTo>
                  <a:lnTo>
                    <a:pt x="812800" y="2938780"/>
                  </a:lnTo>
                  <a:cubicBezTo>
                    <a:pt x="825500" y="2955290"/>
                    <a:pt x="839470" y="2970530"/>
                    <a:pt x="853440" y="2989580"/>
                  </a:cubicBezTo>
                  <a:cubicBezTo>
                    <a:pt x="843280" y="2994660"/>
                    <a:pt x="834390" y="2999740"/>
                    <a:pt x="822960" y="3004820"/>
                  </a:cubicBezTo>
                  <a:cubicBezTo>
                    <a:pt x="834390" y="3006090"/>
                    <a:pt x="835660" y="3012440"/>
                    <a:pt x="831850" y="3021330"/>
                  </a:cubicBezTo>
                  <a:cubicBezTo>
                    <a:pt x="830580" y="3023870"/>
                    <a:pt x="833120" y="3030220"/>
                    <a:pt x="834390" y="3031490"/>
                  </a:cubicBezTo>
                  <a:cubicBezTo>
                    <a:pt x="848360" y="3035300"/>
                    <a:pt x="861060" y="3049270"/>
                    <a:pt x="877570" y="3044190"/>
                  </a:cubicBezTo>
                  <a:cubicBezTo>
                    <a:pt x="877570" y="3046730"/>
                    <a:pt x="876300" y="3050540"/>
                    <a:pt x="875030" y="3051810"/>
                  </a:cubicBezTo>
                  <a:cubicBezTo>
                    <a:pt x="864870" y="3056890"/>
                    <a:pt x="854710" y="3060700"/>
                    <a:pt x="844550" y="3065780"/>
                  </a:cubicBezTo>
                  <a:lnTo>
                    <a:pt x="859790" y="3073400"/>
                  </a:lnTo>
                  <a:cubicBezTo>
                    <a:pt x="862330" y="3069590"/>
                    <a:pt x="863600" y="3065780"/>
                    <a:pt x="866140" y="3061970"/>
                  </a:cubicBezTo>
                  <a:cubicBezTo>
                    <a:pt x="873760" y="3065780"/>
                    <a:pt x="880110" y="3068320"/>
                    <a:pt x="887730" y="3072130"/>
                  </a:cubicBezTo>
                  <a:cubicBezTo>
                    <a:pt x="883919" y="3074670"/>
                    <a:pt x="881380" y="3075940"/>
                    <a:pt x="878840" y="3077210"/>
                  </a:cubicBezTo>
                  <a:cubicBezTo>
                    <a:pt x="881380" y="3078480"/>
                    <a:pt x="883920" y="3081020"/>
                    <a:pt x="887730" y="3082290"/>
                  </a:cubicBezTo>
                  <a:cubicBezTo>
                    <a:pt x="891539" y="3083560"/>
                    <a:pt x="895349" y="3082290"/>
                    <a:pt x="897890" y="3083560"/>
                  </a:cubicBezTo>
                  <a:cubicBezTo>
                    <a:pt x="904240" y="3077210"/>
                    <a:pt x="909320" y="3069590"/>
                    <a:pt x="915670" y="3065780"/>
                  </a:cubicBezTo>
                  <a:cubicBezTo>
                    <a:pt x="923290" y="3061970"/>
                    <a:pt x="1130300" y="3040380"/>
                    <a:pt x="1137920" y="3039110"/>
                  </a:cubicBezTo>
                  <a:cubicBezTo>
                    <a:pt x="1148080" y="3037840"/>
                    <a:pt x="1159510" y="3039110"/>
                    <a:pt x="1169670" y="3040380"/>
                  </a:cubicBezTo>
                  <a:lnTo>
                    <a:pt x="1143000" y="3051810"/>
                  </a:lnTo>
                  <a:lnTo>
                    <a:pt x="1146810" y="3059430"/>
                  </a:lnTo>
                  <a:cubicBezTo>
                    <a:pt x="1159510" y="3058160"/>
                    <a:pt x="1169670" y="3058160"/>
                    <a:pt x="1179830" y="3055620"/>
                  </a:cubicBezTo>
                  <a:cubicBezTo>
                    <a:pt x="1186180" y="3054350"/>
                    <a:pt x="1196340" y="3055620"/>
                    <a:pt x="1197610" y="3045460"/>
                  </a:cubicBezTo>
                  <a:cubicBezTo>
                    <a:pt x="1206500" y="3051810"/>
                    <a:pt x="1215390" y="3053080"/>
                    <a:pt x="1226820" y="3048000"/>
                  </a:cubicBezTo>
                  <a:cubicBezTo>
                    <a:pt x="1233170" y="3045460"/>
                    <a:pt x="1240790" y="3045460"/>
                    <a:pt x="1247140" y="3044190"/>
                  </a:cubicBezTo>
                  <a:cubicBezTo>
                    <a:pt x="1262380" y="3042920"/>
                    <a:pt x="1277620" y="3041650"/>
                    <a:pt x="1292860" y="3039110"/>
                  </a:cubicBezTo>
                  <a:lnTo>
                    <a:pt x="1308100" y="3039110"/>
                  </a:lnTo>
                  <a:cubicBezTo>
                    <a:pt x="1309370" y="3036570"/>
                    <a:pt x="1309370" y="3032760"/>
                    <a:pt x="1309370" y="3032760"/>
                  </a:cubicBezTo>
                  <a:cubicBezTo>
                    <a:pt x="1323340" y="3032760"/>
                    <a:pt x="1334770" y="3034030"/>
                    <a:pt x="1347470" y="3034030"/>
                  </a:cubicBezTo>
                  <a:cubicBezTo>
                    <a:pt x="1361440" y="3034030"/>
                    <a:pt x="1367790" y="3025140"/>
                    <a:pt x="1362710" y="3011170"/>
                  </a:cubicBezTo>
                  <a:cubicBezTo>
                    <a:pt x="1366520" y="3011170"/>
                    <a:pt x="1371599" y="3012440"/>
                    <a:pt x="1374140" y="3012440"/>
                  </a:cubicBezTo>
                  <a:cubicBezTo>
                    <a:pt x="1375410" y="3017520"/>
                    <a:pt x="1374140" y="3023870"/>
                    <a:pt x="1376680" y="3025140"/>
                  </a:cubicBezTo>
                  <a:cubicBezTo>
                    <a:pt x="1380490" y="3027680"/>
                    <a:pt x="1386840" y="3027680"/>
                    <a:pt x="1391919" y="3026410"/>
                  </a:cubicBezTo>
                  <a:cubicBezTo>
                    <a:pt x="1398269" y="3025140"/>
                    <a:pt x="1405889" y="3018790"/>
                    <a:pt x="1408430" y="3021330"/>
                  </a:cubicBezTo>
                  <a:cubicBezTo>
                    <a:pt x="1421130" y="3031490"/>
                    <a:pt x="1430019" y="3022600"/>
                    <a:pt x="1436369" y="3017520"/>
                  </a:cubicBezTo>
                  <a:cubicBezTo>
                    <a:pt x="1441449" y="3018790"/>
                    <a:pt x="1443989" y="3022600"/>
                    <a:pt x="1446530" y="3021330"/>
                  </a:cubicBezTo>
                  <a:cubicBezTo>
                    <a:pt x="1452880" y="3020060"/>
                    <a:pt x="1460499" y="3018790"/>
                    <a:pt x="1466849" y="3017520"/>
                  </a:cubicBezTo>
                  <a:cubicBezTo>
                    <a:pt x="1480819" y="3013710"/>
                    <a:pt x="1496060" y="3011170"/>
                    <a:pt x="1510030" y="3011170"/>
                  </a:cubicBezTo>
                  <a:cubicBezTo>
                    <a:pt x="1529080" y="3009900"/>
                    <a:pt x="1546860" y="3004820"/>
                    <a:pt x="1565910" y="3003550"/>
                  </a:cubicBezTo>
                  <a:cubicBezTo>
                    <a:pt x="1574799" y="3002280"/>
                    <a:pt x="1583690" y="3004820"/>
                    <a:pt x="1592580" y="3006090"/>
                  </a:cubicBezTo>
                  <a:cubicBezTo>
                    <a:pt x="1595119" y="3006090"/>
                    <a:pt x="1598930" y="3006090"/>
                    <a:pt x="1598930" y="3004820"/>
                  </a:cubicBezTo>
                  <a:cubicBezTo>
                    <a:pt x="1598930" y="2992120"/>
                    <a:pt x="1619249" y="2998470"/>
                    <a:pt x="1616710" y="2984500"/>
                  </a:cubicBezTo>
                  <a:cubicBezTo>
                    <a:pt x="1619249" y="2985770"/>
                    <a:pt x="1621790" y="2985770"/>
                    <a:pt x="1623060" y="2988310"/>
                  </a:cubicBezTo>
                  <a:cubicBezTo>
                    <a:pt x="1626870" y="2992120"/>
                    <a:pt x="1629410" y="2995930"/>
                    <a:pt x="1633220" y="2999740"/>
                  </a:cubicBezTo>
                  <a:cubicBezTo>
                    <a:pt x="1633220" y="2994660"/>
                    <a:pt x="1633220" y="2990850"/>
                    <a:pt x="1631950" y="2985770"/>
                  </a:cubicBezTo>
                  <a:cubicBezTo>
                    <a:pt x="1644650" y="2992120"/>
                    <a:pt x="1657350" y="2998470"/>
                    <a:pt x="1666240" y="3003550"/>
                  </a:cubicBezTo>
                  <a:cubicBezTo>
                    <a:pt x="1675130" y="2997200"/>
                    <a:pt x="1682750" y="2994660"/>
                    <a:pt x="1687830" y="2988310"/>
                  </a:cubicBezTo>
                  <a:cubicBezTo>
                    <a:pt x="1692909" y="2980690"/>
                    <a:pt x="1691640" y="2979420"/>
                    <a:pt x="1700530" y="2985770"/>
                  </a:cubicBezTo>
                  <a:cubicBezTo>
                    <a:pt x="1699259" y="2987040"/>
                    <a:pt x="1696719" y="2988310"/>
                    <a:pt x="1694180" y="2990850"/>
                  </a:cubicBezTo>
                  <a:cubicBezTo>
                    <a:pt x="1709419" y="2987040"/>
                    <a:pt x="1723390" y="2979420"/>
                    <a:pt x="1738630" y="2980690"/>
                  </a:cubicBezTo>
                  <a:cubicBezTo>
                    <a:pt x="1753869" y="2980690"/>
                    <a:pt x="1769109" y="2983230"/>
                    <a:pt x="1783080" y="2974340"/>
                  </a:cubicBezTo>
                  <a:cubicBezTo>
                    <a:pt x="1784350" y="2978150"/>
                    <a:pt x="1784350" y="2981960"/>
                    <a:pt x="1786890" y="2983230"/>
                  </a:cubicBezTo>
                  <a:cubicBezTo>
                    <a:pt x="1790700" y="2985770"/>
                    <a:pt x="1797050" y="2987040"/>
                    <a:pt x="1798319" y="2985770"/>
                  </a:cubicBezTo>
                  <a:cubicBezTo>
                    <a:pt x="1805940" y="2974340"/>
                    <a:pt x="1818640" y="2975610"/>
                    <a:pt x="1826259" y="2981960"/>
                  </a:cubicBezTo>
                  <a:cubicBezTo>
                    <a:pt x="1836419" y="2989580"/>
                    <a:pt x="1842769" y="2983230"/>
                    <a:pt x="1851659" y="2981960"/>
                  </a:cubicBezTo>
                  <a:cubicBezTo>
                    <a:pt x="1844039" y="2978150"/>
                    <a:pt x="1837689" y="2974340"/>
                    <a:pt x="1831339" y="2971800"/>
                  </a:cubicBezTo>
                  <a:cubicBezTo>
                    <a:pt x="1832609" y="2970530"/>
                    <a:pt x="1832609" y="2969260"/>
                    <a:pt x="1833879" y="2967990"/>
                  </a:cubicBezTo>
                  <a:cubicBezTo>
                    <a:pt x="1837689" y="2969260"/>
                    <a:pt x="1842769" y="2970530"/>
                    <a:pt x="1846579" y="2973070"/>
                  </a:cubicBezTo>
                  <a:cubicBezTo>
                    <a:pt x="1847849" y="2967990"/>
                    <a:pt x="1850389" y="2964180"/>
                    <a:pt x="1851659" y="2960370"/>
                  </a:cubicBezTo>
                  <a:cubicBezTo>
                    <a:pt x="1864359" y="2966720"/>
                    <a:pt x="1875789" y="2971799"/>
                    <a:pt x="1889759" y="2962909"/>
                  </a:cubicBezTo>
                  <a:cubicBezTo>
                    <a:pt x="1892299" y="2961639"/>
                    <a:pt x="1902459" y="2954020"/>
                    <a:pt x="1899919" y="2966720"/>
                  </a:cubicBezTo>
                  <a:cubicBezTo>
                    <a:pt x="1893569" y="2970530"/>
                    <a:pt x="1887219" y="2974340"/>
                    <a:pt x="1880869" y="2976880"/>
                  </a:cubicBezTo>
                  <a:cubicBezTo>
                    <a:pt x="1880869" y="2978150"/>
                    <a:pt x="1882139" y="2978150"/>
                    <a:pt x="1882139" y="2979420"/>
                  </a:cubicBezTo>
                  <a:cubicBezTo>
                    <a:pt x="1889759" y="2978149"/>
                    <a:pt x="1898649" y="2976880"/>
                    <a:pt x="1907539" y="2975609"/>
                  </a:cubicBezTo>
                  <a:cubicBezTo>
                    <a:pt x="1904999" y="2971799"/>
                    <a:pt x="1903729" y="2969259"/>
                    <a:pt x="1902459" y="2966720"/>
                  </a:cubicBezTo>
                  <a:cubicBezTo>
                    <a:pt x="1911349" y="2967990"/>
                    <a:pt x="1921509" y="2969259"/>
                    <a:pt x="1930399" y="2967990"/>
                  </a:cubicBezTo>
                  <a:cubicBezTo>
                    <a:pt x="1949449" y="2966720"/>
                    <a:pt x="1963419" y="2947670"/>
                    <a:pt x="1986279" y="2955290"/>
                  </a:cubicBezTo>
                  <a:cubicBezTo>
                    <a:pt x="1993899" y="2957830"/>
                    <a:pt x="2011679" y="2955290"/>
                    <a:pt x="2012949" y="2938780"/>
                  </a:cubicBezTo>
                  <a:cubicBezTo>
                    <a:pt x="2012949" y="2942590"/>
                    <a:pt x="2012949" y="2947670"/>
                    <a:pt x="2014219" y="2950209"/>
                  </a:cubicBezTo>
                  <a:cubicBezTo>
                    <a:pt x="2026919" y="2946399"/>
                    <a:pt x="2038349" y="2942589"/>
                    <a:pt x="2051049" y="2938780"/>
                  </a:cubicBezTo>
                  <a:cubicBezTo>
                    <a:pt x="2051049" y="2940050"/>
                    <a:pt x="2048509" y="2943859"/>
                    <a:pt x="2049779" y="2946400"/>
                  </a:cubicBezTo>
                  <a:cubicBezTo>
                    <a:pt x="2049779" y="2950210"/>
                    <a:pt x="2052319" y="2954020"/>
                    <a:pt x="2054859" y="2956560"/>
                  </a:cubicBezTo>
                  <a:cubicBezTo>
                    <a:pt x="2056129" y="2957830"/>
                    <a:pt x="2062479" y="2956560"/>
                    <a:pt x="2062479" y="2955290"/>
                  </a:cubicBezTo>
                  <a:cubicBezTo>
                    <a:pt x="2065019" y="2943860"/>
                    <a:pt x="2073909" y="2945130"/>
                    <a:pt x="2082799" y="2945130"/>
                  </a:cubicBezTo>
                  <a:cubicBezTo>
                    <a:pt x="2090419" y="2945130"/>
                    <a:pt x="2099309" y="2943859"/>
                    <a:pt x="2108199" y="2942590"/>
                  </a:cubicBezTo>
                  <a:cubicBezTo>
                    <a:pt x="2112009" y="2936240"/>
                    <a:pt x="2114549" y="2926080"/>
                    <a:pt x="2127249" y="2938780"/>
                  </a:cubicBezTo>
                  <a:cubicBezTo>
                    <a:pt x="2132329" y="2943859"/>
                    <a:pt x="2145029" y="2942590"/>
                    <a:pt x="2146299" y="2932430"/>
                  </a:cubicBezTo>
                  <a:lnTo>
                    <a:pt x="2199639" y="2932430"/>
                  </a:lnTo>
                  <a:lnTo>
                    <a:pt x="2199639" y="2934970"/>
                  </a:lnTo>
                  <a:cubicBezTo>
                    <a:pt x="2205989" y="2933699"/>
                    <a:pt x="2212339" y="2931159"/>
                    <a:pt x="2217419" y="2929890"/>
                  </a:cubicBezTo>
                  <a:cubicBezTo>
                    <a:pt x="2221229" y="2936240"/>
                    <a:pt x="2225039" y="2942590"/>
                    <a:pt x="2230119" y="2950210"/>
                  </a:cubicBezTo>
                  <a:cubicBezTo>
                    <a:pt x="2239009" y="2926080"/>
                    <a:pt x="2249169" y="2921000"/>
                    <a:pt x="2266949" y="2929890"/>
                  </a:cubicBezTo>
                  <a:cubicBezTo>
                    <a:pt x="2269489" y="2931160"/>
                    <a:pt x="2269489" y="2937510"/>
                    <a:pt x="2270759" y="2942590"/>
                  </a:cubicBezTo>
                  <a:cubicBezTo>
                    <a:pt x="2272029" y="2941320"/>
                    <a:pt x="2279649" y="2938780"/>
                    <a:pt x="2279649" y="2937510"/>
                  </a:cubicBezTo>
                  <a:cubicBezTo>
                    <a:pt x="2278379" y="2927350"/>
                    <a:pt x="2292349" y="2934970"/>
                    <a:pt x="2291079" y="2927350"/>
                  </a:cubicBezTo>
                  <a:cubicBezTo>
                    <a:pt x="2302509" y="2932430"/>
                    <a:pt x="2305049" y="2924810"/>
                    <a:pt x="2307589" y="2919730"/>
                  </a:cubicBezTo>
                  <a:cubicBezTo>
                    <a:pt x="2302509" y="2915920"/>
                    <a:pt x="2299969" y="2913380"/>
                    <a:pt x="2296159" y="2909570"/>
                  </a:cubicBezTo>
                  <a:cubicBezTo>
                    <a:pt x="2297429" y="2908299"/>
                    <a:pt x="2297429" y="2907030"/>
                    <a:pt x="2298699" y="2905759"/>
                  </a:cubicBezTo>
                  <a:cubicBezTo>
                    <a:pt x="2308859" y="2912109"/>
                    <a:pt x="2319019" y="2918459"/>
                    <a:pt x="2325369" y="2922270"/>
                  </a:cubicBezTo>
                  <a:cubicBezTo>
                    <a:pt x="2335529" y="2920999"/>
                    <a:pt x="2344419" y="2920999"/>
                    <a:pt x="2353309" y="2919730"/>
                  </a:cubicBezTo>
                  <a:cubicBezTo>
                    <a:pt x="2362199" y="2918460"/>
                    <a:pt x="2371089" y="2914650"/>
                    <a:pt x="2381249" y="2912109"/>
                  </a:cubicBezTo>
                  <a:cubicBezTo>
                    <a:pt x="2382519" y="2914649"/>
                    <a:pt x="2383789" y="2915920"/>
                    <a:pt x="2385059" y="2918459"/>
                  </a:cubicBezTo>
                  <a:cubicBezTo>
                    <a:pt x="2388869" y="2913380"/>
                    <a:pt x="2391409" y="2908299"/>
                    <a:pt x="2396489" y="2899409"/>
                  </a:cubicBezTo>
                  <a:lnTo>
                    <a:pt x="2396489" y="2919730"/>
                  </a:lnTo>
                  <a:cubicBezTo>
                    <a:pt x="2407919" y="2912109"/>
                    <a:pt x="2416809" y="2905759"/>
                    <a:pt x="2424429" y="2899409"/>
                  </a:cubicBezTo>
                  <a:cubicBezTo>
                    <a:pt x="2429509" y="2908299"/>
                    <a:pt x="2433319" y="2917189"/>
                    <a:pt x="2437129" y="2924809"/>
                  </a:cubicBezTo>
                  <a:cubicBezTo>
                    <a:pt x="2438399" y="2924809"/>
                    <a:pt x="2438399" y="2923539"/>
                    <a:pt x="2439669" y="2923539"/>
                  </a:cubicBezTo>
                  <a:cubicBezTo>
                    <a:pt x="2438399" y="2918459"/>
                    <a:pt x="2437129" y="2913379"/>
                    <a:pt x="2434589" y="2907029"/>
                  </a:cubicBezTo>
                  <a:lnTo>
                    <a:pt x="2499359" y="2907029"/>
                  </a:lnTo>
                  <a:cubicBezTo>
                    <a:pt x="2505709" y="2895599"/>
                    <a:pt x="2519679" y="2894329"/>
                    <a:pt x="2531109" y="2905759"/>
                  </a:cubicBezTo>
                  <a:cubicBezTo>
                    <a:pt x="2547619" y="2922269"/>
                    <a:pt x="2550159" y="2922269"/>
                    <a:pt x="2560319" y="2898139"/>
                  </a:cubicBezTo>
                  <a:cubicBezTo>
                    <a:pt x="2565399" y="2900679"/>
                    <a:pt x="2570479" y="2903219"/>
                    <a:pt x="2576829" y="2907029"/>
                  </a:cubicBezTo>
                  <a:cubicBezTo>
                    <a:pt x="2584449" y="2890519"/>
                    <a:pt x="2597149" y="2890519"/>
                    <a:pt x="2612389" y="2895599"/>
                  </a:cubicBezTo>
                  <a:cubicBezTo>
                    <a:pt x="2620009" y="2898139"/>
                    <a:pt x="2628899" y="2893059"/>
                    <a:pt x="2637789" y="2890519"/>
                  </a:cubicBezTo>
                  <a:lnTo>
                    <a:pt x="2644139" y="2896869"/>
                  </a:lnTo>
                  <a:cubicBezTo>
                    <a:pt x="2651759" y="2894329"/>
                    <a:pt x="2658109" y="2893059"/>
                    <a:pt x="2664459" y="2890519"/>
                  </a:cubicBezTo>
                  <a:cubicBezTo>
                    <a:pt x="2665730" y="2894329"/>
                    <a:pt x="2665730" y="2896869"/>
                    <a:pt x="2666999" y="2903219"/>
                  </a:cubicBezTo>
                  <a:cubicBezTo>
                    <a:pt x="2672079" y="2898139"/>
                    <a:pt x="2675889" y="2893059"/>
                    <a:pt x="2682239" y="2886709"/>
                  </a:cubicBezTo>
                  <a:cubicBezTo>
                    <a:pt x="2687319" y="2893059"/>
                    <a:pt x="2691129" y="2899409"/>
                    <a:pt x="2696209" y="2905759"/>
                  </a:cubicBezTo>
                  <a:cubicBezTo>
                    <a:pt x="2705099" y="2905759"/>
                    <a:pt x="2719069" y="2913379"/>
                    <a:pt x="2721609" y="2893059"/>
                  </a:cubicBezTo>
                  <a:cubicBezTo>
                    <a:pt x="2721609" y="2890519"/>
                    <a:pt x="2729230" y="2886709"/>
                    <a:pt x="2733039" y="2885439"/>
                  </a:cubicBezTo>
                  <a:cubicBezTo>
                    <a:pt x="2740659" y="2884169"/>
                    <a:pt x="2748279" y="2882899"/>
                    <a:pt x="2755899" y="2882899"/>
                  </a:cubicBezTo>
                  <a:cubicBezTo>
                    <a:pt x="2753359" y="2877819"/>
                    <a:pt x="2750819" y="2874009"/>
                    <a:pt x="2747009" y="2867659"/>
                  </a:cubicBezTo>
                  <a:cubicBezTo>
                    <a:pt x="2757169" y="2870199"/>
                    <a:pt x="2764789" y="2870199"/>
                    <a:pt x="2771139" y="2872739"/>
                  </a:cubicBezTo>
                  <a:cubicBezTo>
                    <a:pt x="2785109" y="2879089"/>
                    <a:pt x="2796539" y="2879089"/>
                    <a:pt x="2810509" y="2868929"/>
                  </a:cubicBezTo>
                  <a:cubicBezTo>
                    <a:pt x="2807969" y="2867659"/>
                    <a:pt x="2805430" y="2865119"/>
                    <a:pt x="2802889" y="2863849"/>
                  </a:cubicBezTo>
                  <a:cubicBezTo>
                    <a:pt x="2804159" y="2860039"/>
                    <a:pt x="2806699" y="2856229"/>
                    <a:pt x="2807969" y="2852419"/>
                  </a:cubicBezTo>
                  <a:cubicBezTo>
                    <a:pt x="2813049" y="2837179"/>
                    <a:pt x="2825749" y="2847339"/>
                    <a:pt x="2834639" y="2843529"/>
                  </a:cubicBezTo>
                  <a:cubicBezTo>
                    <a:pt x="2834639" y="2843529"/>
                    <a:pt x="2839719" y="2848609"/>
                    <a:pt x="2840989" y="2852419"/>
                  </a:cubicBezTo>
                  <a:cubicBezTo>
                    <a:pt x="2844799" y="2860039"/>
                    <a:pt x="2847339" y="2868929"/>
                    <a:pt x="2851149" y="2877819"/>
                  </a:cubicBezTo>
                  <a:cubicBezTo>
                    <a:pt x="2874009" y="2863849"/>
                    <a:pt x="2894329" y="2868929"/>
                    <a:pt x="2914649" y="2871469"/>
                  </a:cubicBezTo>
                  <a:cubicBezTo>
                    <a:pt x="2909569" y="2868929"/>
                    <a:pt x="2905759" y="2866389"/>
                    <a:pt x="2901949" y="2863849"/>
                  </a:cubicBezTo>
                  <a:cubicBezTo>
                    <a:pt x="2901949" y="2862579"/>
                    <a:pt x="2903219" y="2861309"/>
                    <a:pt x="2903219" y="2860039"/>
                  </a:cubicBezTo>
                  <a:cubicBezTo>
                    <a:pt x="2908299" y="2861309"/>
                    <a:pt x="2914649" y="2863849"/>
                    <a:pt x="2919730" y="2865119"/>
                  </a:cubicBezTo>
                  <a:cubicBezTo>
                    <a:pt x="2919730" y="2863849"/>
                    <a:pt x="2919730" y="2862579"/>
                    <a:pt x="2918459" y="2861309"/>
                  </a:cubicBezTo>
                  <a:cubicBezTo>
                    <a:pt x="2922269" y="2860039"/>
                    <a:pt x="2928619" y="2857499"/>
                    <a:pt x="2929889" y="2858769"/>
                  </a:cubicBezTo>
                  <a:cubicBezTo>
                    <a:pt x="2937509" y="2874009"/>
                    <a:pt x="2950209" y="2862579"/>
                    <a:pt x="2961639" y="2866389"/>
                  </a:cubicBezTo>
                  <a:cubicBezTo>
                    <a:pt x="2959099" y="2856229"/>
                    <a:pt x="2957829" y="2848609"/>
                    <a:pt x="2956559" y="2843529"/>
                  </a:cubicBezTo>
                  <a:cubicBezTo>
                    <a:pt x="2961639" y="2838449"/>
                    <a:pt x="2966719" y="2834639"/>
                    <a:pt x="2974339" y="2829559"/>
                  </a:cubicBezTo>
                  <a:cubicBezTo>
                    <a:pt x="2974339" y="2835909"/>
                    <a:pt x="2973069" y="2842259"/>
                    <a:pt x="2973069" y="2848609"/>
                  </a:cubicBezTo>
                  <a:cubicBezTo>
                    <a:pt x="2973069" y="2854959"/>
                    <a:pt x="2974339" y="2861309"/>
                    <a:pt x="2976879" y="2865119"/>
                  </a:cubicBezTo>
                  <a:cubicBezTo>
                    <a:pt x="2978149" y="2867659"/>
                    <a:pt x="2985769" y="2865119"/>
                    <a:pt x="2990849" y="2863849"/>
                  </a:cubicBezTo>
                  <a:cubicBezTo>
                    <a:pt x="2999739" y="2860039"/>
                    <a:pt x="3008629" y="2854959"/>
                    <a:pt x="3017519" y="2865119"/>
                  </a:cubicBezTo>
                  <a:cubicBezTo>
                    <a:pt x="3018790" y="2866389"/>
                    <a:pt x="3023869" y="2865119"/>
                    <a:pt x="3026409" y="2862579"/>
                  </a:cubicBezTo>
                  <a:cubicBezTo>
                    <a:pt x="3032759" y="2856229"/>
                    <a:pt x="3037839" y="2847339"/>
                    <a:pt x="3045459" y="2861309"/>
                  </a:cubicBezTo>
                  <a:cubicBezTo>
                    <a:pt x="3046730" y="2862579"/>
                    <a:pt x="3054349" y="2862579"/>
                    <a:pt x="3058159" y="2861309"/>
                  </a:cubicBezTo>
                  <a:cubicBezTo>
                    <a:pt x="3067049" y="2857499"/>
                    <a:pt x="3074669" y="2853689"/>
                    <a:pt x="3083559" y="2848609"/>
                  </a:cubicBezTo>
                  <a:cubicBezTo>
                    <a:pt x="3082289" y="2852419"/>
                    <a:pt x="3081019" y="2854959"/>
                    <a:pt x="3081019" y="2857499"/>
                  </a:cubicBezTo>
                  <a:cubicBezTo>
                    <a:pt x="3091180" y="2862579"/>
                    <a:pt x="3100069" y="2865119"/>
                    <a:pt x="3107690" y="2853689"/>
                  </a:cubicBezTo>
                  <a:cubicBezTo>
                    <a:pt x="3110230" y="2849879"/>
                    <a:pt x="3119119" y="2849879"/>
                    <a:pt x="3125469" y="2848609"/>
                  </a:cubicBezTo>
                  <a:cubicBezTo>
                    <a:pt x="3121659" y="2844799"/>
                    <a:pt x="3116580" y="2842259"/>
                    <a:pt x="3111499" y="2838449"/>
                  </a:cubicBezTo>
                  <a:cubicBezTo>
                    <a:pt x="3133089" y="2825749"/>
                    <a:pt x="3135629" y="2827019"/>
                    <a:pt x="3135629" y="2844799"/>
                  </a:cubicBezTo>
                  <a:cubicBezTo>
                    <a:pt x="3138169" y="2839719"/>
                    <a:pt x="3139439" y="2835909"/>
                    <a:pt x="3143249" y="2828289"/>
                  </a:cubicBezTo>
                  <a:cubicBezTo>
                    <a:pt x="3162299" y="2829559"/>
                    <a:pt x="3181349" y="2832099"/>
                    <a:pt x="3201669" y="2833369"/>
                  </a:cubicBezTo>
                  <a:lnTo>
                    <a:pt x="3201669" y="2839719"/>
                  </a:lnTo>
                  <a:lnTo>
                    <a:pt x="3194049" y="2839719"/>
                  </a:lnTo>
                  <a:cubicBezTo>
                    <a:pt x="3178809" y="2840989"/>
                    <a:pt x="3163569" y="2840989"/>
                    <a:pt x="3148329" y="2842259"/>
                  </a:cubicBezTo>
                  <a:cubicBezTo>
                    <a:pt x="3153409" y="2844799"/>
                    <a:pt x="3159759" y="2848609"/>
                    <a:pt x="3164839" y="2851149"/>
                  </a:cubicBezTo>
                  <a:cubicBezTo>
                    <a:pt x="3167379" y="2844799"/>
                    <a:pt x="3168649" y="2846069"/>
                    <a:pt x="3174999" y="2848609"/>
                  </a:cubicBezTo>
                  <a:cubicBezTo>
                    <a:pt x="3183889" y="2851149"/>
                    <a:pt x="3194049" y="2851149"/>
                    <a:pt x="3204209" y="2852419"/>
                  </a:cubicBezTo>
                  <a:cubicBezTo>
                    <a:pt x="3209289" y="2852419"/>
                    <a:pt x="3214369" y="2853689"/>
                    <a:pt x="3220719" y="2854959"/>
                  </a:cubicBezTo>
                  <a:cubicBezTo>
                    <a:pt x="3221990" y="2851149"/>
                    <a:pt x="3224530" y="2846069"/>
                    <a:pt x="3227069" y="2839719"/>
                  </a:cubicBezTo>
                  <a:cubicBezTo>
                    <a:pt x="3241040" y="2862579"/>
                    <a:pt x="3251199" y="2861309"/>
                    <a:pt x="3267710" y="2838449"/>
                  </a:cubicBezTo>
                  <a:cubicBezTo>
                    <a:pt x="3267710" y="2842259"/>
                    <a:pt x="3268980" y="2844799"/>
                    <a:pt x="3268980" y="2847339"/>
                  </a:cubicBezTo>
                  <a:cubicBezTo>
                    <a:pt x="3274060" y="2847339"/>
                    <a:pt x="3277870" y="2847339"/>
                    <a:pt x="3282950" y="2846069"/>
                  </a:cubicBezTo>
                  <a:cubicBezTo>
                    <a:pt x="3281680" y="2848609"/>
                    <a:pt x="3280410" y="2851149"/>
                    <a:pt x="3279140" y="2852419"/>
                  </a:cubicBezTo>
                  <a:lnTo>
                    <a:pt x="3281680" y="2854959"/>
                  </a:lnTo>
                  <a:cubicBezTo>
                    <a:pt x="3285490" y="2851149"/>
                    <a:pt x="3289300" y="2847339"/>
                    <a:pt x="3295650" y="2842259"/>
                  </a:cubicBezTo>
                  <a:cubicBezTo>
                    <a:pt x="3300730" y="2844799"/>
                    <a:pt x="3307080" y="2847339"/>
                    <a:pt x="3312160" y="2849879"/>
                  </a:cubicBezTo>
                  <a:cubicBezTo>
                    <a:pt x="3317240" y="2846069"/>
                    <a:pt x="3323590" y="2842259"/>
                    <a:pt x="3329940" y="2838449"/>
                  </a:cubicBezTo>
                  <a:cubicBezTo>
                    <a:pt x="3338830" y="2856229"/>
                    <a:pt x="3350260" y="2858769"/>
                    <a:pt x="3360420" y="2846069"/>
                  </a:cubicBezTo>
                  <a:cubicBezTo>
                    <a:pt x="3375660" y="2847339"/>
                    <a:pt x="3388360" y="2848609"/>
                    <a:pt x="3397250" y="2848609"/>
                  </a:cubicBezTo>
                  <a:cubicBezTo>
                    <a:pt x="3398520" y="2839719"/>
                    <a:pt x="3399790" y="2833369"/>
                    <a:pt x="3401060" y="2827019"/>
                  </a:cubicBezTo>
                  <a:cubicBezTo>
                    <a:pt x="3406140" y="2828289"/>
                    <a:pt x="3409950" y="2829559"/>
                    <a:pt x="3415030" y="2830829"/>
                  </a:cubicBezTo>
                  <a:cubicBezTo>
                    <a:pt x="3417570" y="2832099"/>
                    <a:pt x="3420110" y="2834639"/>
                    <a:pt x="3422650" y="2835909"/>
                  </a:cubicBezTo>
                  <a:cubicBezTo>
                    <a:pt x="3418840" y="2837179"/>
                    <a:pt x="3415030" y="2837179"/>
                    <a:pt x="3411220" y="2838449"/>
                  </a:cubicBezTo>
                  <a:cubicBezTo>
                    <a:pt x="3422650" y="2848609"/>
                    <a:pt x="3431540" y="2846069"/>
                    <a:pt x="3440430" y="2838449"/>
                  </a:cubicBezTo>
                  <a:cubicBezTo>
                    <a:pt x="3436620" y="2848609"/>
                    <a:pt x="3448050" y="2847339"/>
                    <a:pt x="3449320" y="2847339"/>
                  </a:cubicBezTo>
                  <a:cubicBezTo>
                    <a:pt x="3465830" y="2840989"/>
                    <a:pt x="3481070" y="2837179"/>
                    <a:pt x="3498850" y="2847339"/>
                  </a:cubicBezTo>
                  <a:cubicBezTo>
                    <a:pt x="3501390" y="2834639"/>
                    <a:pt x="3503930" y="2824479"/>
                    <a:pt x="3505200" y="2814319"/>
                  </a:cubicBezTo>
                  <a:cubicBezTo>
                    <a:pt x="3511550" y="2815589"/>
                    <a:pt x="3516630" y="2815589"/>
                    <a:pt x="3522980" y="2816859"/>
                  </a:cubicBezTo>
                  <a:cubicBezTo>
                    <a:pt x="3528060" y="2816859"/>
                    <a:pt x="3533140" y="2818129"/>
                    <a:pt x="3538220" y="2818129"/>
                  </a:cubicBezTo>
                  <a:lnTo>
                    <a:pt x="3538220" y="2821939"/>
                  </a:lnTo>
                  <a:cubicBezTo>
                    <a:pt x="3533140" y="2823209"/>
                    <a:pt x="3529330" y="2824479"/>
                    <a:pt x="3524250" y="2825749"/>
                  </a:cubicBezTo>
                  <a:lnTo>
                    <a:pt x="3524250" y="2829559"/>
                  </a:lnTo>
                  <a:cubicBezTo>
                    <a:pt x="3542030" y="2833369"/>
                    <a:pt x="3558540" y="2837179"/>
                    <a:pt x="3576320" y="2839719"/>
                  </a:cubicBezTo>
                  <a:cubicBezTo>
                    <a:pt x="3580130" y="2840989"/>
                    <a:pt x="3585210" y="2837179"/>
                    <a:pt x="3591560" y="2833369"/>
                  </a:cubicBezTo>
                  <a:cubicBezTo>
                    <a:pt x="3594100" y="2834639"/>
                    <a:pt x="3600450" y="2837179"/>
                    <a:pt x="3608070" y="2838449"/>
                  </a:cubicBezTo>
                  <a:cubicBezTo>
                    <a:pt x="3627120" y="2840989"/>
                    <a:pt x="3647440" y="2843529"/>
                    <a:pt x="3662680" y="2827019"/>
                  </a:cubicBezTo>
                  <a:cubicBezTo>
                    <a:pt x="3663950" y="2840989"/>
                    <a:pt x="3676650" y="2832099"/>
                    <a:pt x="3683000" y="2837179"/>
                  </a:cubicBezTo>
                  <a:cubicBezTo>
                    <a:pt x="3683000" y="2837179"/>
                    <a:pt x="3689350" y="2832099"/>
                    <a:pt x="3691890" y="2829559"/>
                  </a:cubicBezTo>
                  <a:cubicBezTo>
                    <a:pt x="3691890" y="2829559"/>
                    <a:pt x="3690620" y="2828289"/>
                    <a:pt x="3690620" y="2827019"/>
                  </a:cubicBezTo>
                  <a:cubicBezTo>
                    <a:pt x="3693160" y="2828289"/>
                    <a:pt x="3694430" y="2832099"/>
                    <a:pt x="3696970" y="2830829"/>
                  </a:cubicBezTo>
                  <a:cubicBezTo>
                    <a:pt x="3708400" y="2830829"/>
                    <a:pt x="3718560" y="2829559"/>
                    <a:pt x="3726180" y="2829559"/>
                  </a:cubicBezTo>
                  <a:cubicBezTo>
                    <a:pt x="3732530" y="2833369"/>
                    <a:pt x="3736340" y="2837179"/>
                    <a:pt x="3738880" y="2835909"/>
                  </a:cubicBezTo>
                  <a:cubicBezTo>
                    <a:pt x="3754120" y="2834639"/>
                    <a:pt x="3768090" y="2830829"/>
                    <a:pt x="3782060" y="2830829"/>
                  </a:cubicBezTo>
                  <a:cubicBezTo>
                    <a:pt x="3796030" y="2838449"/>
                    <a:pt x="3793490" y="2824479"/>
                    <a:pt x="3790950" y="2816859"/>
                  </a:cubicBezTo>
                  <a:cubicBezTo>
                    <a:pt x="3796030" y="2811779"/>
                    <a:pt x="3801110" y="2807969"/>
                    <a:pt x="3802380" y="2806699"/>
                  </a:cubicBezTo>
                  <a:cubicBezTo>
                    <a:pt x="3810000" y="2806699"/>
                    <a:pt x="3815080" y="2807969"/>
                    <a:pt x="3818890" y="2806699"/>
                  </a:cubicBezTo>
                  <a:cubicBezTo>
                    <a:pt x="3823969" y="2802889"/>
                    <a:pt x="3827780" y="2796539"/>
                    <a:pt x="3834130" y="2788919"/>
                  </a:cubicBezTo>
                  <a:cubicBezTo>
                    <a:pt x="3841750" y="2787649"/>
                    <a:pt x="3854450" y="2785109"/>
                    <a:pt x="3868420" y="2782569"/>
                  </a:cubicBezTo>
                  <a:cubicBezTo>
                    <a:pt x="3868420" y="2782569"/>
                    <a:pt x="3868420" y="2780029"/>
                    <a:pt x="3869690" y="2777489"/>
                  </a:cubicBezTo>
                  <a:cubicBezTo>
                    <a:pt x="3874770" y="2769869"/>
                    <a:pt x="3887470" y="2767329"/>
                    <a:pt x="3879850" y="2753359"/>
                  </a:cubicBezTo>
                  <a:cubicBezTo>
                    <a:pt x="3878580" y="2750819"/>
                    <a:pt x="3878580" y="2743199"/>
                    <a:pt x="3881120" y="2740659"/>
                  </a:cubicBezTo>
                  <a:cubicBezTo>
                    <a:pt x="3890010" y="2729229"/>
                    <a:pt x="3890010" y="2727959"/>
                    <a:pt x="3874770" y="2722879"/>
                  </a:cubicBezTo>
                  <a:cubicBezTo>
                    <a:pt x="3876040" y="2713989"/>
                    <a:pt x="3867150" y="2702559"/>
                    <a:pt x="3879850" y="2701289"/>
                  </a:cubicBezTo>
                  <a:cubicBezTo>
                    <a:pt x="3883660" y="2693669"/>
                    <a:pt x="3884930" y="2689859"/>
                    <a:pt x="3887470" y="2686049"/>
                  </a:cubicBezTo>
                  <a:cubicBezTo>
                    <a:pt x="3888740" y="2683509"/>
                    <a:pt x="3892550" y="2680969"/>
                    <a:pt x="3892550" y="2678429"/>
                  </a:cubicBezTo>
                  <a:cubicBezTo>
                    <a:pt x="3892550" y="2673349"/>
                    <a:pt x="3890010" y="2666999"/>
                    <a:pt x="3891280" y="2663189"/>
                  </a:cubicBezTo>
                  <a:cubicBezTo>
                    <a:pt x="3895090" y="2649219"/>
                    <a:pt x="3896360" y="2636519"/>
                    <a:pt x="3873500" y="2631439"/>
                  </a:cubicBezTo>
                  <a:cubicBezTo>
                    <a:pt x="3882390" y="2627629"/>
                    <a:pt x="3886200" y="2625089"/>
                    <a:pt x="3892550" y="2622549"/>
                  </a:cubicBezTo>
                  <a:cubicBezTo>
                    <a:pt x="3882390" y="2617469"/>
                    <a:pt x="3873500" y="2613659"/>
                    <a:pt x="3862070" y="2608579"/>
                  </a:cubicBezTo>
                  <a:lnTo>
                    <a:pt x="3873500" y="2608579"/>
                  </a:lnTo>
                  <a:lnTo>
                    <a:pt x="3873500" y="2604769"/>
                  </a:lnTo>
                  <a:cubicBezTo>
                    <a:pt x="3867150" y="2604769"/>
                    <a:pt x="3862070" y="2603499"/>
                    <a:pt x="3855720" y="2603499"/>
                  </a:cubicBezTo>
                  <a:cubicBezTo>
                    <a:pt x="3855720" y="2604769"/>
                    <a:pt x="3855720" y="2606039"/>
                    <a:pt x="3854450" y="2607309"/>
                  </a:cubicBezTo>
                  <a:cubicBezTo>
                    <a:pt x="3853180" y="2604769"/>
                    <a:pt x="3851910" y="2602229"/>
                    <a:pt x="3850640" y="2598419"/>
                  </a:cubicBezTo>
                  <a:cubicBezTo>
                    <a:pt x="3883660" y="2590799"/>
                    <a:pt x="4104640" y="2566669"/>
                    <a:pt x="4084320" y="2562859"/>
                  </a:cubicBezTo>
                  <a:cubicBezTo>
                    <a:pt x="4094480" y="2553969"/>
                    <a:pt x="4090670" y="2538729"/>
                    <a:pt x="4108450" y="2537459"/>
                  </a:cubicBezTo>
                  <a:cubicBezTo>
                    <a:pt x="4113530" y="2537459"/>
                    <a:pt x="4122420" y="2528569"/>
                    <a:pt x="4123690" y="2522219"/>
                  </a:cubicBezTo>
                  <a:cubicBezTo>
                    <a:pt x="4126230" y="2513329"/>
                    <a:pt x="4123690" y="2501899"/>
                    <a:pt x="4126230" y="2493009"/>
                  </a:cubicBezTo>
                  <a:cubicBezTo>
                    <a:pt x="4128770" y="2480309"/>
                    <a:pt x="4133850" y="2467609"/>
                    <a:pt x="4137660" y="2457449"/>
                  </a:cubicBezTo>
                  <a:cubicBezTo>
                    <a:pt x="4133850" y="2451099"/>
                    <a:pt x="4130040" y="2444749"/>
                    <a:pt x="4127500" y="2440939"/>
                  </a:cubicBezTo>
                  <a:cubicBezTo>
                    <a:pt x="4132580" y="2437129"/>
                    <a:pt x="4135120" y="2434589"/>
                    <a:pt x="4138930" y="2433319"/>
                  </a:cubicBezTo>
                  <a:cubicBezTo>
                    <a:pt x="4137660" y="2432049"/>
                    <a:pt x="4137660" y="2430779"/>
                    <a:pt x="4136390" y="2429509"/>
                  </a:cubicBezTo>
                  <a:cubicBezTo>
                    <a:pt x="4132580" y="2430779"/>
                    <a:pt x="4128770" y="2432049"/>
                    <a:pt x="4124960" y="2433319"/>
                  </a:cubicBezTo>
                  <a:cubicBezTo>
                    <a:pt x="4146550" y="2415539"/>
                    <a:pt x="4151630" y="2382519"/>
                    <a:pt x="4133850" y="2367279"/>
                  </a:cubicBezTo>
                  <a:cubicBezTo>
                    <a:pt x="4132580" y="2369819"/>
                    <a:pt x="4130040" y="2372359"/>
                    <a:pt x="4128770" y="2374899"/>
                  </a:cubicBezTo>
                  <a:cubicBezTo>
                    <a:pt x="4123690" y="2366009"/>
                    <a:pt x="4109720" y="2363469"/>
                    <a:pt x="4116070" y="2349499"/>
                  </a:cubicBezTo>
                  <a:cubicBezTo>
                    <a:pt x="4116070" y="2349499"/>
                    <a:pt x="4114800" y="2346959"/>
                    <a:pt x="4113530" y="2346959"/>
                  </a:cubicBezTo>
                  <a:cubicBezTo>
                    <a:pt x="4107180" y="2344419"/>
                    <a:pt x="4108450" y="2340609"/>
                    <a:pt x="4105910" y="2335529"/>
                  </a:cubicBezTo>
                  <a:cubicBezTo>
                    <a:pt x="4102100" y="2324099"/>
                    <a:pt x="4103370" y="2312669"/>
                    <a:pt x="4103370" y="2302509"/>
                  </a:cubicBezTo>
                  <a:lnTo>
                    <a:pt x="4103370" y="2256789"/>
                  </a:lnTo>
                  <a:cubicBezTo>
                    <a:pt x="4103370" y="2246629"/>
                    <a:pt x="4108450" y="2241549"/>
                    <a:pt x="4118610" y="2244089"/>
                  </a:cubicBezTo>
                  <a:cubicBezTo>
                    <a:pt x="4118610" y="2244089"/>
                    <a:pt x="4119880" y="2242819"/>
                    <a:pt x="4121150" y="2242819"/>
                  </a:cubicBezTo>
                  <a:cubicBezTo>
                    <a:pt x="4117340" y="2240279"/>
                    <a:pt x="4114800" y="2239009"/>
                    <a:pt x="4112260" y="2236469"/>
                  </a:cubicBezTo>
                  <a:cubicBezTo>
                    <a:pt x="4112260" y="2235199"/>
                    <a:pt x="4113530" y="2233929"/>
                    <a:pt x="4113530" y="2232659"/>
                  </a:cubicBezTo>
                  <a:cubicBezTo>
                    <a:pt x="4122420" y="2235199"/>
                    <a:pt x="4131310" y="2239009"/>
                    <a:pt x="4137660" y="2241549"/>
                  </a:cubicBezTo>
                  <a:cubicBezTo>
                    <a:pt x="4145280" y="2231389"/>
                    <a:pt x="4151630" y="2223769"/>
                    <a:pt x="4156710" y="2218689"/>
                  </a:cubicBezTo>
                  <a:lnTo>
                    <a:pt x="4156710" y="2195829"/>
                  </a:lnTo>
                  <a:cubicBezTo>
                    <a:pt x="4154170" y="2195829"/>
                    <a:pt x="4150360" y="2197099"/>
                    <a:pt x="4146550" y="2197099"/>
                  </a:cubicBezTo>
                  <a:cubicBezTo>
                    <a:pt x="4144010" y="2190749"/>
                    <a:pt x="4142740" y="2184399"/>
                    <a:pt x="4140200" y="2175509"/>
                  </a:cubicBezTo>
                  <a:cubicBezTo>
                    <a:pt x="4146550" y="2179319"/>
                    <a:pt x="4149090" y="2181859"/>
                    <a:pt x="4151630" y="2183129"/>
                  </a:cubicBezTo>
                  <a:cubicBezTo>
                    <a:pt x="4154170" y="2181859"/>
                    <a:pt x="4157980" y="2180589"/>
                    <a:pt x="4161790" y="2178049"/>
                  </a:cubicBezTo>
                  <a:cubicBezTo>
                    <a:pt x="4160520" y="2176779"/>
                    <a:pt x="4159250" y="2175509"/>
                    <a:pt x="4159250" y="2174239"/>
                  </a:cubicBezTo>
                  <a:cubicBezTo>
                    <a:pt x="4155440" y="2174239"/>
                    <a:pt x="4151630" y="2172969"/>
                    <a:pt x="4150360" y="2172969"/>
                  </a:cubicBezTo>
                  <a:cubicBezTo>
                    <a:pt x="4152900" y="2165349"/>
                    <a:pt x="4157980" y="2157729"/>
                    <a:pt x="4155440" y="2153919"/>
                  </a:cubicBezTo>
                  <a:cubicBezTo>
                    <a:pt x="4149090" y="2137409"/>
                    <a:pt x="4155440" y="2124709"/>
                    <a:pt x="4161790" y="2110739"/>
                  </a:cubicBezTo>
                  <a:cubicBezTo>
                    <a:pt x="4163060" y="2106929"/>
                    <a:pt x="4161790" y="2103119"/>
                    <a:pt x="4161790" y="2099309"/>
                  </a:cubicBezTo>
                  <a:cubicBezTo>
                    <a:pt x="4163060" y="2082799"/>
                    <a:pt x="4164330" y="2067559"/>
                    <a:pt x="4165599" y="2044699"/>
                  </a:cubicBezTo>
                  <a:cubicBezTo>
                    <a:pt x="4160519" y="2042159"/>
                    <a:pt x="4152899" y="2035809"/>
                    <a:pt x="4144009" y="2030729"/>
                  </a:cubicBezTo>
                  <a:cubicBezTo>
                    <a:pt x="4136389" y="2026919"/>
                    <a:pt x="4128769" y="2025649"/>
                    <a:pt x="4121149" y="2023109"/>
                  </a:cubicBezTo>
                  <a:cubicBezTo>
                    <a:pt x="4117340" y="2021839"/>
                    <a:pt x="4112259" y="2023109"/>
                    <a:pt x="4108449" y="2021839"/>
                  </a:cubicBezTo>
                  <a:cubicBezTo>
                    <a:pt x="4076699" y="2018029"/>
                    <a:pt x="4043679" y="2012949"/>
                    <a:pt x="4011929" y="2009139"/>
                  </a:cubicBezTo>
                  <a:cubicBezTo>
                    <a:pt x="3985259" y="2005329"/>
                    <a:pt x="3958589" y="2001519"/>
                    <a:pt x="3933189" y="1997709"/>
                  </a:cubicBezTo>
                  <a:cubicBezTo>
                    <a:pt x="3926839" y="1996439"/>
                    <a:pt x="3920489" y="1993899"/>
                    <a:pt x="3912869" y="1993899"/>
                  </a:cubicBezTo>
                  <a:cubicBezTo>
                    <a:pt x="3896359" y="1992629"/>
                    <a:pt x="3878579" y="1992629"/>
                    <a:pt x="3862069" y="1992629"/>
                  </a:cubicBezTo>
                  <a:cubicBezTo>
                    <a:pt x="3853179" y="1992629"/>
                    <a:pt x="3845559" y="1992629"/>
                    <a:pt x="3836669" y="1991359"/>
                  </a:cubicBezTo>
                  <a:cubicBezTo>
                    <a:pt x="3821429" y="1990089"/>
                    <a:pt x="3806189" y="1987549"/>
                    <a:pt x="3790949" y="1986279"/>
                  </a:cubicBezTo>
                  <a:lnTo>
                    <a:pt x="3790949" y="1982469"/>
                  </a:lnTo>
                  <a:cubicBezTo>
                    <a:pt x="3829049" y="1979929"/>
                    <a:pt x="3868419" y="1976119"/>
                    <a:pt x="3907789" y="1983739"/>
                  </a:cubicBezTo>
                  <a:cubicBezTo>
                    <a:pt x="3906519" y="1979929"/>
                    <a:pt x="3905249" y="1976119"/>
                    <a:pt x="3903979" y="1973579"/>
                  </a:cubicBezTo>
                  <a:cubicBezTo>
                    <a:pt x="3912869" y="1972309"/>
                    <a:pt x="3919219" y="1964689"/>
                    <a:pt x="3928109" y="1973579"/>
                  </a:cubicBezTo>
                  <a:cubicBezTo>
                    <a:pt x="3929379" y="1974849"/>
                    <a:pt x="3936999" y="1971039"/>
                    <a:pt x="3942079" y="1969769"/>
                  </a:cubicBezTo>
                  <a:lnTo>
                    <a:pt x="3942079" y="1967229"/>
                  </a:lnTo>
                  <a:lnTo>
                    <a:pt x="3930649" y="1967229"/>
                  </a:lnTo>
                  <a:cubicBezTo>
                    <a:pt x="3943349" y="1957069"/>
                    <a:pt x="3952240" y="1948179"/>
                    <a:pt x="3961129" y="1941829"/>
                  </a:cubicBezTo>
                  <a:cubicBezTo>
                    <a:pt x="3968749" y="1943099"/>
                    <a:pt x="3976369" y="1944369"/>
                    <a:pt x="3981449" y="1945639"/>
                  </a:cubicBezTo>
                  <a:cubicBezTo>
                    <a:pt x="3982719" y="1921509"/>
                    <a:pt x="3962399" y="1920239"/>
                    <a:pt x="3947159" y="1910079"/>
                  </a:cubicBezTo>
                  <a:cubicBezTo>
                    <a:pt x="3953509" y="1906269"/>
                    <a:pt x="3957319" y="1902459"/>
                    <a:pt x="3962399" y="1901189"/>
                  </a:cubicBezTo>
                  <a:cubicBezTo>
                    <a:pt x="3976369" y="1897379"/>
                    <a:pt x="3994149" y="1907539"/>
                    <a:pt x="4003040" y="1885949"/>
                  </a:cubicBezTo>
                  <a:cubicBezTo>
                    <a:pt x="4004310" y="1884679"/>
                    <a:pt x="4008119" y="1884679"/>
                    <a:pt x="4014469" y="1882139"/>
                  </a:cubicBezTo>
                  <a:cubicBezTo>
                    <a:pt x="4010660" y="1878329"/>
                    <a:pt x="4006849" y="1875789"/>
                    <a:pt x="4004310" y="1873249"/>
                  </a:cubicBezTo>
                  <a:cubicBezTo>
                    <a:pt x="4006850" y="1871979"/>
                    <a:pt x="4010660" y="1870709"/>
                    <a:pt x="4010660" y="1870709"/>
                  </a:cubicBezTo>
                  <a:cubicBezTo>
                    <a:pt x="4019550" y="1877059"/>
                    <a:pt x="4025900" y="1882139"/>
                    <a:pt x="4033519" y="1887219"/>
                  </a:cubicBezTo>
                  <a:cubicBezTo>
                    <a:pt x="4034790" y="1885949"/>
                    <a:pt x="4036060" y="1884679"/>
                    <a:pt x="4037329" y="1882139"/>
                  </a:cubicBezTo>
                  <a:cubicBezTo>
                    <a:pt x="4033519" y="1877059"/>
                    <a:pt x="4030979" y="1871979"/>
                    <a:pt x="4027169" y="1866899"/>
                  </a:cubicBezTo>
                  <a:cubicBezTo>
                    <a:pt x="4043679" y="1855469"/>
                    <a:pt x="4044949" y="1849119"/>
                    <a:pt x="4032249" y="1817369"/>
                  </a:cubicBezTo>
                  <a:cubicBezTo>
                    <a:pt x="4041140" y="1816099"/>
                    <a:pt x="4050029" y="1813559"/>
                    <a:pt x="4057649" y="1812289"/>
                  </a:cubicBezTo>
                  <a:cubicBezTo>
                    <a:pt x="4058919" y="1803399"/>
                    <a:pt x="4063999" y="1794509"/>
                    <a:pt x="4062729" y="1786889"/>
                  </a:cubicBezTo>
                  <a:cubicBezTo>
                    <a:pt x="4058919" y="1764029"/>
                    <a:pt x="4081779" y="1753869"/>
                    <a:pt x="4086859" y="1734819"/>
                  </a:cubicBezTo>
                  <a:cubicBezTo>
                    <a:pt x="4086859" y="1733549"/>
                    <a:pt x="4091939" y="1732279"/>
                    <a:pt x="4093209" y="1733549"/>
                  </a:cubicBezTo>
                  <a:cubicBezTo>
                    <a:pt x="4104639" y="1737359"/>
                    <a:pt x="4108449" y="1728469"/>
                    <a:pt x="4112259" y="1722119"/>
                  </a:cubicBezTo>
                  <a:cubicBezTo>
                    <a:pt x="4113529" y="1719579"/>
                    <a:pt x="4114799" y="1717039"/>
                    <a:pt x="4116069" y="1715769"/>
                  </a:cubicBezTo>
                  <a:cubicBezTo>
                    <a:pt x="4127499" y="1709419"/>
                    <a:pt x="4138929" y="1704339"/>
                    <a:pt x="4151629" y="1697989"/>
                  </a:cubicBezTo>
                  <a:cubicBezTo>
                    <a:pt x="4138929" y="1678939"/>
                    <a:pt x="4122419" y="1687829"/>
                    <a:pt x="4108449" y="1685289"/>
                  </a:cubicBezTo>
                  <a:lnTo>
                    <a:pt x="4108449" y="1680209"/>
                  </a:lnTo>
                  <a:cubicBezTo>
                    <a:pt x="4117339" y="1678939"/>
                    <a:pt x="4126229" y="1677669"/>
                    <a:pt x="4136389" y="1676399"/>
                  </a:cubicBezTo>
                  <a:cubicBezTo>
                    <a:pt x="4130039" y="1675129"/>
                    <a:pt x="4124959" y="1673859"/>
                    <a:pt x="4119879" y="1672589"/>
                  </a:cubicBezTo>
                  <a:cubicBezTo>
                    <a:pt x="4126229" y="1666239"/>
                    <a:pt x="4131309" y="1659889"/>
                    <a:pt x="4137659" y="1654809"/>
                  </a:cubicBezTo>
                  <a:cubicBezTo>
                    <a:pt x="4138929" y="1653539"/>
                    <a:pt x="4142739" y="1652269"/>
                    <a:pt x="4144009" y="1652269"/>
                  </a:cubicBezTo>
                  <a:cubicBezTo>
                    <a:pt x="4147819" y="1653539"/>
                    <a:pt x="4151629" y="1657349"/>
                    <a:pt x="4154169" y="1659889"/>
                  </a:cubicBezTo>
                  <a:cubicBezTo>
                    <a:pt x="4155439" y="1656079"/>
                    <a:pt x="4156709" y="1650999"/>
                    <a:pt x="4159249" y="1647189"/>
                  </a:cubicBezTo>
                  <a:cubicBezTo>
                    <a:pt x="4164329" y="1640839"/>
                    <a:pt x="4170679" y="1635759"/>
                    <a:pt x="4175759" y="1630679"/>
                  </a:cubicBezTo>
                  <a:cubicBezTo>
                    <a:pt x="4182109" y="1638299"/>
                    <a:pt x="4188459" y="1645919"/>
                    <a:pt x="4194809" y="1654809"/>
                  </a:cubicBezTo>
                  <a:cubicBezTo>
                    <a:pt x="4196079" y="1654809"/>
                    <a:pt x="4197349" y="1653539"/>
                    <a:pt x="4197349" y="1653539"/>
                  </a:cubicBezTo>
                  <a:cubicBezTo>
                    <a:pt x="4196079" y="1640839"/>
                    <a:pt x="4196079" y="1628139"/>
                    <a:pt x="4194809" y="1615439"/>
                  </a:cubicBezTo>
                  <a:cubicBezTo>
                    <a:pt x="4199889" y="1616709"/>
                    <a:pt x="4203699" y="1616709"/>
                    <a:pt x="4207509" y="1617979"/>
                  </a:cubicBezTo>
                  <a:cubicBezTo>
                    <a:pt x="4208779" y="1616709"/>
                    <a:pt x="4208779" y="1615439"/>
                    <a:pt x="4210049" y="1615439"/>
                  </a:cubicBezTo>
                  <a:cubicBezTo>
                    <a:pt x="4206239" y="1614169"/>
                    <a:pt x="4203699" y="1612899"/>
                    <a:pt x="4199889" y="1611629"/>
                  </a:cubicBezTo>
                  <a:cubicBezTo>
                    <a:pt x="4206239" y="1604009"/>
                    <a:pt x="4210049" y="1598929"/>
                    <a:pt x="4211319" y="1597659"/>
                  </a:cubicBezTo>
                  <a:lnTo>
                    <a:pt x="4211319" y="1573529"/>
                  </a:lnTo>
                  <a:cubicBezTo>
                    <a:pt x="4208779" y="1572259"/>
                    <a:pt x="4206239" y="1569719"/>
                    <a:pt x="4202429" y="1568449"/>
                  </a:cubicBezTo>
                  <a:cubicBezTo>
                    <a:pt x="4199889" y="1567179"/>
                    <a:pt x="4197349" y="1565909"/>
                    <a:pt x="4194809" y="1565909"/>
                  </a:cubicBezTo>
                  <a:cubicBezTo>
                    <a:pt x="4197349" y="1563369"/>
                    <a:pt x="4202429" y="1559559"/>
                    <a:pt x="4203699" y="1559559"/>
                  </a:cubicBezTo>
                  <a:cubicBezTo>
                    <a:pt x="4212589" y="1564639"/>
                    <a:pt x="4210049" y="1550669"/>
                    <a:pt x="4215129" y="1551939"/>
                  </a:cubicBezTo>
                  <a:cubicBezTo>
                    <a:pt x="4215129" y="1548129"/>
                    <a:pt x="4215129" y="1540509"/>
                    <a:pt x="4213859" y="1540509"/>
                  </a:cubicBezTo>
                  <a:cubicBezTo>
                    <a:pt x="4197349" y="1534159"/>
                    <a:pt x="4199889" y="1520189"/>
                    <a:pt x="4196079" y="1511299"/>
                  </a:cubicBezTo>
                  <a:close/>
                  <a:moveTo>
                    <a:pt x="234949" y="990600"/>
                  </a:moveTo>
                  <a:lnTo>
                    <a:pt x="271779" y="990600"/>
                  </a:lnTo>
                  <a:cubicBezTo>
                    <a:pt x="262889" y="1002030"/>
                    <a:pt x="241299" y="1002030"/>
                    <a:pt x="234949" y="990600"/>
                  </a:cubicBezTo>
                  <a:close/>
                  <a:moveTo>
                    <a:pt x="488949" y="1507490"/>
                  </a:moveTo>
                  <a:lnTo>
                    <a:pt x="488949" y="1502410"/>
                  </a:lnTo>
                  <a:cubicBezTo>
                    <a:pt x="505459" y="1501140"/>
                    <a:pt x="523239" y="1499870"/>
                    <a:pt x="539749" y="1499870"/>
                  </a:cubicBezTo>
                  <a:cubicBezTo>
                    <a:pt x="521969" y="1499870"/>
                    <a:pt x="506729" y="1515110"/>
                    <a:pt x="488949" y="1507490"/>
                  </a:cubicBezTo>
                  <a:close/>
                  <a:moveTo>
                    <a:pt x="182879" y="2123440"/>
                  </a:moveTo>
                  <a:cubicBezTo>
                    <a:pt x="190499" y="2115820"/>
                    <a:pt x="196849" y="2110740"/>
                    <a:pt x="199389" y="2106930"/>
                  </a:cubicBezTo>
                  <a:cubicBezTo>
                    <a:pt x="205739" y="2112010"/>
                    <a:pt x="209549" y="2115820"/>
                    <a:pt x="213359" y="2119630"/>
                  </a:cubicBezTo>
                  <a:cubicBezTo>
                    <a:pt x="204469" y="2119630"/>
                    <a:pt x="195579" y="2120900"/>
                    <a:pt x="182879" y="2123440"/>
                  </a:cubicBezTo>
                  <a:close/>
                  <a:moveTo>
                    <a:pt x="271779" y="2117090"/>
                  </a:moveTo>
                  <a:lnTo>
                    <a:pt x="238759" y="2117090"/>
                  </a:lnTo>
                  <a:cubicBezTo>
                    <a:pt x="237489" y="2117090"/>
                    <a:pt x="236219" y="2112010"/>
                    <a:pt x="233679" y="2108200"/>
                  </a:cubicBezTo>
                  <a:cubicBezTo>
                    <a:pt x="248919" y="2109470"/>
                    <a:pt x="260349" y="2110740"/>
                    <a:pt x="271779" y="2112010"/>
                  </a:cubicBezTo>
                  <a:lnTo>
                    <a:pt x="271779" y="2117090"/>
                  </a:lnTo>
                  <a:close/>
                  <a:moveTo>
                    <a:pt x="280669" y="2115820"/>
                  </a:moveTo>
                  <a:cubicBezTo>
                    <a:pt x="279399" y="2114550"/>
                    <a:pt x="279399" y="2113280"/>
                    <a:pt x="278129" y="2113280"/>
                  </a:cubicBezTo>
                  <a:cubicBezTo>
                    <a:pt x="283209" y="2109470"/>
                    <a:pt x="289559" y="2106930"/>
                    <a:pt x="294639" y="2103120"/>
                  </a:cubicBezTo>
                  <a:cubicBezTo>
                    <a:pt x="298449" y="2099310"/>
                    <a:pt x="299719" y="2092960"/>
                    <a:pt x="303529" y="2086610"/>
                  </a:cubicBezTo>
                  <a:cubicBezTo>
                    <a:pt x="313689" y="2106930"/>
                    <a:pt x="335279" y="2100580"/>
                    <a:pt x="354329" y="2105660"/>
                  </a:cubicBezTo>
                  <a:cubicBezTo>
                    <a:pt x="328929" y="2108200"/>
                    <a:pt x="304799" y="2112010"/>
                    <a:pt x="280669" y="2115820"/>
                  </a:cubicBezTo>
                  <a:close/>
                  <a:moveTo>
                    <a:pt x="114299" y="2428240"/>
                  </a:moveTo>
                  <a:cubicBezTo>
                    <a:pt x="115569" y="2428240"/>
                    <a:pt x="115569" y="2428240"/>
                    <a:pt x="114299" y="2428240"/>
                  </a:cubicBezTo>
                  <a:close/>
                  <a:moveTo>
                    <a:pt x="345439" y="2609850"/>
                  </a:moveTo>
                  <a:cubicBezTo>
                    <a:pt x="344169" y="2600960"/>
                    <a:pt x="342899" y="2594610"/>
                    <a:pt x="341629" y="2585720"/>
                  </a:cubicBezTo>
                  <a:cubicBezTo>
                    <a:pt x="350519" y="2588260"/>
                    <a:pt x="355599" y="2589530"/>
                    <a:pt x="360679" y="2592070"/>
                  </a:cubicBezTo>
                  <a:cubicBezTo>
                    <a:pt x="355599" y="2597150"/>
                    <a:pt x="351789" y="2602230"/>
                    <a:pt x="345439" y="2609850"/>
                  </a:cubicBezTo>
                  <a:close/>
                  <a:moveTo>
                    <a:pt x="636269" y="1050290"/>
                  </a:moveTo>
                  <a:cubicBezTo>
                    <a:pt x="627379" y="1051560"/>
                    <a:pt x="618489" y="1055370"/>
                    <a:pt x="610869" y="1055370"/>
                  </a:cubicBezTo>
                  <a:cubicBezTo>
                    <a:pt x="601979" y="1056640"/>
                    <a:pt x="593089" y="1055370"/>
                    <a:pt x="582929" y="1055370"/>
                  </a:cubicBezTo>
                  <a:cubicBezTo>
                    <a:pt x="581659" y="1054100"/>
                    <a:pt x="580389" y="1050290"/>
                    <a:pt x="579119" y="1046480"/>
                  </a:cubicBezTo>
                  <a:cubicBezTo>
                    <a:pt x="588009" y="1043940"/>
                    <a:pt x="596899" y="1040130"/>
                    <a:pt x="607059" y="1037590"/>
                  </a:cubicBezTo>
                  <a:cubicBezTo>
                    <a:pt x="607059" y="1041400"/>
                    <a:pt x="605789" y="1043940"/>
                    <a:pt x="605789" y="1047750"/>
                  </a:cubicBezTo>
                  <a:cubicBezTo>
                    <a:pt x="617219" y="1040130"/>
                    <a:pt x="627379" y="1041400"/>
                    <a:pt x="636269" y="1050290"/>
                  </a:cubicBezTo>
                  <a:cubicBezTo>
                    <a:pt x="650239" y="1040130"/>
                    <a:pt x="652779" y="1041400"/>
                    <a:pt x="656589" y="1062990"/>
                  </a:cubicBezTo>
                  <a:cubicBezTo>
                    <a:pt x="648969" y="1057910"/>
                    <a:pt x="642619" y="1054100"/>
                    <a:pt x="636269" y="1050290"/>
                  </a:cubicBezTo>
                  <a:close/>
                  <a:moveTo>
                    <a:pt x="684529" y="1047750"/>
                  </a:moveTo>
                  <a:cubicBezTo>
                    <a:pt x="687069" y="1045210"/>
                    <a:pt x="689609" y="1042670"/>
                    <a:pt x="690879" y="1040130"/>
                  </a:cubicBezTo>
                  <a:cubicBezTo>
                    <a:pt x="699769" y="1051560"/>
                    <a:pt x="699769" y="1051560"/>
                    <a:pt x="680719" y="1060450"/>
                  </a:cubicBezTo>
                  <a:lnTo>
                    <a:pt x="661669" y="1045210"/>
                  </a:lnTo>
                  <a:cubicBezTo>
                    <a:pt x="674369" y="1035050"/>
                    <a:pt x="681989" y="1035050"/>
                    <a:pt x="684529" y="1047750"/>
                  </a:cubicBezTo>
                  <a:close/>
                  <a:moveTo>
                    <a:pt x="694689" y="2744470"/>
                  </a:moveTo>
                  <a:cubicBezTo>
                    <a:pt x="695959" y="2743200"/>
                    <a:pt x="697229" y="2743200"/>
                    <a:pt x="698499" y="2741930"/>
                  </a:cubicBezTo>
                  <a:cubicBezTo>
                    <a:pt x="699769" y="2744470"/>
                    <a:pt x="702309" y="2747010"/>
                    <a:pt x="704849" y="2750820"/>
                  </a:cubicBezTo>
                  <a:cubicBezTo>
                    <a:pt x="702309" y="2750820"/>
                    <a:pt x="699769" y="2750820"/>
                    <a:pt x="697229" y="2752090"/>
                  </a:cubicBezTo>
                  <a:cubicBezTo>
                    <a:pt x="695959" y="2748280"/>
                    <a:pt x="695959" y="2745740"/>
                    <a:pt x="694689" y="2744470"/>
                  </a:cubicBezTo>
                  <a:close/>
                  <a:moveTo>
                    <a:pt x="772159" y="2735580"/>
                  </a:moveTo>
                  <a:cubicBezTo>
                    <a:pt x="773429" y="2739390"/>
                    <a:pt x="774699" y="2741930"/>
                    <a:pt x="777239" y="2744470"/>
                  </a:cubicBezTo>
                  <a:lnTo>
                    <a:pt x="773429" y="2744470"/>
                  </a:lnTo>
                  <a:cubicBezTo>
                    <a:pt x="773429" y="2741930"/>
                    <a:pt x="773429" y="2739390"/>
                    <a:pt x="772159" y="2735580"/>
                  </a:cubicBezTo>
                  <a:close/>
                  <a:moveTo>
                    <a:pt x="876299" y="3018790"/>
                  </a:moveTo>
                  <a:cubicBezTo>
                    <a:pt x="872489" y="3012440"/>
                    <a:pt x="869949" y="3007360"/>
                    <a:pt x="867409" y="3002280"/>
                  </a:cubicBezTo>
                  <a:lnTo>
                    <a:pt x="873759" y="2995930"/>
                  </a:lnTo>
                  <a:cubicBezTo>
                    <a:pt x="882649" y="3002280"/>
                    <a:pt x="883919" y="3012440"/>
                    <a:pt x="876299" y="3018790"/>
                  </a:cubicBezTo>
                  <a:close/>
                  <a:moveTo>
                    <a:pt x="1198879" y="3044190"/>
                  </a:moveTo>
                  <a:cubicBezTo>
                    <a:pt x="1193799" y="3041650"/>
                    <a:pt x="1188719" y="3040380"/>
                    <a:pt x="1183639" y="3037840"/>
                  </a:cubicBezTo>
                  <a:cubicBezTo>
                    <a:pt x="1188719" y="3032760"/>
                    <a:pt x="1193799" y="3027680"/>
                    <a:pt x="1197609" y="3025140"/>
                  </a:cubicBezTo>
                  <a:lnTo>
                    <a:pt x="1212849" y="3036570"/>
                  </a:lnTo>
                  <a:cubicBezTo>
                    <a:pt x="1209039" y="3039110"/>
                    <a:pt x="1203959" y="3041650"/>
                    <a:pt x="1198879" y="3044190"/>
                  </a:cubicBezTo>
                  <a:close/>
                  <a:moveTo>
                    <a:pt x="3445509" y="2828290"/>
                  </a:moveTo>
                  <a:cubicBezTo>
                    <a:pt x="3444239" y="2829560"/>
                    <a:pt x="3445509" y="2832100"/>
                    <a:pt x="3445509" y="2834640"/>
                  </a:cubicBezTo>
                  <a:lnTo>
                    <a:pt x="3426459" y="2838450"/>
                  </a:lnTo>
                  <a:cubicBezTo>
                    <a:pt x="3423919" y="2827020"/>
                    <a:pt x="3428999" y="2820670"/>
                    <a:pt x="3440429" y="2819400"/>
                  </a:cubicBezTo>
                  <a:cubicBezTo>
                    <a:pt x="3444239" y="2819400"/>
                    <a:pt x="3449319" y="2816860"/>
                    <a:pt x="3455669" y="2816860"/>
                  </a:cubicBezTo>
                  <a:cubicBezTo>
                    <a:pt x="3451859" y="2820670"/>
                    <a:pt x="3448049" y="2823210"/>
                    <a:pt x="3445509" y="2828290"/>
                  </a:cubicBezTo>
                  <a:close/>
                  <a:moveTo>
                    <a:pt x="3470909" y="2825750"/>
                  </a:moveTo>
                  <a:cubicBezTo>
                    <a:pt x="3465829" y="2824480"/>
                    <a:pt x="3462019" y="2820670"/>
                    <a:pt x="3458209" y="2818130"/>
                  </a:cubicBezTo>
                  <a:cubicBezTo>
                    <a:pt x="3463289" y="2811780"/>
                    <a:pt x="3467099" y="2807970"/>
                    <a:pt x="3469639" y="2804160"/>
                  </a:cubicBezTo>
                  <a:cubicBezTo>
                    <a:pt x="3474719" y="2810510"/>
                    <a:pt x="3479799" y="2815590"/>
                    <a:pt x="3484879" y="2823210"/>
                  </a:cubicBezTo>
                  <a:cubicBezTo>
                    <a:pt x="3481069" y="2824480"/>
                    <a:pt x="3475989" y="2825750"/>
                    <a:pt x="3470909" y="2825750"/>
                  </a:cubicBezTo>
                  <a:close/>
                  <a:moveTo>
                    <a:pt x="3604259" y="1967230"/>
                  </a:moveTo>
                  <a:cubicBezTo>
                    <a:pt x="3604259" y="1964690"/>
                    <a:pt x="3604259" y="1963420"/>
                    <a:pt x="3602989" y="1960880"/>
                  </a:cubicBezTo>
                  <a:lnTo>
                    <a:pt x="3629659" y="1957070"/>
                  </a:lnTo>
                  <a:cubicBezTo>
                    <a:pt x="3629659" y="1959610"/>
                    <a:pt x="3630929" y="1962150"/>
                    <a:pt x="3630929" y="1964690"/>
                  </a:cubicBezTo>
                  <a:cubicBezTo>
                    <a:pt x="3620769" y="1964690"/>
                    <a:pt x="3611879" y="1965960"/>
                    <a:pt x="3604259" y="1967230"/>
                  </a:cubicBezTo>
                  <a:close/>
                  <a:moveTo>
                    <a:pt x="3670299" y="1969770"/>
                  </a:moveTo>
                  <a:cubicBezTo>
                    <a:pt x="3662679" y="1969770"/>
                    <a:pt x="3653789" y="1969770"/>
                    <a:pt x="3646169" y="1967230"/>
                  </a:cubicBezTo>
                  <a:cubicBezTo>
                    <a:pt x="3642359" y="1965960"/>
                    <a:pt x="3641089" y="1960880"/>
                    <a:pt x="3637279" y="1958340"/>
                  </a:cubicBezTo>
                  <a:cubicBezTo>
                    <a:pt x="3638549" y="1957070"/>
                    <a:pt x="3638549" y="1955800"/>
                    <a:pt x="3639819" y="1954530"/>
                  </a:cubicBezTo>
                  <a:cubicBezTo>
                    <a:pt x="3651249" y="1957070"/>
                    <a:pt x="3661409" y="1958340"/>
                    <a:pt x="3671569" y="1960880"/>
                  </a:cubicBezTo>
                  <a:cubicBezTo>
                    <a:pt x="3670299" y="1964690"/>
                    <a:pt x="3670299" y="1968500"/>
                    <a:pt x="3670299" y="1969770"/>
                  </a:cubicBezTo>
                  <a:close/>
                  <a:moveTo>
                    <a:pt x="3727449" y="1968500"/>
                  </a:moveTo>
                  <a:cubicBezTo>
                    <a:pt x="3718559" y="1967230"/>
                    <a:pt x="3709669" y="1960880"/>
                    <a:pt x="3700779" y="1969770"/>
                  </a:cubicBezTo>
                  <a:cubicBezTo>
                    <a:pt x="3699509" y="1971040"/>
                    <a:pt x="3691889" y="1967230"/>
                    <a:pt x="3688079" y="1965960"/>
                  </a:cubicBezTo>
                  <a:cubicBezTo>
                    <a:pt x="3688079" y="1964690"/>
                    <a:pt x="3689349" y="1962150"/>
                    <a:pt x="3689349" y="1960880"/>
                  </a:cubicBezTo>
                  <a:lnTo>
                    <a:pt x="3731259" y="1960880"/>
                  </a:lnTo>
                  <a:cubicBezTo>
                    <a:pt x="3732529" y="1960880"/>
                    <a:pt x="3733799" y="1964690"/>
                    <a:pt x="3735069" y="1967230"/>
                  </a:cubicBezTo>
                  <a:cubicBezTo>
                    <a:pt x="3731259" y="1967230"/>
                    <a:pt x="3728719" y="1968500"/>
                    <a:pt x="3727449" y="1968500"/>
                  </a:cubicBezTo>
                  <a:close/>
                  <a:moveTo>
                    <a:pt x="3848099" y="2598420"/>
                  </a:moveTo>
                  <a:cubicBezTo>
                    <a:pt x="3846829" y="2599690"/>
                    <a:pt x="3846829" y="2600960"/>
                    <a:pt x="3846829" y="2599690"/>
                  </a:cubicBezTo>
                  <a:cubicBezTo>
                    <a:pt x="3845559" y="2599690"/>
                    <a:pt x="3845559" y="2598420"/>
                    <a:pt x="3848099" y="2598420"/>
                  </a:cubicBezTo>
                  <a:close/>
                  <a:moveTo>
                    <a:pt x="132079" y="2529840"/>
                  </a:moveTo>
                  <a:cubicBezTo>
                    <a:pt x="130809" y="2529840"/>
                    <a:pt x="130809" y="2531110"/>
                    <a:pt x="129539" y="2531110"/>
                  </a:cubicBezTo>
                  <a:cubicBezTo>
                    <a:pt x="129539" y="2531110"/>
                    <a:pt x="130809" y="2529840"/>
                    <a:pt x="132079" y="2529840"/>
                  </a:cubicBezTo>
                  <a:close/>
                  <a:moveTo>
                    <a:pt x="615949" y="2769870"/>
                  </a:moveTo>
                  <a:cubicBezTo>
                    <a:pt x="621029" y="2772410"/>
                    <a:pt x="626109" y="2774950"/>
                    <a:pt x="629919" y="2776220"/>
                  </a:cubicBezTo>
                  <a:cubicBezTo>
                    <a:pt x="612139" y="2786380"/>
                    <a:pt x="600709" y="2783840"/>
                    <a:pt x="589279" y="2766060"/>
                  </a:cubicBezTo>
                  <a:cubicBezTo>
                    <a:pt x="593089" y="2766060"/>
                    <a:pt x="595629" y="2764790"/>
                    <a:pt x="599439" y="2764790"/>
                  </a:cubicBezTo>
                  <a:cubicBezTo>
                    <a:pt x="604519" y="2766060"/>
                    <a:pt x="610869" y="2767330"/>
                    <a:pt x="615949" y="2769870"/>
                  </a:cubicBezTo>
                  <a:close/>
                  <a:moveTo>
                    <a:pt x="2835909" y="2874010"/>
                  </a:moveTo>
                  <a:cubicBezTo>
                    <a:pt x="2832099" y="2872740"/>
                    <a:pt x="2829559" y="2872740"/>
                    <a:pt x="2824479" y="2871470"/>
                  </a:cubicBezTo>
                  <a:cubicBezTo>
                    <a:pt x="2819399" y="2870200"/>
                    <a:pt x="2813049" y="2866390"/>
                    <a:pt x="2805429" y="2863850"/>
                  </a:cubicBezTo>
                  <a:cubicBezTo>
                    <a:pt x="2810509" y="2862580"/>
                    <a:pt x="2814319" y="2860040"/>
                    <a:pt x="2819399" y="2858770"/>
                  </a:cubicBezTo>
                  <a:cubicBezTo>
                    <a:pt x="2833369" y="2854960"/>
                    <a:pt x="2839719" y="2861310"/>
                    <a:pt x="2835909" y="2874010"/>
                  </a:cubicBezTo>
                  <a:close/>
                  <a:moveTo>
                    <a:pt x="2590799" y="2903220"/>
                  </a:moveTo>
                  <a:cubicBezTo>
                    <a:pt x="2598419" y="2904490"/>
                    <a:pt x="2607309" y="2904490"/>
                    <a:pt x="2616199" y="2905760"/>
                  </a:cubicBezTo>
                  <a:cubicBezTo>
                    <a:pt x="2612389" y="2918460"/>
                    <a:pt x="2602229" y="2914650"/>
                    <a:pt x="2594609" y="2913380"/>
                  </a:cubicBezTo>
                  <a:cubicBezTo>
                    <a:pt x="2592069" y="2913380"/>
                    <a:pt x="2589529" y="2908300"/>
                    <a:pt x="2586989" y="2905760"/>
                  </a:cubicBezTo>
                  <a:cubicBezTo>
                    <a:pt x="2588259" y="2904490"/>
                    <a:pt x="2589529" y="2903220"/>
                    <a:pt x="2590799" y="2903220"/>
                  </a:cubicBezTo>
                  <a:close/>
                  <a:moveTo>
                    <a:pt x="219709" y="2604770"/>
                  </a:moveTo>
                  <a:cubicBezTo>
                    <a:pt x="220979" y="2608580"/>
                    <a:pt x="222249" y="2611120"/>
                    <a:pt x="223519" y="2616200"/>
                  </a:cubicBezTo>
                  <a:cubicBezTo>
                    <a:pt x="215899" y="2616200"/>
                    <a:pt x="209549" y="2616200"/>
                    <a:pt x="203199" y="2614930"/>
                  </a:cubicBezTo>
                  <a:lnTo>
                    <a:pt x="203199" y="2606040"/>
                  </a:lnTo>
                  <a:cubicBezTo>
                    <a:pt x="208279" y="2606040"/>
                    <a:pt x="213359" y="2606040"/>
                    <a:pt x="219709" y="2604770"/>
                  </a:cubicBezTo>
                  <a:close/>
                  <a:moveTo>
                    <a:pt x="715009" y="2762250"/>
                  </a:moveTo>
                  <a:cubicBezTo>
                    <a:pt x="722629" y="2763520"/>
                    <a:pt x="730249" y="2763520"/>
                    <a:pt x="739139" y="2764790"/>
                  </a:cubicBezTo>
                  <a:cubicBezTo>
                    <a:pt x="734059" y="2769870"/>
                    <a:pt x="713739" y="2773680"/>
                    <a:pt x="709929" y="2769870"/>
                  </a:cubicBezTo>
                  <a:cubicBezTo>
                    <a:pt x="709929" y="2768600"/>
                    <a:pt x="708659" y="2766060"/>
                    <a:pt x="709929" y="2764790"/>
                  </a:cubicBezTo>
                  <a:cubicBezTo>
                    <a:pt x="711199" y="2763520"/>
                    <a:pt x="713739" y="2762250"/>
                    <a:pt x="715009" y="2762250"/>
                  </a:cubicBezTo>
                  <a:close/>
                </a:path>
              </a:pathLst>
            </a:custGeom>
            <a:blipFill>
              <a:blip r:embed="rId3"/>
              <a:stretch>
                <a:fillRect l="-39415" r="-39415"/>
              </a:stretch>
            </a:blipFill>
          </p:spPr>
        </p:sp>
      </p:grpSp>
      <p:grpSp>
        <p:nvGrpSpPr>
          <p:cNvPr id="7" name="Group 7"/>
          <p:cNvGrpSpPr/>
          <p:nvPr/>
        </p:nvGrpSpPr>
        <p:grpSpPr>
          <a:xfrm>
            <a:off x="-2540072" y="-2623185"/>
            <a:ext cx="6047248" cy="5246370"/>
            <a:chOff x="0" y="0"/>
            <a:chExt cx="6233160" cy="5407660"/>
          </a:xfrm>
        </p:grpSpPr>
        <p:sp>
          <p:nvSpPr>
            <p:cNvPr id="8" name="Freeform 8"/>
            <p:cNvSpPr/>
            <p:nvPr/>
          </p:nvSpPr>
          <p:spPr>
            <a:xfrm>
              <a:off x="0" y="-10160"/>
              <a:ext cx="6233160" cy="5429250"/>
            </a:xfrm>
            <a:custGeom>
              <a:avLst/>
              <a:gdLst/>
              <a:ahLst/>
              <a:cxnLst/>
              <a:rect l="l" t="t" r="r" b="b"/>
              <a:pathLst>
                <a:path w="6233160" h="5429250">
                  <a:moveTo>
                    <a:pt x="5897880" y="579120"/>
                  </a:moveTo>
                  <a:lnTo>
                    <a:pt x="3451860" y="40640"/>
                  </a:lnTo>
                  <a:cubicBezTo>
                    <a:pt x="3267710" y="0"/>
                    <a:pt x="2965450" y="0"/>
                    <a:pt x="2781300" y="40640"/>
                  </a:cubicBezTo>
                  <a:lnTo>
                    <a:pt x="335280" y="579120"/>
                  </a:lnTo>
                  <a:cubicBezTo>
                    <a:pt x="151130" y="619760"/>
                    <a:pt x="0" y="807720"/>
                    <a:pt x="0" y="996950"/>
                  </a:cubicBezTo>
                  <a:lnTo>
                    <a:pt x="0" y="4409440"/>
                  </a:lnTo>
                  <a:cubicBezTo>
                    <a:pt x="0" y="4602480"/>
                    <a:pt x="151130" y="4794250"/>
                    <a:pt x="335280" y="4836160"/>
                  </a:cubicBezTo>
                  <a:lnTo>
                    <a:pt x="2781300" y="5387340"/>
                  </a:lnTo>
                  <a:cubicBezTo>
                    <a:pt x="2965450" y="5429250"/>
                    <a:pt x="3267710" y="5429250"/>
                    <a:pt x="3451860" y="5387340"/>
                  </a:cubicBezTo>
                  <a:lnTo>
                    <a:pt x="5897880" y="4836160"/>
                  </a:lnTo>
                  <a:cubicBezTo>
                    <a:pt x="6082030" y="4794250"/>
                    <a:pt x="6233160" y="4602480"/>
                    <a:pt x="6233160" y="4409440"/>
                  </a:cubicBezTo>
                  <a:lnTo>
                    <a:pt x="6233160" y="996950"/>
                  </a:lnTo>
                  <a:cubicBezTo>
                    <a:pt x="6233160" y="807720"/>
                    <a:pt x="6082030" y="619760"/>
                    <a:pt x="5897880" y="579120"/>
                  </a:cubicBezTo>
                  <a:close/>
                </a:path>
              </a:pathLst>
            </a:custGeom>
            <a:solidFill>
              <a:srgbClr val="C3EBE2"/>
            </a:solidFill>
          </p:spPr>
        </p:sp>
      </p:grpSp>
      <p:pic>
        <p:nvPicPr>
          <p:cNvPr id="9" name="Picture 9"/>
          <p:cNvPicPr>
            <a:picLocks noChangeAspect="1"/>
          </p:cNvPicPr>
          <p:nvPr/>
        </p:nvPicPr>
        <p:blipFill>
          <a:blip r:embed="rId4"/>
          <a:srcRect/>
          <a:stretch>
            <a:fillRect/>
          </a:stretch>
        </p:blipFill>
        <p:spPr>
          <a:xfrm>
            <a:off x="-247187" y="-300109"/>
            <a:ext cx="3313627" cy="2389954"/>
          </a:xfrm>
          <a:prstGeom prst="rect">
            <a:avLst/>
          </a:prstGeom>
        </p:spPr>
      </p:pic>
      <p:sp>
        <p:nvSpPr>
          <p:cNvPr id="10" name="TextBox 10"/>
          <p:cNvSpPr txBox="1"/>
          <p:nvPr/>
        </p:nvSpPr>
        <p:spPr>
          <a:xfrm>
            <a:off x="10811842" y="212943"/>
            <a:ext cx="6447458" cy="3810952"/>
          </a:xfrm>
          <a:prstGeom prst="rect">
            <a:avLst/>
          </a:prstGeom>
        </p:spPr>
        <p:txBody>
          <a:bodyPr lIns="0" tIns="0" rIns="0" bIns="0" rtlCol="0" anchor="t">
            <a:spAutoFit/>
          </a:bodyPr>
          <a:lstStyle/>
          <a:p>
            <a:pPr algn="ctr">
              <a:lnSpc>
                <a:spcPts val="8879"/>
              </a:lnSpc>
            </a:pPr>
            <a:r>
              <a:rPr lang="en-US" sz="7999" spc="175">
                <a:solidFill>
                  <a:srgbClr val="2E414D"/>
                </a:solidFill>
                <a:latin typeface="Sifonn"/>
              </a:rPr>
              <a:t>VCOV ouderkoepel</a:t>
            </a:r>
          </a:p>
          <a:p>
            <a:pPr algn="ctr">
              <a:lnSpc>
                <a:spcPts val="6104"/>
              </a:lnSpc>
            </a:pPr>
            <a:r>
              <a:rPr lang="en-US" sz="5499" spc="120">
                <a:solidFill>
                  <a:srgbClr val="2E414D"/>
                </a:solidFill>
                <a:latin typeface="Sifonn"/>
              </a:rPr>
              <a:t>vrij onderwijs</a:t>
            </a:r>
          </a:p>
          <a:p>
            <a:pPr algn="ctr">
              <a:lnSpc>
                <a:spcPts val="6104"/>
              </a:lnSpc>
            </a:pPr>
            <a:r>
              <a:rPr lang="en-US" sz="5499" spc="120">
                <a:solidFill>
                  <a:srgbClr val="2E414D"/>
                </a:solidFill>
                <a:latin typeface="Sifonn"/>
              </a:rPr>
              <a:t>www.vcov.be</a:t>
            </a:r>
          </a:p>
        </p:txBody>
      </p:sp>
      <p:sp>
        <p:nvSpPr>
          <p:cNvPr id="11" name="TextBox 11"/>
          <p:cNvSpPr txBox="1"/>
          <p:nvPr/>
        </p:nvSpPr>
        <p:spPr>
          <a:xfrm>
            <a:off x="276259" y="3375660"/>
            <a:ext cx="8660448" cy="5882640"/>
          </a:xfrm>
          <a:prstGeom prst="rect">
            <a:avLst/>
          </a:prstGeom>
        </p:spPr>
        <p:txBody>
          <a:bodyPr lIns="0" tIns="0" rIns="0" bIns="0" rtlCol="0" anchor="t">
            <a:spAutoFit/>
          </a:bodyPr>
          <a:lstStyle/>
          <a:p>
            <a:pPr>
              <a:lnSpc>
                <a:spcPts val="3330"/>
              </a:lnSpc>
              <a:spcBef>
                <a:spcPct val="0"/>
              </a:spcBef>
            </a:pPr>
            <a:r>
              <a:rPr lang="en-US" sz="3000" spc="65" dirty="0">
                <a:solidFill>
                  <a:srgbClr val="2E414D"/>
                </a:solidFill>
                <a:latin typeface="Glacial Indifference Bold"/>
              </a:rPr>
              <a:t>INFORMEREN </a:t>
            </a:r>
          </a:p>
          <a:p>
            <a:pPr>
              <a:lnSpc>
                <a:spcPts val="3330"/>
              </a:lnSpc>
              <a:spcBef>
                <a:spcPct val="0"/>
              </a:spcBef>
            </a:pPr>
            <a:r>
              <a:rPr lang="en-US" sz="3000" spc="65" dirty="0">
                <a:solidFill>
                  <a:srgbClr val="2E414D"/>
                </a:solidFill>
                <a:latin typeface="Glacial Indifference"/>
              </a:rPr>
              <a:t>over </a:t>
            </a:r>
            <a:r>
              <a:rPr lang="en-US" sz="3000" spc="65" dirty="0" err="1">
                <a:solidFill>
                  <a:srgbClr val="2E414D"/>
                </a:solidFill>
                <a:latin typeface="Glacial Indifference"/>
              </a:rPr>
              <a:t>ouderbetrokkenheid</a:t>
            </a:r>
            <a:r>
              <a:rPr lang="en-US" sz="3000" spc="65" dirty="0">
                <a:solidFill>
                  <a:srgbClr val="2E414D"/>
                </a:solidFill>
                <a:latin typeface="Glacial Indifference"/>
              </a:rPr>
              <a:t> en </a:t>
            </a:r>
            <a:r>
              <a:rPr lang="en-US" sz="3000" spc="65" dirty="0" err="1">
                <a:solidFill>
                  <a:srgbClr val="2E414D"/>
                </a:solidFill>
                <a:latin typeface="Glacial Indifference"/>
              </a:rPr>
              <a:t>participatie</a:t>
            </a:r>
            <a:r>
              <a:rPr lang="en-US" sz="3000" spc="65" dirty="0">
                <a:solidFill>
                  <a:srgbClr val="2E414D"/>
                </a:solidFill>
                <a:latin typeface="Glacial Indifference"/>
              </a:rPr>
              <a:t> op school</a:t>
            </a:r>
          </a:p>
          <a:p>
            <a:pPr>
              <a:lnSpc>
                <a:spcPts val="3330"/>
              </a:lnSpc>
              <a:spcBef>
                <a:spcPct val="0"/>
              </a:spcBef>
            </a:pPr>
            <a:r>
              <a:rPr lang="en-US" sz="3000" spc="65" dirty="0">
                <a:solidFill>
                  <a:srgbClr val="2E414D"/>
                </a:solidFill>
                <a:latin typeface="Glacial Indifference"/>
              </a:rPr>
              <a:t> </a:t>
            </a:r>
          </a:p>
          <a:p>
            <a:pPr>
              <a:lnSpc>
                <a:spcPts val="3330"/>
              </a:lnSpc>
              <a:spcBef>
                <a:spcPct val="0"/>
              </a:spcBef>
            </a:pPr>
            <a:r>
              <a:rPr lang="en-US" sz="3000" spc="65" dirty="0">
                <a:solidFill>
                  <a:srgbClr val="2E414D"/>
                </a:solidFill>
                <a:latin typeface="Glacial Indifference Bold"/>
              </a:rPr>
              <a:t>SENSIBILISEREN &amp; VORMEN</a:t>
            </a:r>
            <a:r>
              <a:rPr lang="en-US" sz="3000" spc="65" dirty="0">
                <a:solidFill>
                  <a:srgbClr val="2E414D"/>
                </a:solidFill>
                <a:latin typeface="Glacial Indifference"/>
              </a:rPr>
              <a:t>: </a:t>
            </a:r>
          </a:p>
          <a:p>
            <a:pPr>
              <a:lnSpc>
                <a:spcPts val="3330"/>
              </a:lnSpc>
              <a:spcBef>
                <a:spcPct val="0"/>
              </a:spcBef>
            </a:pPr>
            <a:r>
              <a:rPr lang="en-US" sz="3000" spc="65" dirty="0" err="1">
                <a:solidFill>
                  <a:srgbClr val="2E414D"/>
                </a:solidFill>
                <a:latin typeface="Glacial Indifference"/>
              </a:rPr>
              <a:t>projecten</a:t>
            </a:r>
            <a:r>
              <a:rPr lang="en-US" sz="3000" spc="65" dirty="0">
                <a:solidFill>
                  <a:srgbClr val="2E414D"/>
                </a:solidFill>
                <a:latin typeface="Glacial Indifference"/>
              </a:rPr>
              <a:t>, </a:t>
            </a:r>
            <a:r>
              <a:rPr lang="en-US" sz="3000" spc="65" dirty="0" err="1">
                <a:solidFill>
                  <a:srgbClr val="2E414D"/>
                </a:solidFill>
                <a:latin typeface="Glacial Indifference"/>
              </a:rPr>
              <a:t>acties</a:t>
            </a:r>
            <a:r>
              <a:rPr lang="en-US" sz="3000" spc="65" dirty="0">
                <a:solidFill>
                  <a:srgbClr val="2E414D"/>
                </a:solidFill>
                <a:latin typeface="Glacial Indifference"/>
              </a:rPr>
              <a:t>, webinars en </a:t>
            </a:r>
            <a:r>
              <a:rPr lang="en-US" sz="3000" spc="65" dirty="0" err="1">
                <a:solidFill>
                  <a:srgbClr val="2E414D"/>
                </a:solidFill>
                <a:latin typeface="Glacial Indifference"/>
              </a:rPr>
              <a:t>oudercafés</a:t>
            </a:r>
            <a:endParaRPr lang="en-US" sz="3000" spc="65" dirty="0">
              <a:solidFill>
                <a:srgbClr val="2E414D"/>
              </a:solidFill>
              <a:latin typeface="Glacial Indifference"/>
            </a:endParaRPr>
          </a:p>
          <a:p>
            <a:pPr>
              <a:lnSpc>
                <a:spcPts val="3330"/>
              </a:lnSpc>
              <a:spcBef>
                <a:spcPct val="0"/>
              </a:spcBef>
            </a:pPr>
            <a:endParaRPr lang="en-US" sz="3000" spc="65" dirty="0">
              <a:solidFill>
                <a:srgbClr val="2E414D"/>
              </a:solidFill>
              <a:latin typeface="Glacial Indifference"/>
            </a:endParaRPr>
          </a:p>
          <a:p>
            <a:pPr>
              <a:lnSpc>
                <a:spcPts val="3330"/>
              </a:lnSpc>
              <a:spcBef>
                <a:spcPct val="0"/>
              </a:spcBef>
            </a:pPr>
            <a:r>
              <a:rPr lang="en-US" sz="3000" spc="65" dirty="0">
                <a:solidFill>
                  <a:srgbClr val="2E414D"/>
                </a:solidFill>
                <a:latin typeface="Glacial Indifference Bold"/>
              </a:rPr>
              <a:t>OUDERS VERTEGENWOORDIGEN </a:t>
            </a:r>
          </a:p>
          <a:p>
            <a:pPr>
              <a:lnSpc>
                <a:spcPts val="3330"/>
              </a:lnSpc>
              <a:spcBef>
                <a:spcPct val="0"/>
              </a:spcBef>
            </a:pPr>
            <a:r>
              <a:rPr lang="en-US" sz="3000" spc="65" dirty="0">
                <a:solidFill>
                  <a:srgbClr val="2E414D"/>
                </a:solidFill>
                <a:latin typeface="Glacial Indifference"/>
              </a:rPr>
              <a:t>in VLOR, KOV, </a:t>
            </a:r>
            <a:r>
              <a:rPr lang="en-US" sz="3000" spc="65" dirty="0" err="1">
                <a:solidFill>
                  <a:srgbClr val="2E414D"/>
                </a:solidFill>
                <a:latin typeface="Glacial Indifference"/>
              </a:rPr>
              <a:t>overheid</a:t>
            </a:r>
            <a:r>
              <a:rPr lang="en-US" sz="3000" spc="65" dirty="0">
                <a:solidFill>
                  <a:srgbClr val="2E414D"/>
                </a:solidFill>
                <a:latin typeface="Glacial Indifference"/>
              </a:rPr>
              <a:t> ….</a:t>
            </a:r>
          </a:p>
          <a:p>
            <a:pPr>
              <a:lnSpc>
                <a:spcPts val="3330"/>
              </a:lnSpc>
              <a:spcBef>
                <a:spcPct val="0"/>
              </a:spcBef>
            </a:pPr>
            <a:endParaRPr lang="en-US" sz="3000" spc="65" dirty="0">
              <a:solidFill>
                <a:srgbClr val="2E414D"/>
              </a:solidFill>
              <a:latin typeface="Glacial Indifference"/>
            </a:endParaRPr>
          </a:p>
          <a:p>
            <a:pPr>
              <a:lnSpc>
                <a:spcPts val="3330"/>
              </a:lnSpc>
              <a:spcBef>
                <a:spcPct val="0"/>
              </a:spcBef>
            </a:pPr>
            <a:r>
              <a:rPr lang="en-US" sz="3000" spc="65" dirty="0">
                <a:solidFill>
                  <a:srgbClr val="2E414D"/>
                </a:solidFill>
                <a:latin typeface="Glacial Indifference Bold"/>
              </a:rPr>
              <a:t>ADVISEREN </a:t>
            </a:r>
          </a:p>
          <a:p>
            <a:pPr>
              <a:lnSpc>
                <a:spcPts val="3330"/>
              </a:lnSpc>
              <a:spcBef>
                <a:spcPct val="0"/>
              </a:spcBef>
            </a:pPr>
            <a:r>
              <a:rPr lang="en-US" sz="3000" spc="65" dirty="0">
                <a:solidFill>
                  <a:srgbClr val="2E414D"/>
                </a:solidFill>
                <a:latin typeface="Glacial Indifference"/>
              </a:rPr>
              <a:t>over </a:t>
            </a:r>
            <a:r>
              <a:rPr lang="en-US" sz="3000" spc="65" dirty="0" err="1">
                <a:solidFill>
                  <a:srgbClr val="2E414D"/>
                </a:solidFill>
                <a:latin typeface="Glacial Indifference"/>
              </a:rPr>
              <a:t>werking</a:t>
            </a:r>
            <a:r>
              <a:rPr lang="en-US" sz="3000" spc="65" dirty="0">
                <a:solidFill>
                  <a:srgbClr val="2E414D"/>
                </a:solidFill>
                <a:latin typeface="Glacial Indifference"/>
              </a:rPr>
              <a:t> </a:t>
            </a:r>
            <a:r>
              <a:rPr lang="en-US" sz="3000" spc="65" dirty="0" err="1">
                <a:solidFill>
                  <a:srgbClr val="2E414D"/>
                </a:solidFill>
                <a:latin typeface="Glacial Indifference"/>
              </a:rPr>
              <a:t>ouder</a:t>
            </a:r>
            <a:r>
              <a:rPr lang="en-US" sz="3000" spc="65" dirty="0">
                <a:solidFill>
                  <a:srgbClr val="2E414D"/>
                </a:solidFill>
                <a:latin typeface="Glacial Indifference"/>
              </a:rPr>
              <a:t>- en </a:t>
            </a:r>
            <a:r>
              <a:rPr lang="en-US" sz="3000" spc="65" dirty="0" err="1">
                <a:solidFill>
                  <a:srgbClr val="2E414D"/>
                </a:solidFill>
                <a:latin typeface="Glacial Indifference"/>
              </a:rPr>
              <a:t>schoolraad</a:t>
            </a:r>
            <a:endParaRPr lang="en-US" sz="3000" spc="65" dirty="0">
              <a:solidFill>
                <a:srgbClr val="2E414D"/>
              </a:solidFill>
              <a:latin typeface="Glacial Indifference"/>
            </a:endParaRPr>
          </a:p>
          <a:p>
            <a:pPr>
              <a:lnSpc>
                <a:spcPts val="3330"/>
              </a:lnSpc>
              <a:spcBef>
                <a:spcPct val="0"/>
              </a:spcBef>
            </a:pPr>
            <a:endParaRPr lang="en-US" sz="3000" spc="65" dirty="0">
              <a:solidFill>
                <a:srgbClr val="2E414D"/>
              </a:solidFill>
              <a:latin typeface="Glacial Indifference"/>
            </a:endParaRPr>
          </a:p>
          <a:p>
            <a:pPr>
              <a:lnSpc>
                <a:spcPts val="3330"/>
              </a:lnSpc>
              <a:spcBef>
                <a:spcPct val="0"/>
              </a:spcBef>
            </a:pPr>
            <a:r>
              <a:rPr lang="en-US" sz="3000" spc="65" dirty="0">
                <a:solidFill>
                  <a:srgbClr val="2E414D"/>
                </a:solidFill>
                <a:latin typeface="Glacial Indifference Bold"/>
              </a:rPr>
              <a:t>OMBUDSEN &amp; BEMIDDELEN </a:t>
            </a:r>
          </a:p>
          <a:p>
            <a:pPr>
              <a:lnSpc>
                <a:spcPts val="3330"/>
              </a:lnSpc>
              <a:spcBef>
                <a:spcPct val="0"/>
              </a:spcBef>
            </a:pPr>
            <a:r>
              <a:rPr lang="en-US" sz="3000" spc="65" dirty="0" err="1">
                <a:solidFill>
                  <a:srgbClr val="2E414D"/>
                </a:solidFill>
                <a:latin typeface="Glacial Indifference"/>
              </a:rPr>
              <a:t>bij</a:t>
            </a:r>
            <a:r>
              <a:rPr lang="en-US" sz="3000" spc="65" dirty="0">
                <a:solidFill>
                  <a:srgbClr val="2E414D"/>
                </a:solidFill>
                <a:latin typeface="Glacial Indifference"/>
              </a:rPr>
              <a:t> </a:t>
            </a:r>
            <a:r>
              <a:rPr lang="en-US" sz="3000" spc="65" dirty="0" err="1">
                <a:solidFill>
                  <a:srgbClr val="2E414D"/>
                </a:solidFill>
                <a:latin typeface="Glacial Indifference"/>
              </a:rPr>
              <a:t>conflicten</a:t>
            </a:r>
            <a:r>
              <a:rPr lang="en-US" sz="3000" spc="65" dirty="0">
                <a:solidFill>
                  <a:srgbClr val="2E414D"/>
                </a:solidFill>
                <a:latin typeface="Glacial Indifference"/>
              </a:rPr>
              <a:t> op school </a:t>
            </a:r>
          </a:p>
        </p:txBody>
      </p:sp>
      <p:grpSp>
        <p:nvGrpSpPr>
          <p:cNvPr id="12" name="Group 30">
            <a:extLst>
              <a:ext uri="{FF2B5EF4-FFF2-40B4-BE49-F238E27FC236}">
                <a16:creationId xmlns:a16="http://schemas.microsoft.com/office/drawing/2014/main" id="{83045D2F-E5F3-9DB3-CE20-4755797FCFFB}"/>
              </a:ext>
            </a:extLst>
          </p:cNvPr>
          <p:cNvGrpSpPr/>
          <p:nvPr/>
        </p:nvGrpSpPr>
        <p:grpSpPr>
          <a:xfrm>
            <a:off x="7593800" y="8920752"/>
            <a:ext cx="1135261" cy="1078934"/>
            <a:chOff x="0" y="0"/>
            <a:chExt cx="14007894" cy="13312888"/>
          </a:xfrm>
        </p:grpSpPr>
        <p:sp>
          <p:nvSpPr>
            <p:cNvPr id="13" name="Freeform 31">
              <a:extLst>
                <a:ext uri="{FF2B5EF4-FFF2-40B4-BE49-F238E27FC236}">
                  <a16:creationId xmlns:a16="http://schemas.microsoft.com/office/drawing/2014/main" id="{40F18770-740D-F1F6-2862-163D0DC09FA6}"/>
                </a:ext>
              </a:extLst>
            </p:cNvPr>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14" name="Freeform 32">
              <a:extLst>
                <a:ext uri="{FF2B5EF4-FFF2-40B4-BE49-F238E27FC236}">
                  <a16:creationId xmlns:a16="http://schemas.microsoft.com/office/drawing/2014/main" id="{C264AB4F-77CB-2942-57F4-911E77F0A5F2}"/>
                </a:ext>
              </a:extLst>
            </p:cNvPr>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16" name="Afbeelding 15">
            <a:extLst>
              <a:ext uri="{FF2B5EF4-FFF2-40B4-BE49-F238E27FC236}">
                <a16:creationId xmlns:a16="http://schemas.microsoft.com/office/drawing/2014/main" id="{B0166E84-9FFE-FF00-461E-C06D59C7A546}"/>
              </a:ext>
            </a:extLst>
          </p:cNvPr>
          <p:cNvPicPr>
            <a:picLocks noChangeAspect="1"/>
          </p:cNvPicPr>
          <p:nvPr/>
        </p:nvPicPr>
        <p:blipFill>
          <a:blip r:embed="rId5"/>
          <a:stretch>
            <a:fillRect/>
          </a:stretch>
        </p:blipFill>
        <p:spPr>
          <a:xfrm>
            <a:off x="7616834" y="8913819"/>
            <a:ext cx="1089191" cy="1080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2444446"/>
            <a:chOff x="0" y="0"/>
            <a:chExt cx="21388959" cy="3259261"/>
          </a:xfrm>
        </p:grpSpPr>
        <p:grpSp>
          <p:nvGrpSpPr>
            <p:cNvPr id="3" name="Group 3"/>
            <p:cNvGrpSpPr/>
            <p:nvPr/>
          </p:nvGrpSpPr>
          <p:grpSpPr>
            <a:xfrm>
              <a:off x="0" y="0"/>
              <a:ext cx="21388959" cy="3259261"/>
              <a:chOff x="0" y="0"/>
              <a:chExt cx="53580650" cy="8164648"/>
            </a:xfrm>
          </p:grpSpPr>
          <p:sp>
            <p:nvSpPr>
              <p:cNvPr id="4" name="Freeform 4"/>
              <p:cNvSpPr/>
              <p:nvPr/>
            </p:nvSpPr>
            <p:spPr>
              <a:xfrm>
                <a:off x="72390" y="72390"/>
                <a:ext cx="53435873" cy="8019868"/>
              </a:xfrm>
              <a:custGeom>
                <a:avLst/>
                <a:gdLst/>
                <a:ahLst/>
                <a:cxnLst/>
                <a:rect l="l" t="t" r="r" b="b"/>
                <a:pathLst>
                  <a:path w="53435873" h="8019868">
                    <a:moveTo>
                      <a:pt x="0" y="0"/>
                    </a:moveTo>
                    <a:lnTo>
                      <a:pt x="53435873" y="0"/>
                    </a:lnTo>
                    <a:lnTo>
                      <a:pt x="53435873" y="8019868"/>
                    </a:lnTo>
                    <a:lnTo>
                      <a:pt x="0" y="8019868"/>
                    </a:lnTo>
                    <a:lnTo>
                      <a:pt x="0" y="0"/>
                    </a:lnTo>
                    <a:close/>
                  </a:path>
                </a:pathLst>
              </a:custGeom>
              <a:solidFill>
                <a:srgbClr val="FAFEFF"/>
              </a:solidFill>
            </p:spPr>
          </p:sp>
          <p:sp>
            <p:nvSpPr>
              <p:cNvPr id="5" name="Freeform 5"/>
              <p:cNvSpPr/>
              <p:nvPr/>
            </p:nvSpPr>
            <p:spPr>
              <a:xfrm>
                <a:off x="0" y="0"/>
                <a:ext cx="53580649" cy="8164648"/>
              </a:xfrm>
              <a:custGeom>
                <a:avLst/>
                <a:gdLst/>
                <a:ahLst/>
                <a:cxnLst/>
                <a:rect l="l" t="t" r="r" b="b"/>
                <a:pathLst>
                  <a:path w="53580649" h="8164648">
                    <a:moveTo>
                      <a:pt x="53435870" y="8019869"/>
                    </a:moveTo>
                    <a:lnTo>
                      <a:pt x="53580649" y="8019869"/>
                    </a:lnTo>
                    <a:lnTo>
                      <a:pt x="53580649" y="8164648"/>
                    </a:lnTo>
                    <a:lnTo>
                      <a:pt x="53435870" y="8164648"/>
                    </a:lnTo>
                    <a:lnTo>
                      <a:pt x="53435870" y="8019868"/>
                    </a:lnTo>
                    <a:close/>
                    <a:moveTo>
                      <a:pt x="0" y="144780"/>
                    </a:moveTo>
                    <a:lnTo>
                      <a:pt x="144780" y="144780"/>
                    </a:lnTo>
                    <a:lnTo>
                      <a:pt x="144780" y="8019869"/>
                    </a:lnTo>
                    <a:lnTo>
                      <a:pt x="0" y="8019869"/>
                    </a:lnTo>
                    <a:lnTo>
                      <a:pt x="0" y="144780"/>
                    </a:lnTo>
                    <a:close/>
                    <a:moveTo>
                      <a:pt x="0" y="8019869"/>
                    </a:moveTo>
                    <a:lnTo>
                      <a:pt x="144780" y="8019869"/>
                    </a:lnTo>
                    <a:lnTo>
                      <a:pt x="144780" y="8164648"/>
                    </a:lnTo>
                    <a:lnTo>
                      <a:pt x="0" y="8164648"/>
                    </a:lnTo>
                    <a:lnTo>
                      <a:pt x="0" y="8019868"/>
                    </a:lnTo>
                    <a:close/>
                    <a:moveTo>
                      <a:pt x="53435870" y="144780"/>
                    </a:moveTo>
                    <a:lnTo>
                      <a:pt x="53580649" y="144780"/>
                    </a:lnTo>
                    <a:lnTo>
                      <a:pt x="53580649" y="8019869"/>
                    </a:lnTo>
                    <a:lnTo>
                      <a:pt x="53435870" y="8019869"/>
                    </a:lnTo>
                    <a:lnTo>
                      <a:pt x="53435870" y="144780"/>
                    </a:lnTo>
                    <a:close/>
                    <a:moveTo>
                      <a:pt x="144780" y="8019869"/>
                    </a:moveTo>
                    <a:lnTo>
                      <a:pt x="53435870" y="8019869"/>
                    </a:lnTo>
                    <a:lnTo>
                      <a:pt x="53435870" y="8164648"/>
                    </a:lnTo>
                    <a:lnTo>
                      <a:pt x="144780" y="8164648"/>
                    </a:lnTo>
                    <a:lnTo>
                      <a:pt x="144780" y="8019868"/>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1936932"/>
            </a:xfrm>
            <a:prstGeom prst="rect">
              <a:avLst/>
            </a:prstGeom>
          </p:spPr>
          <p:txBody>
            <a:bodyPr lIns="0" tIns="0" rIns="0" bIns="0" rtlCol="0" anchor="t">
              <a:spAutoFit/>
            </a:bodyPr>
            <a:lstStyle/>
            <a:p>
              <a:pPr>
                <a:lnSpc>
                  <a:spcPts val="5606"/>
                </a:lnSpc>
              </a:pPr>
              <a:r>
                <a:rPr lang="en-US" sz="5050" spc="111" dirty="0" err="1">
                  <a:solidFill>
                    <a:srgbClr val="2E414D"/>
                  </a:solidFill>
                  <a:latin typeface="Sifonn"/>
                </a:rPr>
                <a:t>Ouderbetrokkenheid</a:t>
              </a:r>
              <a:r>
                <a:rPr lang="en-US" sz="5050" spc="111" dirty="0">
                  <a:solidFill>
                    <a:srgbClr val="2E414D"/>
                  </a:solidFill>
                  <a:latin typeface="Sifonn"/>
                </a:rPr>
                <a:t> - </a:t>
              </a:r>
              <a:r>
                <a:rPr lang="en-US" sz="5050" spc="111" dirty="0" err="1">
                  <a:solidFill>
                    <a:srgbClr val="2E414D"/>
                  </a:solidFill>
                  <a:latin typeface="Sifonn"/>
                </a:rPr>
                <a:t>ouderpartnerschap</a:t>
              </a:r>
              <a:r>
                <a:rPr lang="en-US" sz="5050" spc="111" dirty="0">
                  <a:solidFill>
                    <a:srgbClr val="2E414D"/>
                  </a:solidFill>
                  <a:latin typeface="Sifonn"/>
                </a:rPr>
                <a:t> - </a:t>
              </a:r>
              <a:r>
                <a:rPr lang="en-US" sz="5050" spc="111" dirty="0" err="1">
                  <a:solidFill>
                    <a:srgbClr val="2E414D"/>
                  </a:solidFill>
                  <a:latin typeface="Sifonn"/>
                </a:rPr>
                <a:t>ouderparticipatie</a:t>
              </a:r>
              <a:endParaRPr lang="en-US" sz="5050" spc="111" dirty="0">
                <a:solidFill>
                  <a:srgbClr val="2E414D"/>
                </a:solidFill>
                <a:latin typeface="Sifonn"/>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pic>
        <p:nvPicPr>
          <p:cNvPr id="8" name="Picture 8"/>
          <p:cNvPicPr>
            <a:picLocks noChangeAspect="1"/>
          </p:cNvPicPr>
          <p:nvPr/>
        </p:nvPicPr>
        <p:blipFill>
          <a:blip r:embed="rId5"/>
          <a:srcRect/>
          <a:stretch>
            <a:fillRect/>
          </a:stretch>
        </p:blipFill>
        <p:spPr>
          <a:xfrm>
            <a:off x="197714" y="2998574"/>
            <a:ext cx="5986076" cy="6259726"/>
          </a:xfrm>
          <a:prstGeom prst="rect">
            <a:avLst/>
          </a:prstGeom>
        </p:spPr>
      </p:pic>
      <p:pic>
        <p:nvPicPr>
          <p:cNvPr id="9" name="Picture 9"/>
          <p:cNvPicPr>
            <a:picLocks noChangeAspect="1"/>
          </p:cNvPicPr>
          <p:nvPr/>
        </p:nvPicPr>
        <p:blipFill>
          <a:blip r:embed="rId6"/>
          <a:srcRect/>
          <a:stretch>
            <a:fillRect/>
          </a:stretch>
        </p:blipFill>
        <p:spPr>
          <a:xfrm>
            <a:off x="6471097" y="2998574"/>
            <a:ext cx="5345806" cy="6259726"/>
          </a:xfrm>
          <a:prstGeom prst="rect">
            <a:avLst/>
          </a:prstGeom>
        </p:spPr>
      </p:pic>
      <p:grpSp>
        <p:nvGrpSpPr>
          <p:cNvPr id="10" name="Group 10"/>
          <p:cNvGrpSpPr/>
          <p:nvPr/>
        </p:nvGrpSpPr>
        <p:grpSpPr>
          <a:xfrm>
            <a:off x="12260930" y="2998574"/>
            <a:ext cx="4416863" cy="1078934"/>
            <a:chOff x="0" y="0"/>
            <a:chExt cx="5889150" cy="1438579"/>
          </a:xfrm>
        </p:grpSpPr>
        <p:grpSp>
          <p:nvGrpSpPr>
            <p:cNvPr id="11" name="Group 11"/>
            <p:cNvGrpSpPr/>
            <p:nvPr/>
          </p:nvGrpSpPr>
          <p:grpSpPr>
            <a:xfrm>
              <a:off x="0" y="0"/>
              <a:ext cx="5889150" cy="1438579"/>
              <a:chOff x="0" y="0"/>
              <a:chExt cx="39265906" cy="9591726"/>
            </a:xfrm>
          </p:grpSpPr>
          <p:sp>
            <p:nvSpPr>
              <p:cNvPr id="12" name="Freeform 12"/>
              <p:cNvSpPr/>
              <p:nvPr/>
            </p:nvSpPr>
            <p:spPr>
              <a:xfrm>
                <a:off x="72390" y="72390"/>
                <a:ext cx="39121128" cy="9446946"/>
              </a:xfrm>
              <a:custGeom>
                <a:avLst/>
                <a:gdLst/>
                <a:ahLst/>
                <a:cxnLst/>
                <a:rect l="l" t="t" r="r" b="b"/>
                <a:pathLst>
                  <a:path w="39121128" h="9446946">
                    <a:moveTo>
                      <a:pt x="0" y="0"/>
                    </a:moveTo>
                    <a:lnTo>
                      <a:pt x="39121128" y="0"/>
                    </a:lnTo>
                    <a:lnTo>
                      <a:pt x="39121128" y="9446946"/>
                    </a:lnTo>
                    <a:lnTo>
                      <a:pt x="0" y="9446946"/>
                    </a:lnTo>
                    <a:lnTo>
                      <a:pt x="0" y="0"/>
                    </a:lnTo>
                    <a:close/>
                  </a:path>
                </a:pathLst>
              </a:custGeom>
              <a:solidFill>
                <a:srgbClr val="FAFEFF"/>
              </a:solidFill>
            </p:spPr>
          </p:sp>
          <p:sp>
            <p:nvSpPr>
              <p:cNvPr id="13" name="Freeform 13"/>
              <p:cNvSpPr/>
              <p:nvPr/>
            </p:nvSpPr>
            <p:spPr>
              <a:xfrm>
                <a:off x="0" y="0"/>
                <a:ext cx="39265907" cy="9591726"/>
              </a:xfrm>
              <a:custGeom>
                <a:avLst/>
                <a:gdLst/>
                <a:ahLst/>
                <a:cxnLst/>
                <a:rect l="l" t="t" r="r" b="b"/>
                <a:pathLst>
                  <a:path w="39265907" h="9591726">
                    <a:moveTo>
                      <a:pt x="39121125" y="9446946"/>
                    </a:moveTo>
                    <a:lnTo>
                      <a:pt x="39265907" y="9446946"/>
                    </a:lnTo>
                    <a:lnTo>
                      <a:pt x="39265907" y="9591726"/>
                    </a:lnTo>
                    <a:lnTo>
                      <a:pt x="39121125" y="9591726"/>
                    </a:lnTo>
                    <a:lnTo>
                      <a:pt x="39121125"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39121125" y="144780"/>
                    </a:moveTo>
                    <a:lnTo>
                      <a:pt x="39265907" y="144780"/>
                    </a:lnTo>
                    <a:lnTo>
                      <a:pt x="39265907" y="9446946"/>
                    </a:lnTo>
                    <a:lnTo>
                      <a:pt x="39121125" y="9446946"/>
                    </a:lnTo>
                    <a:lnTo>
                      <a:pt x="39121125" y="144780"/>
                    </a:lnTo>
                    <a:close/>
                    <a:moveTo>
                      <a:pt x="144780" y="9446946"/>
                    </a:moveTo>
                    <a:lnTo>
                      <a:pt x="39121125" y="9446946"/>
                    </a:lnTo>
                    <a:lnTo>
                      <a:pt x="39121125" y="9591726"/>
                    </a:lnTo>
                    <a:lnTo>
                      <a:pt x="144780" y="9591726"/>
                    </a:lnTo>
                    <a:lnTo>
                      <a:pt x="144780" y="9446946"/>
                    </a:lnTo>
                    <a:close/>
                    <a:moveTo>
                      <a:pt x="39121125" y="0"/>
                    </a:moveTo>
                    <a:lnTo>
                      <a:pt x="39265907" y="0"/>
                    </a:lnTo>
                    <a:lnTo>
                      <a:pt x="39265907" y="144780"/>
                    </a:lnTo>
                    <a:lnTo>
                      <a:pt x="39121125" y="144780"/>
                    </a:lnTo>
                    <a:lnTo>
                      <a:pt x="39121125" y="0"/>
                    </a:lnTo>
                    <a:close/>
                    <a:moveTo>
                      <a:pt x="0" y="0"/>
                    </a:moveTo>
                    <a:lnTo>
                      <a:pt x="144780" y="0"/>
                    </a:lnTo>
                    <a:lnTo>
                      <a:pt x="144780" y="144780"/>
                    </a:lnTo>
                    <a:lnTo>
                      <a:pt x="0" y="144780"/>
                    </a:lnTo>
                    <a:lnTo>
                      <a:pt x="0" y="0"/>
                    </a:lnTo>
                    <a:close/>
                    <a:moveTo>
                      <a:pt x="144780" y="0"/>
                    </a:moveTo>
                    <a:lnTo>
                      <a:pt x="39121125" y="0"/>
                    </a:lnTo>
                    <a:lnTo>
                      <a:pt x="39121125" y="144780"/>
                    </a:lnTo>
                    <a:lnTo>
                      <a:pt x="144780" y="144780"/>
                    </a:lnTo>
                    <a:lnTo>
                      <a:pt x="144780" y="0"/>
                    </a:lnTo>
                    <a:close/>
                  </a:path>
                </a:pathLst>
              </a:custGeom>
              <a:solidFill>
                <a:srgbClr val="2E414D"/>
              </a:solidFill>
            </p:spPr>
          </p:sp>
        </p:grpSp>
        <p:sp>
          <p:nvSpPr>
            <p:cNvPr id="14" name="TextBox 14"/>
            <p:cNvSpPr txBox="1"/>
            <p:nvPr/>
          </p:nvSpPr>
          <p:spPr>
            <a:xfrm>
              <a:off x="769094" y="250850"/>
              <a:ext cx="4840545"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Ouderbetrokkenheid als basis</a:t>
              </a:r>
            </a:p>
          </p:txBody>
        </p:sp>
      </p:grpSp>
      <p:grpSp>
        <p:nvGrpSpPr>
          <p:cNvPr id="15" name="Group 15"/>
          <p:cNvGrpSpPr/>
          <p:nvPr/>
        </p:nvGrpSpPr>
        <p:grpSpPr>
          <a:xfrm>
            <a:off x="12260930" y="4539202"/>
            <a:ext cx="4416863" cy="1764734"/>
            <a:chOff x="0" y="0"/>
            <a:chExt cx="5889150" cy="2352979"/>
          </a:xfrm>
        </p:grpSpPr>
        <p:grpSp>
          <p:nvGrpSpPr>
            <p:cNvPr id="16" name="Group 16"/>
            <p:cNvGrpSpPr/>
            <p:nvPr/>
          </p:nvGrpSpPr>
          <p:grpSpPr>
            <a:xfrm>
              <a:off x="0" y="0"/>
              <a:ext cx="5889150" cy="2352979"/>
              <a:chOff x="0" y="0"/>
              <a:chExt cx="39265906" cy="15688488"/>
            </a:xfrm>
          </p:grpSpPr>
          <p:sp>
            <p:nvSpPr>
              <p:cNvPr id="17" name="Freeform 17"/>
              <p:cNvSpPr/>
              <p:nvPr/>
            </p:nvSpPr>
            <p:spPr>
              <a:xfrm>
                <a:off x="72390" y="72390"/>
                <a:ext cx="39121128" cy="15543708"/>
              </a:xfrm>
              <a:custGeom>
                <a:avLst/>
                <a:gdLst/>
                <a:ahLst/>
                <a:cxnLst/>
                <a:rect l="l" t="t" r="r" b="b"/>
                <a:pathLst>
                  <a:path w="39121128" h="15543708">
                    <a:moveTo>
                      <a:pt x="0" y="0"/>
                    </a:moveTo>
                    <a:lnTo>
                      <a:pt x="39121128" y="0"/>
                    </a:lnTo>
                    <a:lnTo>
                      <a:pt x="39121128" y="15543708"/>
                    </a:lnTo>
                    <a:lnTo>
                      <a:pt x="0" y="15543708"/>
                    </a:lnTo>
                    <a:lnTo>
                      <a:pt x="0" y="0"/>
                    </a:lnTo>
                    <a:close/>
                  </a:path>
                </a:pathLst>
              </a:custGeom>
              <a:solidFill>
                <a:srgbClr val="FAFEFF"/>
              </a:solidFill>
            </p:spPr>
          </p:sp>
          <p:sp>
            <p:nvSpPr>
              <p:cNvPr id="18" name="Freeform 18"/>
              <p:cNvSpPr/>
              <p:nvPr/>
            </p:nvSpPr>
            <p:spPr>
              <a:xfrm>
                <a:off x="0" y="0"/>
                <a:ext cx="39265907" cy="15688487"/>
              </a:xfrm>
              <a:custGeom>
                <a:avLst/>
                <a:gdLst/>
                <a:ahLst/>
                <a:cxnLst/>
                <a:rect l="l" t="t" r="r" b="b"/>
                <a:pathLst>
                  <a:path w="39265907" h="15688487">
                    <a:moveTo>
                      <a:pt x="39121125" y="15543707"/>
                    </a:moveTo>
                    <a:lnTo>
                      <a:pt x="39265907" y="15543707"/>
                    </a:lnTo>
                    <a:lnTo>
                      <a:pt x="39265907" y="15688487"/>
                    </a:lnTo>
                    <a:lnTo>
                      <a:pt x="39121125" y="15688487"/>
                    </a:lnTo>
                    <a:lnTo>
                      <a:pt x="39121125" y="15543707"/>
                    </a:lnTo>
                    <a:close/>
                    <a:moveTo>
                      <a:pt x="0" y="144780"/>
                    </a:moveTo>
                    <a:lnTo>
                      <a:pt x="144780" y="144780"/>
                    </a:lnTo>
                    <a:lnTo>
                      <a:pt x="144780" y="15543707"/>
                    </a:lnTo>
                    <a:lnTo>
                      <a:pt x="0" y="15543707"/>
                    </a:lnTo>
                    <a:lnTo>
                      <a:pt x="0" y="144780"/>
                    </a:lnTo>
                    <a:close/>
                    <a:moveTo>
                      <a:pt x="0" y="15543707"/>
                    </a:moveTo>
                    <a:lnTo>
                      <a:pt x="144780" y="15543707"/>
                    </a:lnTo>
                    <a:lnTo>
                      <a:pt x="144780" y="15688487"/>
                    </a:lnTo>
                    <a:lnTo>
                      <a:pt x="0" y="15688487"/>
                    </a:lnTo>
                    <a:lnTo>
                      <a:pt x="0" y="15543707"/>
                    </a:lnTo>
                    <a:close/>
                    <a:moveTo>
                      <a:pt x="39121125" y="144780"/>
                    </a:moveTo>
                    <a:lnTo>
                      <a:pt x="39265907" y="144780"/>
                    </a:lnTo>
                    <a:lnTo>
                      <a:pt x="39265907" y="15543707"/>
                    </a:lnTo>
                    <a:lnTo>
                      <a:pt x="39121125" y="15543707"/>
                    </a:lnTo>
                    <a:lnTo>
                      <a:pt x="39121125" y="144780"/>
                    </a:lnTo>
                    <a:close/>
                    <a:moveTo>
                      <a:pt x="144780" y="15543707"/>
                    </a:moveTo>
                    <a:lnTo>
                      <a:pt x="39121125" y="15543707"/>
                    </a:lnTo>
                    <a:lnTo>
                      <a:pt x="39121125" y="15688487"/>
                    </a:lnTo>
                    <a:lnTo>
                      <a:pt x="144780" y="15688487"/>
                    </a:lnTo>
                    <a:lnTo>
                      <a:pt x="144780" y="15543707"/>
                    </a:lnTo>
                    <a:close/>
                    <a:moveTo>
                      <a:pt x="39121125" y="0"/>
                    </a:moveTo>
                    <a:lnTo>
                      <a:pt x="39265907" y="0"/>
                    </a:lnTo>
                    <a:lnTo>
                      <a:pt x="39265907" y="144780"/>
                    </a:lnTo>
                    <a:lnTo>
                      <a:pt x="39121125" y="144780"/>
                    </a:lnTo>
                    <a:lnTo>
                      <a:pt x="39121125" y="0"/>
                    </a:lnTo>
                    <a:close/>
                    <a:moveTo>
                      <a:pt x="0" y="0"/>
                    </a:moveTo>
                    <a:lnTo>
                      <a:pt x="144780" y="0"/>
                    </a:lnTo>
                    <a:lnTo>
                      <a:pt x="144780" y="144780"/>
                    </a:lnTo>
                    <a:lnTo>
                      <a:pt x="0" y="144780"/>
                    </a:lnTo>
                    <a:lnTo>
                      <a:pt x="0" y="0"/>
                    </a:lnTo>
                    <a:close/>
                    <a:moveTo>
                      <a:pt x="144780" y="0"/>
                    </a:moveTo>
                    <a:lnTo>
                      <a:pt x="39121125" y="0"/>
                    </a:lnTo>
                    <a:lnTo>
                      <a:pt x="39121125" y="144780"/>
                    </a:lnTo>
                    <a:lnTo>
                      <a:pt x="144780" y="144780"/>
                    </a:lnTo>
                    <a:lnTo>
                      <a:pt x="144780" y="0"/>
                    </a:lnTo>
                    <a:close/>
                  </a:path>
                </a:pathLst>
              </a:custGeom>
              <a:solidFill>
                <a:srgbClr val="2E414D"/>
              </a:solidFill>
            </p:spPr>
          </p:sp>
        </p:grpSp>
        <p:sp>
          <p:nvSpPr>
            <p:cNvPr id="19" name="TextBox 19"/>
            <p:cNvSpPr txBox="1"/>
            <p:nvPr/>
          </p:nvSpPr>
          <p:spPr>
            <a:xfrm>
              <a:off x="769094" y="250850"/>
              <a:ext cx="4840545" cy="1847850"/>
            </a:xfrm>
            <a:prstGeom prst="rect">
              <a:avLst/>
            </a:prstGeom>
          </p:spPr>
          <p:txBody>
            <a:bodyPr lIns="0" tIns="0" rIns="0" bIns="0" rtlCol="0" anchor="t">
              <a:spAutoFit/>
            </a:bodyPr>
            <a:lstStyle/>
            <a:p>
              <a:pPr>
                <a:lnSpc>
                  <a:spcPts val="2774"/>
                </a:lnSpc>
              </a:pPr>
              <a:r>
                <a:rPr lang="en-US" sz="2499" spc="54">
                  <a:solidFill>
                    <a:srgbClr val="2E414D"/>
                  </a:solidFill>
                  <a:latin typeface="Sifonn"/>
                </a:rPr>
                <a:t>Het participatiehuis als basis om te communiceren met ouders</a:t>
              </a:r>
            </a:p>
          </p:txBody>
        </p:sp>
      </p:grpSp>
      <p:grpSp>
        <p:nvGrpSpPr>
          <p:cNvPr id="20" name="Group 20"/>
          <p:cNvGrpSpPr/>
          <p:nvPr/>
        </p:nvGrpSpPr>
        <p:grpSpPr>
          <a:xfrm>
            <a:off x="12260930" y="6707456"/>
            <a:ext cx="4416863" cy="1078934"/>
            <a:chOff x="0" y="0"/>
            <a:chExt cx="5889150" cy="1438579"/>
          </a:xfrm>
        </p:grpSpPr>
        <p:grpSp>
          <p:nvGrpSpPr>
            <p:cNvPr id="21" name="Group 21"/>
            <p:cNvGrpSpPr/>
            <p:nvPr/>
          </p:nvGrpSpPr>
          <p:grpSpPr>
            <a:xfrm>
              <a:off x="0" y="0"/>
              <a:ext cx="5889150" cy="1438579"/>
              <a:chOff x="0" y="0"/>
              <a:chExt cx="39265906" cy="9591726"/>
            </a:xfrm>
          </p:grpSpPr>
          <p:sp>
            <p:nvSpPr>
              <p:cNvPr id="22" name="Freeform 22"/>
              <p:cNvSpPr/>
              <p:nvPr/>
            </p:nvSpPr>
            <p:spPr>
              <a:xfrm>
                <a:off x="72390" y="72390"/>
                <a:ext cx="39121128" cy="9446946"/>
              </a:xfrm>
              <a:custGeom>
                <a:avLst/>
                <a:gdLst/>
                <a:ahLst/>
                <a:cxnLst/>
                <a:rect l="l" t="t" r="r" b="b"/>
                <a:pathLst>
                  <a:path w="39121128" h="9446946">
                    <a:moveTo>
                      <a:pt x="0" y="0"/>
                    </a:moveTo>
                    <a:lnTo>
                      <a:pt x="39121128" y="0"/>
                    </a:lnTo>
                    <a:lnTo>
                      <a:pt x="39121128" y="9446946"/>
                    </a:lnTo>
                    <a:lnTo>
                      <a:pt x="0" y="9446946"/>
                    </a:lnTo>
                    <a:lnTo>
                      <a:pt x="0" y="0"/>
                    </a:lnTo>
                    <a:close/>
                  </a:path>
                </a:pathLst>
              </a:custGeom>
              <a:solidFill>
                <a:srgbClr val="FAFEFF"/>
              </a:solidFill>
            </p:spPr>
          </p:sp>
          <p:sp>
            <p:nvSpPr>
              <p:cNvPr id="23" name="Freeform 23"/>
              <p:cNvSpPr/>
              <p:nvPr/>
            </p:nvSpPr>
            <p:spPr>
              <a:xfrm>
                <a:off x="0" y="0"/>
                <a:ext cx="39265907" cy="9591726"/>
              </a:xfrm>
              <a:custGeom>
                <a:avLst/>
                <a:gdLst/>
                <a:ahLst/>
                <a:cxnLst/>
                <a:rect l="l" t="t" r="r" b="b"/>
                <a:pathLst>
                  <a:path w="39265907" h="9591726">
                    <a:moveTo>
                      <a:pt x="39121125" y="9446946"/>
                    </a:moveTo>
                    <a:lnTo>
                      <a:pt x="39265907" y="9446946"/>
                    </a:lnTo>
                    <a:lnTo>
                      <a:pt x="39265907" y="9591726"/>
                    </a:lnTo>
                    <a:lnTo>
                      <a:pt x="39121125" y="9591726"/>
                    </a:lnTo>
                    <a:lnTo>
                      <a:pt x="39121125"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39121125" y="144780"/>
                    </a:moveTo>
                    <a:lnTo>
                      <a:pt x="39265907" y="144780"/>
                    </a:lnTo>
                    <a:lnTo>
                      <a:pt x="39265907" y="9446946"/>
                    </a:lnTo>
                    <a:lnTo>
                      <a:pt x="39121125" y="9446946"/>
                    </a:lnTo>
                    <a:lnTo>
                      <a:pt x="39121125" y="144780"/>
                    </a:lnTo>
                    <a:close/>
                    <a:moveTo>
                      <a:pt x="144780" y="9446946"/>
                    </a:moveTo>
                    <a:lnTo>
                      <a:pt x="39121125" y="9446946"/>
                    </a:lnTo>
                    <a:lnTo>
                      <a:pt x="39121125" y="9591726"/>
                    </a:lnTo>
                    <a:lnTo>
                      <a:pt x="144780" y="9591726"/>
                    </a:lnTo>
                    <a:lnTo>
                      <a:pt x="144780" y="9446946"/>
                    </a:lnTo>
                    <a:close/>
                    <a:moveTo>
                      <a:pt x="39121125" y="0"/>
                    </a:moveTo>
                    <a:lnTo>
                      <a:pt x="39265907" y="0"/>
                    </a:lnTo>
                    <a:lnTo>
                      <a:pt x="39265907" y="144780"/>
                    </a:lnTo>
                    <a:lnTo>
                      <a:pt x="39121125" y="144780"/>
                    </a:lnTo>
                    <a:lnTo>
                      <a:pt x="39121125" y="0"/>
                    </a:lnTo>
                    <a:close/>
                    <a:moveTo>
                      <a:pt x="0" y="0"/>
                    </a:moveTo>
                    <a:lnTo>
                      <a:pt x="144780" y="0"/>
                    </a:lnTo>
                    <a:lnTo>
                      <a:pt x="144780" y="144780"/>
                    </a:lnTo>
                    <a:lnTo>
                      <a:pt x="0" y="144780"/>
                    </a:lnTo>
                    <a:lnTo>
                      <a:pt x="0" y="0"/>
                    </a:lnTo>
                    <a:close/>
                    <a:moveTo>
                      <a:pt x="144780" y="0"/>
                    </a:moveTo>
                    <a:lnTo>
                      <a:pt x="39121125" y="0"/>
                    </a:lnTo>
                    <a:lnTo>
                      <a:pt x="39121125" y="144780"/>
                    </a:lnTo>
                    <a:lnTo>
                      <a:pt x="144780" y="144780"/>
                    </a:lnTo>
                    <a:lnTo>
                      <a:pt x="144780" y="0"/>
                    </a:lnTo>
                    <a:close/>
                  </a:path>
                </a:pathLst>
              </a:custGeom>
              <a:solidFill>
                <a:srgbClr val="2E414D"/>
              </a:solidFill>
            </p:spPr>
          </p:sp>
        </p:grpSp>
        <p:sp>
          <p:nvSpPr>
            <p:cNvPr id="24" name="TextBox 24"/>
            <p:cNvSpPr txBox="1"/>
            <p:nvPr/>
          </p:nvSpPr>
          <p:spPr>
            <a:xfrm>
              <a:off x="769094" y="250850"/>
              <a:ext cx="4840545" cy="933450"/>
            </a:xfrm>
            <a:prstGeom prst="rect">
              <a:avLst/>
            </a:prstGeom>
          </p:spPr>
          <p:txBody>
            <a:bodyPr lIns="0" tIns="0" rIns="0" bIns="0" rtlCol="0" anchor="t">
              <a:spAutoFit/>
            </a:bodyPr>
            <a:lstStyle/>
            <a:p>
              <a:pPr>
                <a:lnSpc>
                  <a:spcPts val="2774"/>
                </a:lnSpc>
              </a:pPr>
              <a:r>
                <a:rPr lang="en-US" sz="2499" spc="54" dirty="0" err="1">
                  <a:solidFill>
                    <a:srgbClr val="2E414D"/>
                  </a:solidFill>
                  <a:latin typeface="Sifonn"/>
                </a:rPr>
                <a:t>Thuisbetrokkenheid</a:t>
              </a:r>
              <a:endParaRPr lang="en-US" sz="2499" spc="54" dirty="0">
                <a:solidFill>
                  <a:srgbClr val="2E414D"/>
                </a:solidFill>
                <a:latin typeface="Sifonn"/>
              </a:endParaRPr>
            </a:p>
            <a:p>
              <a:pPr>
                <a:lnSpc>
                  <a:spcPts val="2774"/>
                </a:lnSpc>
              </a:pPr>
              <a:endParaRPr lang="en-US" sz="2499" spc="54" dirty="0">
                <a:solidFill>
                  <a:srgbClr val="2E414D"/>
                </a:solidFill>
                <a:latin typeface="Sifonn"/>
              </a:endParaRPr>
            </a:p>
          </p:txBody>
        </p:sp>
      </p:grpSp>
      <p:grpSp>
        <p:nvGrpSpPr>
          <p:cNvPr id="25" name="Group 25"/>
          <p:cNvGrpSpPr/>
          <p:nvPr/>
        </p:nvGrpSpPr>
        <p:grpSpPr>
          <a:xfrm>
            <a:off x="12260930" y="8179366"/>
            <a:ext cx="4416863" cy="1078934"/>
            <a:chOff x="0" y="0"/>
            <a:chExt cx="5889150" cy="1438579"/>
          </a:xfrm>
        </p:grpSpPr>
        <p:grpSp>
          <p:nvGrpSpPr>
            <p:cNvPr id="26" name="Group 26"/>
            <p:cNvGrpSpPr/>
            <p:nvPr/>
          </p:nvGrpSpPr>
          <p:grpSpPr>
            <a:xfrm>
              <a:off x="0" y="0"/>
              <a:ext cx="5889150" cy="1438579"/>
              <a:chOff x="0" y="0"/>
              <a:chExt cx="39265906" cy="9591726"/>
            </a:xfrm>
          </p:grpSpPr>
          <p:sp>
            <p:nvSpPr>
              <p:cNvPr id="27" name="Freeform 27"/>
              <p:cNvSpPr/>
              <p:nvPr/>
            </p:nvSpPr>
            <p:spPr>
              <a:xfrm>
                <a:off x="72390" y="72390"/>
                <a:ext cx="39121128" cy="9446946"/>
              </a:xfrm>
              <a:custGeom>
                <a:avLst/>
                <a:gdLst/>
                <a:ahLst/>
                <a:cxnLst/>
                <a:rect l="l" t="t" r="r" b="b"/>
                <a:pathLst>
                  <a:path w="39121128" h="9446946">
                    <a:moveTo>
                      <a:pt x="0" y="0"/>
                    </a:moveTo>
                    <a:lnTo>
                      <a:pt x="39121128" y="0"/>
                    </a:lnTo>
                    <a:lnTo>
                      <a:pt x="39121128" y="9446946"/>
                    </a:lnTo>
                    <a:lnTo>
                      <a:pt x="0" y="9446946"/>
                    </a:lnTo>
                    <a:lnTo>
                      <a:pt x="0" y="0"/>
                    </a:lnTo>
                    <a:close/>
                  </a:path>
                </a:pathLst>
              </a:custGeom>
              <a:solidFill>
                <a:srgbClr val="FAFEFF"/>
              </a:solidFill>
            </p:spPr>
          </p:sp>
          <p:sp>
            <p:nvSpPr>
              <p:cNvPr id="28" name="Freeform 28"/>
              <p:cNvSpPr/>
              <p:nvPr/>
            </p:nvSpPr>
            <p:spPr>
              <a:xfrm>
                <a:off x="0" y="0"/>
                <a:ext cx="39265907" cy="9591726"/>
              </a:xfrm>
              <a:custGeom>
                <a:avLst/>
                <a:gdLst/>
                <a:ahLst/>
                <a:cxnLst/>
                <a:rect l="l" t="t" r="r" b="b"/>
                <a:pathLst>
                  <a:path w="39265907" h="9591726">
                    <a:moveTo>
                      <a:pt x="39121125" y="9446946"/>
                    </a:moveTo>
                    <a:lnTo>
                      <a:pt x="39265907" y="9446946"/>
                    </a:lnTo>
                    <a:lnTo>
                      <a:pt x="39265907" y="9591726"/>
                    </a:lnTo>
                    <a:lnTo>
                      <a:pt x="39121125" y="9591726"/>
                    </a:lnTo>
                    <a:lnTo>
                      <a:pt x="39121125"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39121125" y="144780"/>
                    </a:moveTo>
                    <a:lnTo>
                      <a:pt x="39265907" y="144780"/>
                    </a:lnTo>
                    <a:lnTo>
                      <a:pt x="39265907" y="9446946"/>
                    </a:lnTo>
                    <a:lnTo>
                      <a:pt x="39121125" y="9446946"/>
                    </a:lnTo>
                    <a:lnTo>
                      <a:pt x="39121125" y="144780"/>
                    </a:lnTo>
                    <a:close/>
                    <a:moveTo>
                      <a:pt x="144780" y="9446946"/>
                    </a:moveTo>
                    <a:lnTo>
                      <a:pt x="39121125" y="9446946"/>
                    </a:lnTo>
                    <a:lnTo>
                      <a:pt x="39121125" y="9591726"/>
                    </a:lnTo>
                    <a:lnTo>
                      <a:pt x="144780" y="9591726"/>
                    </a:lnTo>
                    <a:lnTo>
                      <a:pt x="144780" y="9446946"/>
                    </a:lnTo>
                    <a:close/>
                    <a:moveTo>
                      <a:pt x="39121125" y="0"/>
                    </a:moveTo>
                    <a:lnTo>
                      <a:pt x="39265907" y="0"/>
                    </a:lnTo>
                    <a:lnTo>
                      <a:pt x="39265907" y="144780"/>
                    </a:lnTo>
                    <a:lnTo>
                      <a:pt x="39121125" y="144780"/>
                    </a:lnTo>
                    <a:lnTo>
                      <a:pt x="39121125" y="0"/>
                    </a:lnTo>
                    <a:close/>
                    <a:moveTo>
                      <a:pt x="0" y="0"/>
                    </a:moveTo>
                    <a:lnTo>
                      <a:pt x="144780" y="0"/>
                    </a:lnTo>
                    <a:lnTo>
                      <a:pt x="144780" y="144780"/>
                    </a:lnTo>
                    <a:lnTo>
                      <a:pt x="0" y="144780"/>
                    </a:lnTo>
                    <a:lnTo>
                      <a:pt x="0" y="0"/>
                    </a:lnTo>
                    <a:close/>
                    <a:moveTo>
                      <a:pt x="144780" y="0"/>
                    </a:moveTo>
                    <a:lnTo>
                      <a:pt x="39121125" y="0"/>
                    </a:lnTo>
                    <a:lnTo>
                      <a:pt x="39121125" y="144780"/>
                    </a:lnTo>
                    <a:lnTo>
                      <a:pt x="144780" y="144780"/>
                    </a:lnTo>
                    <a:lnTo>
                      <a:pt x="144780" y="0"/>
                    </a:lnTo>
                    <a:close/>
                  </a:path>
                </a:pathLst>
              </a:custGeom>
              <a:solidFill>
                <a:srgbClr val="2E414D"/>
              </a:solidFill>
            </p:spPr>
          </p:sp>
        </p:grpSp>
        <p:sp>
          <p:nvSpPr>
            <p:cNvPr id="29" name="TextBox 29"/>
            <p:cNvSpPr txBox="1"/>
            <p:nvPr/>
          </p:nvSpPr>
          <p:spPr>
            <a:xfrm>
              <a:off x="769094" y="250850"/>
              <a:ext cx="4840545"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Schooluitval</a:t>
              </a:r>
            </a:p>
            <a:p>
              <a:pPr>
                <a:lnSpc>
                  <a:spcPts val="2774"/>
                </a:lnSpc>
              </a:pPr>
              <a:endParaRPr lang="en-US" sz="2499" spc="54">
                <a:solidFill>
                  <a:srgbClr val="2E414D"/>
                </a:solidFill>
                <a:latin typeface="Sifonn"/>
              </a:endParaRPr>
            </a:p>
          </p:txBody>
        </p:sp>
      </p:grpSp>
      <p:grpSp>
        <p:nvGrpSpPr>
          <p:cNvPr id="30" name="Group 30"/>
          <p:cNvGrpSpPr/>
          <p:nvPr/>
        </p:nvGrpSpPr>
        <p:grpSpPr>
          <a:xfrm>
            <a:off x="16919535" y="2998574"/>
            <a:ext cx="1135261" cy="1078934"/>
            <a:chOff x="0" y="0"/>
            <a:chExt cx="14007894" cy="13312888"/>
          </a:xfrm>
        </p:grpSpPr>
        <p:sp>
          <p:nvSpPr>
            <p:cNvPr id="31" name="Freeform 31"/>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32" name="Freeform 32"/>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33" name="Group 33"/>
          <p:cNvGrpSpPr/>
          <p:nvPr/>
        </p:nvGrpSpPr>
        <p:grpSpPr>
          <a:xfrm>
            <a:off x="16919535" y="4539202"/>
            <a:ext cx="1135261" cy="1078934"/>
            <a:chOff x="0" y="0"/>
            <a:chExt cx="14007894" cy="13312888"/>
          </a:xfrm>
        </p:grpSpPr>
        <p:sp>
          <p:nvSpPr>
            <p:cNvPr id="34" name="Freeform 34"/>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35" name="Freeform 35"/>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36" name="Group 36"/>
          <p:cNvGrpSpPr/>
          <p:nvPr/>
        </p:nvGrpSpPr>
        <p:grpSpPr>
          <a:xfrm>
            <a:off x="16919535" y="6707456"/>
            <a:ext cx="1135261" cy="1078934"/>
            <a:chOff x="0" y="0"/>
            <a:chExt cx="14007894" cy="13312888"/>
          </a:xfrm>
        </p:grpSpPr>
        <p:sp>
          <p:nvSpPr>
            <p:cNvPr id="37" name="Freeform 37"/>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38" name="Freeform 38"/>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39" name="Group 39"/>
          <p:cNvGrpSpPr/>
          <p:nvPr/>
        </p:nvGrpSpPr>
        <p:grpSpPr>
          <a:xfrm>
            <a:off x="16919535" y="8179366"/>
            <a:ext cx="1135261" cy="1078934"/>
            <a:chOff x="0" y="0"/>
            <a:chExt cx="14007894" cy="13312888"/>
          </a:xfrm>
        </p:grpSpPr>
        <p:sp>
          <p:nvSpPr>
            <p:cNvPr id="40" name="Freeform 40"/>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41" name="Freeform 41"/>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43" name="Afbeelding 42">
            <a:extLst>
              <a:ext uri="{FF2B5EF4-FFF2-40B4-BE49-F238E27FC236}">
                <a16:creationId xmlns:a16="http://schemas.microsoft.com/office/drawing/2014/main" id="{3FFEC9DB-0EA2-FCB2-FB13-92262AB84418}"/>
              </a:ext>
            </a:extLst>
          </p:cNvPr>
          <p:cNvPicPr>
            <a:picLocks noChangeAspect="1"/>
          </p:cNvPicPr>
          <p:nvPr/>
        </p:nvPicPr>
        <p:blipFill>
          <a:blip r:embed="rId7"/>
          <a:stretch>
            <a:fillRect/>
          </a:stretch>
        </p:blipFill>
        <p:spPr>
          <a:xfrm>
            <a:off x="16946023" y="4532269"/>
            <a:ext cx="1082283" cy="1080000"/>
          </a:xfrm>
          <a:prstGeom prst="rect">
            <a:avLst/>
          </a:prstGeom>
        </p:spPr>
      </p:pic>
      <p:pic>
        <p:nvPicPr>
          <p:cNvPr id="45" name="Afbeelding 44">
            <a:extLst>
              <a:ext uri="{FF2B5EF4-FFF2-40B4-BE49-F238E27FC236}">
                <a16:creationId xmlns:a16="http://schemas.microsoft.com/office/drawing/2014/main" id="{8F8787C6-5A37-6C31-9C93-B05945EB18E4}"/>
              </a:ext>
            </a:extLst>
          </p:cNvPr>
          <p:cNvPicPr>
            <a:picLocks noChangeAspect="1"/>
          </p:cNvPicPr>
          <p:nvPr/>
        </p:nvPicPr>
        <p:blipFill>
          <a:blip r:embed="rId8"/>
          <a:stretch>
            <a:fillRect/>
          </a:stretch>
        </p:blipFill>
        <p:spPr>
          <a:xfrm>
            <a:off x="16946145" y="6695316"/>
            <a:ext cx="1082303" cy="1080000"/>
          </a:xfrm>
          <a:prstGeom prst="rect">
            <a:avLst/>
          </a:prstGeom>
        </p:spPr>
      </p:pic>
      <p:pic>
        <p:nvPicPr>
          <p:cNvPr id="47" name="Afbeelding 46">
            <a:extLst>
              <a:ext uri="{FF2B5EF4-FFF2-40B4-BE49-F238E27FC236}">
                <a16:creationId xmlns:a16="http://schemas.microsoft.com/office/drawing/2014/main" id="{4AD39270-8A2C-24E3-C3CB-988968544468}"/>
              </a:ext>
            </a:extLst>
          </p:cNvPr>
          <p:cNvPicPr>
            <a:picLocks noChangeAspect="1"/>
          </p:cNvPicPr>
          <p:nvPr/>
        </p:nvPicPr>
        <p:blipFill>
          <a:blip r:embed="rId9"/>
          <a:stretch>
            <a:fillRect/>
          </a:stretch>
        </p:blipFill>
        <p:spPr>
          <a:xfrm>
            <a:off x="16946023" y="8187509"/>
            <a:ext cx="1084596" cy="1080000"/>
          </a:xfrm>
          <a:prstGeom prst="rect">
            <a:avLst/>
          </a:prstGeom>
        </p:spPr>
      </p:pic>
      <p:pic>
        <p:nvPicPr>
          <p:cNvPr id="49" name="Afbeelding 48">
            <a:extLst>
              <a:ext uri="{FF2B5EF4-FFF2-40B4-BE49-F238E27FC236}">
                <a16:creationId xmlns:a16="http://schemas.microsoft.com/office/drawing/2014/main" id="{75FCE518-877D-7ED3-A8D9-5CF57630D2E7}"/>
              </a:ext>
            </a:extLst>
          </p:cNvPr>
          <p:cNvPicPr>
            <a:picLocks noChangeAspect="1"/>
          </p:cNvPicPr>
          <p:nvPr/>
        </p:nvPicPr>
        <p:blipFill>
          <a:blip r:embed="rId10"/>
          <a:stretch>
            <a:fillRect/>
          </a:stretch>
        </p:blipFill>
        <p:spPr>
          <a:xfrm>
            <a:off x="16957478" y="3006717"/>
            <a:ext cx="1070828" cy="1080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2444446"/>
            <a:chOff x="0" y="0"/>
            <a:chExt cx="21388959" cy="3259261"/>
          </a:xfrm>
        </p:grpSpPr>
        <p:grpSp>
          <p:nvGrpSpPr>
            <p:cNvPr id="3" name="Group 3"/>
            <p:cNvGrpSpPr/>
            <p:nvPr/>
          </p:nvGrpSpPr>
          <p:grpSpPr>
            <a:xfrm>
              <a:off x="0" y="0"/>
              <a:ext cx="21388959" cy="3259261"/>
              <a:chOff x="0" y="0"/>
              <a:chExt cx="53580650" cy="8164648"/>
            </a:xfrm>
          </p:grpSpPr>
          <p:sp>
            <p:nvSpPr>
              <p:cNvPr id="4" name="Freeform 4"/>
              <p:cNvSpPr/>
              <p:nvPr/>
            </p:nvSpPr>
            <p:spPr>
              <a:xfrm>
                <a:off x="72390" y="72390"/>
                <a:ext cx="53435873" cy="8019868"/>
              </a:xfrm>
              <a:custGeom>
                <a:avLst/>
                <a:gdLst/>
                <a:ahLst/>
                <a:cxnLst/>
                <a:rect l="l" t="t" r="r" b="b"/>
                <a:pathLst>
                  <a:path w="53435873" h="8019868">
                    <a:moveTo>
                      <a:pt x="0" y="0"/>
                    </a:moveTo>
                    <a:lnTo>
                      <a:pt x="53435873" y="0"/>
                    </a:lnTo>
                    <a:lnTo>
                      <a:pt x="53435873" y="8019868"/>
                    </a:lnTo>
                    <a:lnTo>
                      <a:pt x="0" y="8019868"/>
                    </a:lnTo>
                    <a:lnTo>
                      <a:pt x="0" y="0"/>
                    </a:lnTo>
                    <a:close/>
                  </a:path>
                </a:pathLst>
              </a:custGeom>
              <a:solidFill>
                <a:srgbClr val="FAFEFF"/>
              </a:solidFill>
            </p:spPr>
          </p:sp>
          <p:sp>
            <p:nvSpPr>
              <p:cNvPr id="5" name="Freeform 5"/>
              <p:cNvSpPr/>
              <p:nvPr/>
            </p:nvSpPr>
            <p:spPr>
              <a:xfrm>
                <a:off x="0" y="0"/>
                <a:ext cx="53580649" cy="8164648"/>
              </a:xfrm>
              <a:custGeom>
                <a:avLst/>
                <a:gdLst/>
                <a:ahLst/>
                <a:cxnLst/>
                <a:rect l="l" t="t" r="r" b="b"/>
                <a:pathLst>
                  <a:path w="53580649" h="8164648">
                    <a:moveTo>
                      <a:pt x="53435870" y="8019869"/>
                    </a:moveTo>
                    <a:lnTo>
                      <a:pt x="53580649" y="8019869"/>
                    </a:lnTo>
                    <a:lnTo>
                      <a:pt x="53580649" y="8164648"/>
                    </a:lnTo>
                    <a:lnTo>
                      <a:pt x="53435870" y="8164648"/>
                    </a:lnTo>
                    <a:lnTo>
                      <a:pt x="53435870" y="8019868"/>
                    </a:lnTo>
                    <a:close/>
                    <a:moveTo>
                      <a:pt x="0" y="144780"/>
                    </a:moveTo>
                    <a:lnTo>
                      <a:pt x="144780" y="144780"/>
                    </a:lnTo>
                    <a:lnTo>
                      <a:pt x="144780" y="8019869"/>
                    </a:lnTo>
                    <a:lnTo>
                      <a:pt x="0" y="8019869"/>
                    </a:lnTo>
                    <a:lnTo>
                      <a:pt x="0" y="144780"/>
                    </a:lnTo>
                    <a:close/>
                    <a:moveTo>
                      <a:pt x="0" y="8019869"/>
                    </a:moveTo>
                    <a:lnTo>
                      <a:pt x="144780" y="8019869"/>
                    </a:lnTo>
                    <a:lnTo>
                      <a:pt x="144780" y="8164648"/>
                    </a:lnTo>
                    <a:lnTo>
                      <a:pt x="0" y="8164648"/>
                    </a:lnTo>
                    <a:lnTo>
                      <a:pt x="0" y="8019868"/>
                    </a:lnTo>
                    <a:close/>
                    <a:moveTo>
                      <a:pt x="53435870" y="144780"/>
                    </a:moveTo>
                    <a:lnTo>
                      <a:pt x="53580649" y="144780"/>
                    </a:lnTo>
                    <a:lnTo>
                      <a:pt x="53580649" y="8019869"/>
                    </a:lnTo>
                    <a:lnTo>
                      <a:pt x="53435870" y="8019869"/>
                    </a:lnTo>
                    <a:lnTo>
                      <a:pt x="53435870" y="144780"/>
                    </a:lnTo>
                    <a:close/>
                    <a:moveTo>
                      <a:pt x="144780" y="8019869"/>
                    </a:moveTo>
                    <a:lnTo>
                      <a:pt x="53435870" y="8019869"/>
                    </a:lnTo>
                    <a:lnTo>
                      <a:pt x="53435870" y="8164648"/>
                    </a:lnTo>
                    <a:lnTo>
                      <a:pt x="144780" y="8164648"/>
                    </a:lnTo>
                    <a:lnTo>
                      <a:pt x="144780" y="8019868"/>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1936932"/>
            </a:xfrm>
            <a:prstGeom prst="rect">
              <a:avLst/>
            </a:prstGeom>
          </p:spPr>
          <p:txBody>
            <a:bodyPr lIns="0" tIns="0" rIns="0" bIns="0" rtlCol="0" anchor="t">
              <a:spAutoFit/>
            </a:bodyPr>
            <a:lstStyle/>
            <a:p>
              <a:pPr>
                <a:lnSpc>
                  <a:spcPts val="5606"/>
                </a:lnSpc>
              </a:pPr>
              <a:r>
                <a:rPr lang="en-US" sz="5050" spc="111">
                  <a:solidFill>
                    <a:srgbClr val="2E414D"/>
                  </a:solidFill>
                  <a:latin typeface="Sifonn"/>
                </a:rPr>
                <a:t>Ouderbetrokkenheid- ouderpartnerschap - ouderparticipatie</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mc:AlternateContent xmlns:mc="http://schemas.openxmlformats.org/markup-compatibility/2006">
        <mc:Choice xmlns:we="http://schemas.microsoft.com/office/webextensions/webextension/2010/11" xmlns:pca="http://schemas.microsoft.com/office/powerpoint/2013/contentapp" Requires="we pca">
          <p:graphicFrame>
            <p:nvGraphicFramePr>
              <p:cNvPr id="10" name="Invoegtoepassing 9" title="ThingLink for PowerPoint Add-In">
                <a:extLst>
                  <a:ext uri="{FF2B5EF4-FFF2-40B4-BE49-F238E27FC236}">
                    <a16:creationId xmlns:a16="http://schemas.microsoft.com/office/drawing/2014/main" id="{00D7ED3C-6BB3-4E20-837B-CA07BBE87D52}"/>
                  </a:ext>
                </a:extLst>
              </p:cNvPr>
              <p:cNvGraphicFramePr>
                <a:graphicFrameLocks noGrp="1"/>
              </p:cNvGraphicFramePr>
              <p:nvPr>
                <p:extLst>
                  <p:ext uri="{D42A27DB-BD31-4B8C-83A1-F6EECF244321}">
                    <p14:modId xmlns:p14="http://schemas.microsoft.com/office/powerpoint/2010/main" val="3900584152"/>
                  </p:ext>
                </p:extLst>
              </p:nvPr>
            </p:nvGraphicFramePr>
            <p:xfrm>
              <a:off x="3429000" y="2247900"/>
              <a:ext cx="9906000" cy="8039100"/>
            </p:xfrm>
            <a:graphic>
              <a:graphicData uri="http://schemas.microsoft.com/office/webextensions/webextension/2010/11">
                <we:webextensionref xmlns:we="http://schemas.microsoft.com/office/webextensions/webextension/2010/11" xmlns:r="http://schemas.openxmlformats.org/officeDocument/2006/relationships" r:id="rId5"/>
              </a:graphicData>
            </a:graphic>
          </p:graphicFrame>
        </mc:Choice>
        <mc:Fallback>
          <p:pic>
            <p:nvPicPr>
              <p:cNvPr id="10" name="Invoegtoepassing 9" title="ThingLink for PowerPoint Add-In">
                <a:extLst>
                  <a:ext uri="{FF2B5EF4-FFF2-40B4-BE49-F238E27FC236}">
                    <a16:creationId xmlns:a16="http://schemas.microsoft.com/office/drawing/2014/main" id="{00D7ED3C-6BB3-4E20-837B-CA07BBE87D52}"/>
                  </a:ext>
                </a:extLst>
              </p:cNvPr>
              <p:cNvPicPr>
                <a:picLocks noGrp="1" noRot="1" noChangeAspect="1" noMove="1" noResize="1" noEditPoints="1" noAdjustHandles="1" noChangeArrowheads="1" noChangeShapeType="1"/>
              </p:cNvPicPr>
              <p:nvPr/>
            </p:nvPicPr>
            <p:blipFill>
              <a:blip r:embed="rId6"/>
              <a:stretch>
                <a:fillRect/>
              </a:stretch>
            </p:blipFill>
            <p:spPr>
              <a:xfrm>
                <a:off x="3429000" y="2247900"/>
                <a:ext cx="9906000" cy="8039100"/>
              </a:xfrm>
              <a:prstGeom prst="rect">
                <a:avLst/>
              </a:prstGeom>
            </p:spPr>
          </p:pic>
        </mc:Fallback>
      </mc:AlternateContent>
      <p:grpSp>
        <p:nvGrpSpPr>
          <p:cNvPr id="9" name="Group 20">
            <a:extLst>
              <a:ext uri="{FF2B5EF4-FFF2-40B4-BE49-F238E27FC236}">
                <a16:creationId xmlns:a16="http://schemas.microsoft.com/office/drawing/2014/main" id="{325AA675-107D-B859-E6C3-6654C54598CE}"/>
              </a:ext>
            </a:extLst>
          </p:cNvPr>
          <p:cNvGrpSpPr/>
          <p:nvPr/>
        </p:nvGrpSpPr>
        <p:grpSpPr>
          <a:xfrm>
            <a:off x="12260930" y="6707456"/>
            <a:ext cx="4416863" cy="1265355"/>
            <a:chOff x="0" y="0"/>
            <a:chExt cx="5889150" cy="1687140"/>
          </a:xfrm>
        </p:grpSpPr>
        <p:grpSp>
          <p:nvGrpSpPr>
            <p:cNvPr id="11" name="Group 21">
              <a:extLst>
                <a:ext uri="{FF2B5EF4-FFF2-40B4-BE49-F238E27FC236}">
                  <a16:creationId xmlns:a16="http://schemas.microsoft.com/office/drawing/2014/main" id="{0783BA33-7BA7-87CE-BC1B-7FDCB3625212}"/>
                </a:ext>
              </a:extLst>
            </p:cNvPr>
            <p:cNvGrpSpPr/>
            <p:nvPr/>
          </p:nvGrpSpPr>
          <p:grpSpPr>
            <a:xfrm>
              <a:off x="0" y="0"/>
              <a:ext cx="5889150" cy="1438579"/>
              <a:chOff x="0" y="0"/>
              <a:chExt cx="39265906" cy="9591726"/>
            </a:xfrm>
          </p:grpSpPr>
          <p:sp>
            <p:nvSpPr>
              <p:cNvPr id="13" name="Freeform 22">
                <a:extLst>
                  <a:ext uri="{FF2B5EF4-FFF2-40B4-BE49-F238E27FC236}">
                    <a16:creationId xmlns:a16="http://schemas.microsoft.com/office/drawing/2014/main" id="{263C4050-7AE7-2507-44C2-C984815D9371}"/>
                  </a:ext>
                </a:extLst>
              </p:cNvPr>
              <p:cNvSpPr/>
              <p:nvPr/>
            </p:nvSpPr>
            <p:spPr>
              <a:xfrm>
                <a:off x="72390" y="72390"/>
                <a:ext cx="39121128" cy="9446946"/>
              </a:xfrm>
              <a:custGeom>
                <a:avLst/>
                <a:gdLst/>
                <a:ahLst/>
                <a:cxnLst/>
                <a:rect l="l" t="t" r="r" b="b"/>
                <a:pathLst>
                  <a:path w="39121128" h="9446946">
                    <a:moveTo>
                      <a:pt x="0" y="0"/>
                    </a:moveTo>
                    <a:lnTo>
                      <a:pt x="39121128" y="0"/>
                    </a:lnTo>
                    <a:lnTo>
                      <a:pt x="39121128" y="9446946"/>
                    </a:lnTo>
                    <a:lnTo>
                      <a:pt x="0" y="9446946"/>
                    </a:lnTo>
                    <a:lnTo>
                      <a:pt x="0" y="0"/>
                    </a:lnTo>
                    <a:close/>
                  </a:path>
                </a:pathLst>
              </a:custGeom>
              <a:solidFill>
                <a:srgbClr val="FAFEFF"/>
              </a:solidFill>
            </p:spPr>
          </p:sp>
          <p:sp>
            <p:nvSpPr>
              <p:cNvPr id="14" name="Freeform 23">
                <a:extLst>
                  <a:ext uri="{FF2B5EF4-FFF2-40B4-BE49-F238E27FC236}">
                    <a16:creationId xmlns:a16="http://schemas.microsoft.com/office/drawing/2014/main" id="{AEDAFE24-C358-3DB6-703C-F31864C84ECB}"/>
                  </a:ext>
                </a:extLst>
              </p:cNvPr>
              <p:cNvSpPr/>
              <p:nvPr/>
            </p:nvSpPr>
            <p:spPr>
              <a:xfrm>
                <a:off x="0" y="0"/>
                <a:ext cx="39265907" cy="9591726"/>
              </a:xfrm>
              <a:custGeom>
                <a:avLst/>
                <a:gdLst/>
                <a:ahLst/>
                <a:cxnLst/>
                <a:rect l="l" t="t" r="r" b="b"/>
                <a:pathLst>
                  <a:path w="39265907" h="9591726">
                    <a:moveTo>
                      <a:pt x="39121125" y="9446946"/>
                    </a:moveTo>
                    <a:lnTo>
                      <a:pt x="39265907" y="9446946"/>
                    </a:lnTo>
                    <a:lnTo>
                      <a:pt x="39265907" y="9591726"/>
                    </a:lnTo>
                    <a:lnTo>
                      <a:pt x="39121125" y="9591726"/>
                    </a:lnTo>
                    <a:lnTo>
                      <a:pt x="39121125"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39121125" y="144780"/>
                    </a:moveTo>
                    <a:lnTo>
                      <a:pt x="39265907" y="144780"/>
                    </a:lnTo>
                    <a:lnTo>
                      <a:pt x="39265907" y="9446946"/>
                    </a:lnTo>
                    <a:lnTo>
                      <a:pt x="39121125" y="9446946"/>
                    </a:lnTo>
                    <a:lnTo>
                      <a:pt x="39121125" y="144780"/>
                    </a:lnTo>
                    <a:close/>
                    <a:moveTo>
                      <a:pt x="144780" y="9446946"/>
                    </a:moveTo>
                    <a:lnTo>
                      <a:pt x="39121125" y="9446946"/>
                    </a:lnTo>
                    <a:lnTo>
                      <a:pt x="39121125" y="9591726"/>
                    </a:lnTo>
                    <a:lnTo>
                      <a:pt x="144780" y="9591726"/>
                    </a:lnTo>
                    <a:lnTo>
                      <a:pt x="144780" y="9446946"/>
                    </a:lnTo>
                    <a:close/>
                    <a:moveTo>
                      <a:pt x="39121125" y="0"/>
                    </a:moveTo>
                    <a:lnTo>
                      <a:pt x="39265907" y="0"/>
                    </a:lnTo>
                    <a:lnTo>
                      <a:pt x="39265907" y="144780"/>
                    </a:lnTo>
                    <a:lnTo>
                      <a:pt x="39121125" y="144780"/>
                    </a:lnTo>
                    <a:lnTo>
                      <a:pt x="39121125" y="0"/>
                    </a:lnTo>
                    <a:close/>
                    <a:moveTo>
                      <a:pt x="0" y="0"/>
                    </a:moveTo>
                    <a:lnTo>
                      <a:pt x="144780" y="0"/>
                    </a:lnTo>
                    <a:lnTo>
                      <a:pt x="144780" y="144780"/>
                    </a:lnTo>
                    <a:lnTo>
                      <a:pt x="0" y="144780"/>
                    </a:lnTo>
                    <a:lnTo>
                      <a:pt x="0" y="0"/>
                    </a:lnTo>
                    <a:close/>
                    <a:moveTo>
                      <a:pt x="144780" y="0"/>
                    </a:moveTo>
                    <a:lnTo>
                      <a:pt x="39121125" y="0"/>
                    </a:lnTo>
                    <a:lnTo>
                      <a:pt x="39121125" y="144780"/>
                    </a:lnTo>
                    <a:lnTo>
                      <a:pt x="144780" y="144780"/>
                    </a:lnTo>
                    <a:lnTo>
                      <a:pt x="144780" y="0"/>
                    </a:lnTo>
                    <a:close/>
                  </a:path>
                </a:pathLst>
              </a:custGeom>
              <a:solidFill>
                <a:srgbClr val="2E414D"/>
              </a:solidFill>
            </p:spPr>
          </p:sp>
        </p:grpSp>
        <p:sp>
          <p:nvSpPr>
            <p:cNvPr id="12" name="TextBox 24">
              <a:extLst>
                <a:ext uri="{FF2B5EF4-FFF2-40B4-BE49-F238E27FC236}">
                  <a16:creationId xmlns:a16="http://schemas.microsoft.com/office/drawing/2014/main" id="{58093836-8E50-AD41-4400-ED8E23170C12}"/>
                </a:ext>
              </a:extLst>
            </p:cNvPr>
            <p:cNvSpPr txBox="1"/>
            <p:nvPr/>
          </p:nvSpPr>
          <p:spPr>
            <a:xfrm>
              <a:off x="769095" y="250849"/>
              <a:ext cx="4840545" cy="1436291"/>
            </a:xfrm>
            <a:prstGeom prst="rect">
              <a:avLst/>
            </a:prstGeom>
          </p:spPr>
          <p:txBody>
            <a:bodyPr lIns="0" tIns="0" rIns="0" bIns="0" rtlCol="0" anchor="t">
              <a:spAutoFit/>
            </a:bodyPr>
            <a:lstStyle/>
            <a:p>
              <a:pPr>
                <a:lnSpc>
                  <a:spcPts val="2774"/>
                </a:lnSpc>
              </a:pPr>
              <a:r>
                <a:rPr lang="en-US" sz="2499" spc="54" dirty="0" err="1">
                  <a:solidFill>
                    <a:srgbClr val="2E414D"/>
                  </a:solidFill>
                  <a:latin typeface="Sifonn"/>
                </a:rPr>
                <a:t>Voorbeelden</a:t>
              </a:r>
              <a:r>
                <a:rPr lang="en-US" sz="2499" spc="54" dirty="0">
                  <a:solidFill>
                    <a:srgbClr val="2E414D"/>
                  </a:solidFill>
                  <a:latin typeface="Sifonn"/>
                </a:rPr>
                <a:t> </a:t>
              </a:r>
              <a:r>
                <a:rPr lang="en-US" sz="2499" spc="54" dirty="0" err="1">
                  <a:solidFill>
                    <a:srgbClr val="2E414D"/>
                  </a:solidFill>
                  <a:latin typeface="Sifonn"/>
                </a:rPr>
                <a:t>participatiehuis</a:t>
              </a:r>
              <a:endParaRPr lang="en-US" sz="2499" spc="54" dirty="0">
                <a:solidFill>
                  <a:srgbClr val="2E414D"/>
                </a:solidFill>
                <a:latin typeface="Sifonn"/>
              </a:endParaRPr>
            </a:p>
            <a:p>
              <a:pPr>
                <a:lnSpc>
                  <a:spcPts val="2774"/>
                </a:lnSpc>
              </a:pPr>
              <a:endParaRPr lang="en-US" sz="2499" spc="54" dirty="0">
                <a:solidFill>
                  <a:srgbClr val="2E414D"/>
                </a:solidFill>
                <a:latin typeface="Sifonn"/>
              </a:endParaRPr>
            </a:p>
          </p:txBody>
        </p:sp>
      </p:grpSp>
      <p:grpSp>
        <p:nvGrpSpPr>
          <p:cNvPr id="15" name="Group 25">
            <a:extLst>
              <a:ext uri="{FF2B5EF4-FFF2-40B4-BE49-F238E27FC236}">
                <a16:creationId xmlns:a16="http://schemas.microsoft.com/office/drawing/2014/main" id="{B9F54DB7-DB4D-120B-F856-B5B46B0E9D2A}"/>
              </a:ext>
            </a:extLst>
          </p:cNvPr>
          <p:cNvGrpSpPr/>
          <p:nvPr/>
        </p:nvGrpSpPr>
        <p:grpSpPr>
          <a:xfrm>
            <a:off x="12260930" y="8179366"/>
            <a:ext cx="4416863" cy="1265355"/>
            <a:chOff x="0" y="0"/>
            <a:chExt cx="5889150" cy="1687140"/>
          </a:xfrm>
        </p:grpSpPr>
        <p:grpSp>
          <p:nvGrpSpPr>
            <p:cNvPr id="16" name="Group 26">
              <a:extLst>
                <a:ext uri="{FF2B5EF4-FFF2-40B4-BE49-F238E27FC236}">
                  <a16:creationId xmlns:a16="http://schemas.microsoft.com/office/drawing/2014/main" id="{BBDFC98F-C0D3-A2D5-F8B0-5A9DEF3F3C94}"/>
                </a:ext>
              </a:extLst>
            </p:cNvPr>
            <p:cNvGrpSpPr/>
            <p:nvPr/>
          </p:nvGrpSpPr>
          <p:grpSpPr>
            <a:xfrm>
              <a:off x="0" y="0"/>
              <a:ext cx="5889150" cy="1438579"/>
              <a:chOff x="0" y="0"/>
              <a:chExt cx="39265906" cy="9591726"/>
            </a:xfrm>
          </p:grpSpPr>
          <p:sp>
            <p:nvSpPr>
              <p:cNvPr id="18" name="Freeform 27">
                <a:extLst>
                  <a:ext uri="{FF2B5EF4-FFF2-40B4-BE49-F238E27FC236}">
                    <a16:creationId xmlns:a16="http://schemas.microsoft.com/office/drawing/2014/main" id="{3B53B3BB-578D-0C4B-D5B5-597B50142207}"/>
                  </a:ext>
                </a:extLst>
              </p:cNvPr>
              <p:cNvSpPr/>
              <p:nvPr/>
            </p:nvSpPr>
            <p:spPr>
              <a:xfrm>
                <a:off x="72390" y="72390"/>
                <a:ext cx="39121128" cy="9446946"/>
              </a:xfrm>
              <a:custGeom>
                <a:avLst/>
                <a:gdLst/>
                <a:ahLst/>
                <a:cxnLst/>
                <a:rect l="l" t="t" r="r" b="b"/>
                <a:pathLst>
                  <a:path w="39121128" h="9446946">
                    <a:moveTo>
                      <a:pt x="0" y="0"/>
                    </a:moveTo>
                    <a:lnTo>
                      <a:pt x="39121128" y="0"/>
                    </a:lnTo>
                    <a:lnTo>
                      <a:pt x="39121128" y="9446946"/>
                    </a:lnTo>
                    <a:lnTo>
                      <a:pt x="0" y="9446946"/>
                    </a:lnTo>
                    <a:lnTo>
                      <a:pt x="0" y="0"/>
                    </a:lnTo>
                    <a:close/>
                  </a:path>
                </a:pathLst>
              </a:custGeom>
              <a:solidFill>
                <a:srgbClr val="FAFEFF"/>
              </a:solidFill>
            </p:spPr>
          </p:sp>
          <p:sp>
            <p:nvSpPr>
              <p:cNvPr id="19" name="Freeform 28">
                <a:extLst>
                  <a:ext uri="{FF2B5EF4-FFF2-40B4-BE49-F238E27FC236}">
                    <a16:creationId xmlns:a16="http://schemas.microsoft.com/office/drawing/2014/main" id="{5DEB7A04-3EFE-EDD6-4BFF-0B5DFEAA24FA}"/>
                  </a:ext>
                </a:extLst>
              </p:cNvPr>
              <p:cNvSpPr/>
              <p:nvPr/>
            </p:nvSpPr>
            <p:spPr>
              <a:xfrm>
                <a:off x="0" y="0"/>
                <a:ext cx="39265907" cy="9591726"/>
              </a:xfrm>
              <a:custGeom>
                <a:avLst/>
                <a:gdLst/>
                <a:ahLst/>
                <a:cxnLst/>
                <a:rect l="l" t="t" r="r" b="b"/>
                <a:pathLst>
                  <a:path w="39265907" h="9591726">
                    <a:moveTo>
                      <a:pt x="39121125" y="9446946"/>
                    </a:moveTo>
                    <a:lnTo>
                      <a:pt x="39265907" y="9446946"/>
                    </a:lnTo>
                    <a:lnTo>
                      <a:pt x="39265907" y="9591726"/>
                    </a:lnTo>
                    <a:lnTo>
                      <a:pt x="39121125" y="9591726"/>
                    </a:lnTo>
                    <a:lnTo>
                      <a:pt x="39121125"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39121125" y="144780"/>
                    </a:moveTo>
                    <a:lnTo>
                      <a:pt x="39265907" y="144780"/>
                    </a:lnTo>
                    <a:lnTo>
                      <a:pt x="39265907" y="9446946"/>
                    </a:lnTo>
                    <a:lnTo>
                      <a:pt x="39121125" y="9446946"/>
                    </a:lnTo>
                    <a:lnTo>
                      <a:pt x="39121125" y="144780"/>
                    </a:lnTo>
                    <a:close/>
                    <a:moveTo>
                      <a:pt x="144780" y="9446946"/>
                    </a:moveTo>
                    <a:lnTo>
                      <a:pt x="39121125" y="9446946"/>
                    </a:lnTo>
                    <a:lnTo>
                      <a:pt x="39121125" y="9591726"/>
                    </a:lnTo>
                    <a:lnTo>
                      <a:pt x="144780" y="9591726"/>
                    </a:lnTo>
                    <a:lnTo>
                      <a:pt x="144780" y="9446946"/>
                    </a:lnTo>
                    <a:close/>
                    <a:moveTo>
                      <a:pt x="39121125" y="0"/>
                    </a:moveTo>
                    <a:lnTo>
                      <a:pt x="39265907" y="0"/>
                    </a:lnTo>
                    <a:lnTo>
                      <a:pt x="39265907" y="144780"/>
                    </a:lnTo>
                    <a:lnTo>
                      <a:pt x="39121125" y="144780"/>
                    </a:lnTo>
                    <a:lnTo>
                      <a:pt x="39121125" y="0"/>
                    </a:lnTo>
                    <a:close/>
                    <a:moveTo>
                      <a:pt x="0" y="0"/>
                    </a:moveTo>
                    <a:lnTo>
                      <a:pt x="144780" y="0"/>
                    </a:lnTo>
                    <a:lnTo>
                      <a:pt x="144780" y="144780"/>
                    </a:lnTo>
                    <a:lnTo>
                      <a:pt x="0" y="144780"/>
                    </a:lnTo>
                    <a:lnTo>
                      <a:pt x="0" y="0"/>
                    </a:lnTo>
                    <a:close/>
                    <a:moveTo>
                      <a:pt x="144780" y="0"/>
                    </a:moveTo>
                    <a:lnTo>
                      <a:pt x="39121125" y="0"/>
                    </a:lnTo>
                    <a:lnTo>
                      <a:pt x="39121125" y="144780"/>
                    </a:lnTo>
                    <a:lnTo>
                      <a:pt x="144780" y="144780"/>
                    </a:lnTo>
                    <a:lnTo>
                      <a:pt x="144780" y="0"/>
                    </a:lnTo>
                    <a:close/>
                  </a:path>
                </a:pathLst>
              </a:custGeom>
              <a:solidFill>
                <a:srgbClr val="2E414D"/>
              </a:solidFill>
            </p:spPr>
          </p:sp>
        </p:grpSp>
        <p:sp>
          <p:nvSpPr>
            <p:cNvPr id="17" name="TextBox 29">
              <a:extLst>
                <a:ext uri="{FF2B5EF4-FFF2-40B4-BE49-F238E27FC236}">
                  <a16:creationId xmlns:a16="http://schemas.microsoft.com/office/drawing/2014/main" id="{1E94F96C-747E-0E34-345F-D54737E6572F}"/>
                </a:ext>
              </a:extLst>
            </p:cNvPr>
            <p:cNvSpPr txBox="1"/>
            <p:nvPr/>
          </p:nvSpPr>
          <p:spPr>
            <a:xfrm>
              <a:off x="769095" y="250849"/>
              <a:ext cx="4840545" cy="1436291"/>
            </a:xfrm>
            <a:prstGeom prst="rect">
              <a:avLst/>
            </a:prstGeom>
          </p:spPr>
          <p:txBody>
            <a:bodyPr lIns="0" tIns="0" rIns="0" bIns="0" rtlCol="0" anchor="t">
              <a:spAutoFit/>
            </a:bodyPr>
            <a:lstStyle/>
            <a:p>
              <a:pPr>
                <a:lnSpc>
                  <a:spcPts val="2774"/>
                </a:lnSpc>
              </a:pPr>
              <a:r>
                <a:rPr lang="en-US" sz="2499" spc="54" dirty="0" err="1">
                  <a:solidFill>
                    <a:srgbClr val="2E414D"/>
                  </a:solidFill>
                  <a:latin typeface="Sifonn"/>
                </a:rPr>
                <a:t>Praktijkvoorbeelden</a:t>
              </a:r>
              <a:r>
                <a:rPr lang="en-US" sz="2499" spc="54" dirty="0">
                  <a:solidFill>
                    <a:srgbClr val="2E414D"/>
                  </a:solidFill>
                  <a:latin typeface="Sifonn"/>
                </a:rPr>
                <a:t> (</a:t>
              </a:r>
              <a:r>
                <a:rPr lang="en-US" sz="2499" spc="54" dirty="0" err="1">
                  <a:solidFill>
                    <a:srgbClr val="2E414D"/>
                  </a:solidFill>
                  <a:latin typeface="Sifonn"/>
                </a:rPr>
                <a:t>inhoudstafel</a:t>
              </a:r>
              <a:r>
                <a:rPr lang="en-US" sz="2499" spc="54" dirty="0">
                  <a:solidFill>
                    <a:srgbClr val="2E414D"/>
                  </a:solidFill>
                  <a:latin typeface="Sifonn"/>
                </a:rPr>
                <a:t>)</a:t>
              </a:r>
            </a:p>
            <a:p>
              <a:pPr>
                <a:lnSpc>
                  <a:spcPts val="2774"/>
                </a:lnSpc>
              </a:pPr>
              <a:endParaRPr lang="en-US" sz="2499" spc="54" dirty="0">
                <a:solidFill>
                  <a:srgbClr val="2E414D"/>
                </a:solidFill>
                <a:latin typeface="Sifonn"/>
              </a:endParaRPr>
            </a:p>
          </p:txBody>
        </p:sp>
      </p:grpSp>
      <p:grpSp>
        <p:nvGrpSpPr>
          <p:cNvPr id="20" name="Group 36">
            <a:extLst>
              <a:ext uri="{FF2B5EF4-FFF2-40B4-BE49-F238E27FC236}">
                <a16:creationId xmlns:a16="http://schemas.microsoft.com/office/drawing/2014/main" id="{FD6A457E-603F-1718-60FA-61DAC60FF675}"/>
              </a:ext>
            </a:extLst>
          </p:cNvPr>
          <p:cNvGrpSpPr/>
          <p:nvPr/>
        </p:nvGrpSpPr>
        <p:grpSpPr>
          <a:xfrm>
            <a:off x="16919535" y="6707456"/>
            <a:ext cx="1135261" cy="1078934"/>
            <a:chOff x="0" y="0"/>
            <a:chExt cx="14007894" cy="13312888"/>
          </a:xfrm>
        </p:grpSpPr>
        <p:sp>
          <p:nvSpPr>
            <p:cNvPr id="21" name="Freeform 37">
              <a:extLst>
                <a:ext uri="{FF2B5EF4-FFF2-40B4-BE49-F238E27FC236}">
                  <a16:creationId xmlns:a16="http://schemas.microsoft.com/office/drawing/2014/main" id="{9A6FCFD9-4689-D28A-1941-54CAA1DD8931}"/>
                </a:ext>
              </a:extLst>
            </p:cNvPr>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22" name="Freeform 38">
              <a:extLst>
                <a:ext uri="{FF2B5EF4-FFF2-40B4-BE49-F238E27FC236}">
                  <a16:creationId xmlns:a16="http://schemas.microsoft.com/office/drawing/2014/main" id="{D439A23F-A73C-1958-0174-BE37AFD50B42}"/>
                </a:ext>
              </a:extLst>
            </p:cNvPr>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23" name="Group 39">
            <a:extLst>
              <a:ext uri="{FF2B5EF4-FFF2-40B4-BE49-F238E27FC236}">
                <a16:creationId xmlns:a16="http://schemas.microsoft.com/office/drawing/2014/main" id="{2B4953AF-F238-73FB-7F75-AFC4938A89E2}"/>
              </a:ext>
            </a:extLst>
          </p:cNvPr>
          <p:cNvGrpSpPr/>
          <p:nvPr/>
        </p:nvGrpSpPr>
        <p:grpSpPr>
          <a:xfrm>
            <a:off x="16919535" y="8179366"/>
            <a:ext cx="1135261" cy="1078934"/>
            <a:chOff x="0" y="0"/>
            <a:chExt cx="14007894" cy="13312888"/>
          </a:xfrm>
        </p:grpSpPr>
        <p:sp>
          <p:nvSpPr>
            <p:cNvPr id="24" name="Freeform 40">
              <a:extLst>
                <a:ext uri="{FF2B5EF4-FFF2-40B4-BE49-F238E27FC236}">
                  <a16:creationId xmlns:a16="http://schemas.microsoft.com/office/drawing/2014/main" id="{ABD64E82-07F9-6DEA-BF0D-57C4CC61174A}"/>
                </a:ext>
              </a:extLst>
            </p:cNvPr>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25" name="Freeform 41">
              <a:extLst>
                <a:ext uri="{FF2B5EF4-FFF2-40B4-BE49-F238E27FC236}">
                  <a16:creationId xmlns:a16="http://schemas.microsoft.com/office/drawing/2014/main" id="{B3B149C1-2BC0-C469-525C-CF4592593AE6}"/>
                </a:ext>
              </a:extLst>
            </p:cNvPr>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26" name="Afbeelding 25">
            <a:extLst>
              <a:ext uri="{FF2B5EF4-FFF2-40B4-BE49-F238E27FC236}">
                <a16:creationId xmlns:a16="http://schemas.microsoft.com/office/drawing/2014/main" id="{19A06BD5-DFDE-28CB-3A57-40761AF4590D}"/>
              </a:ext>
            </a:extLst>
          </p:cNvPr>
          <p:cNvPicPr>
            <a:picLocks noChangeAspect="1"/>
          </p:cNvPicPr>
          <p:nvPr/>
        </p:nvPicPr>
        <p:blipFill>
          <a:blip r:embed="rId7"/>
          <a:stretch>
            <a:fillRect/>
          </a:stretch>
        </p:blipFill>
        <p:spPr>
          <a:xfrm>
            <a:off x="16949448" y="6706390"/>
            <a:ext cx="1075433" cy="1080000"/>
          </a:xfrm>
          <a:prstGeom prst="rect">
            <a:avLst/>
          </a:prstGeom>
        </p:spPr>
      </p:pic>
      <p:pic>
        <p:nvPicPr>
          <p:cNvPr id="28" name="Afbeelding 27">
            <a:extLst>
              <a:ext uri="{FF2B5EF4-FFF2-40B4-BE49-F238E27FC236}">
                <a16:creationId xmlns:a16="http://schemas.microsoft.com/office/drawing/2014/main" id="{20E4C83F-7FFB-A47A-A56D-037D51508249}"/>
              </a:ext>
            </a:extLst>
          </p:cNvPr>
          <p:cNvPicPr>
            <a:picLocks noChangeAspect="1"/>
          </p:cNvPicPr>
          <p:nvPr/>
        </p:nvPicPr>
        <p:blipFill>
          <a:blip r:embed="rId8"/>
          <a:stretch>
            <a:fillRect/>
          </a:stretch>
        </p:blipFill>
        <p:spPr>
          <a:xfrm>
            <a:off x="16933712" y="8185233"/>
            <a:ext cx="1077702" cy="1080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Wie zijn de ouders?</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0" y="2146338"/>
            <a:ext cx="10106797" cy="817949"/>
            <a:chOff x="0" y="0"/>
            <a:chExt cx="13475729" cy="1090599"/>
          </a:xfrm>
        </p:grpSpPr>
        <p:grpSp>
          <p:nvGrpSpPr>
            <p:cNvPr id="9" name="Group 9"/>
            <p:cNvGrpSpPr/>
            <p:nvPr/>
          </p:nvGrpSpPr>
          <p:grpSpPr>
            <a:xfrm>
              <a:off x="0" y="0"/>
              <a:ext cx="13475729" cy="1090599"/>
              <a:chOff x="0" y="0"/>
              <a:chExt cx="89849421" cy="7271570"/>
            </a:xfrm>
          </p:grpSpPr>
          <p:sp>
            <p:nvSpPr>
              <p:cNvPr id="10" name="Freeform 10"/>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5CE1E6"/>
              </a:solidFill>
            </p:spPr>
          </p:sp>
          <p:sp>
            <p:nvSpPr>
              <p:cNvPr id="11" name="Freeform 11"/>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12" name="TextBox 12"/>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ZEER GROTE DIVERSITEIT</a:t>
              </a:r>
            </a:p>
          </p:txBody>
        </p:sp>
      </p:grpSp>
      <p:grpSp>
        <p:nvGrpSpPr>
          <p:cNvPr id="13" name="Group 13"/>
          <p:cNvGrpSpPr/>
          <p:nvPr/>
        </p:nvGrpSpPr>
        <p:grpSpPr>
          <a:xfrm>
            <a:off x="4090602" y="2964287"/>
            <a:ext cx="10623152" cy="817949"/>
            <a:chOff x="0" y="0"/>
            <a:chExt cx="14164203" cy="1090599"/>
          </a:xfrm>
        </p:grpSpPr>
        <p:grpSp>
          <p:nvGrpSpPr>
            <p:cNvPr id="14" name="Group 14"/>
            <p:cNvGrpSpPr/>
            <p:nvPr/>
          </p:nvGrpSpPr>
          <p:grpSpPr>
            <a:xfrm>
              <a:off x="0" y="0"/>
              <a:ext cx="14164203" cy="1090599"/>
              <a:chOff x="0" y="0"/>
              <a:chExt cx="94439820" cy="7271570"/>
            </a:xfrm>
          </p:grpSpPr>
          <p:sp>
            <p:nvSpPr>
              <p:cNvPr id="15" name="Freeform 1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5CE1E6"/>
              </a:solidFill>
            </p:spPr>
          </p:sp>
          <p:sp>
            <p:nvSpPr>
              <p:cNvPr id="16" name="Freeform 1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17" name="TextBox 1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Warm welkom en informatieuitwisseling</a:t>
              </a:r>
            </a:p>
          </p:txBody>
        </p:sp>
      </p:grpSp>
      <p:grpSp>
        <p:nvGrpSpPr>
          <p:cNvPr id="18" name="Group 18"/>
          <p:cNvGrpSpPr/>
          <p:nvPr/>
        </p:nvGrpSpPr>
        <p:grpSpPr>
          <a:xfrm>
            <a:off x="621496" y="3782236"/>
            <a:ext cx="14092258" cy="817949"/>
            <a:chOff x="0" y="0"/>
            <a:chExt cx="18789677" cy="1090599"/>
          </a:xfrm>
        </p:grpSpPr>
        <p:grpSp>
          <p:nvGrpSpPr>
            <p:cNvPr id="19" name="Group 19"/>
            <p:cNvGrpSpPr/>
            <p:nvPr/>
          </p:nvGrpSpPr>
          <p:grpSpPr>
            <a:xfrm>
              <a:off x="0" y="0"/>
              <a:ext cx="18789677" cy="1090599"/>
              <a:chOff x="0" y="0"/>
              <a:chExt cx="125280165" cy="7271570"/>
            </a:xfrm>
          </p:grpSpPr>
          <p:sp>
            <p:nvSpPr>
              <p:cNvPr id="20" name="Freeform 2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21" name="Freeform 2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22" name="TextBox 2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Nederlands niet machtig?</a:t>
              </a:r>
            </a:p>
          </p:txBody>
        </p:sp>
      </p:grpSp>
      <p:grpSp>
        <p:nvGrpSpPr>
          <p:cNvPr id="23" name="Group 23"/>
          <p:cNvGrpSpPr/>
          <p:nvPr/>
        </p:nvGrpSpPr>
        <p:grpSpPr>
          <a:xfrm>
            <a:off x="4090602" y="4600186"/>
            <a:ext cx="10623152" cy="817949"/>
            <a:chOff x="0" y="0"/>
            <a:chExt cx="14164203" cy="1090599"/>
          </a:xfrm>
        </p:grpSpPr>
        <p:grpSp>
          <p:nvGrpSpPr>
            <p:cNvPr id="24" name="Group 24"/>
            <p:cNvGrpSpPr/>
            <p:nvPr/>
          </p:nvGrpSpPr>
          <p:grpSpPr>
            <a:xfrm>
              <a:off x="0" y="0"/>
              <a:ext cx="14164203" cy="1090599"/>
              <a:chOff x="0" y="0"/>
              <a:chExt cx="94439820" cy="7271570"/>
            </a:xfrm>
          </p:grpSpPr>
          <p:sp>
            <p:nvSpPr>
              <p:cNvPr id="25" name="Freeform 2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26" name="Freeform 2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27" name="TextBox 2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Tolken/brugfiguren/Oefenkans Nederlands</a:t>
              </a:r>
            </a:p>
          </p:txBody>
        </p:sp>
      </p:grpSp>
      <p:grpSp>
        <p:nvGrpSpPr>
          <p:cNvPr id="28" name="Group 28"/>
          <p:cNvGrpSpPr/>
          <p:nvPr/>
        </p:nvGrpSpPr>
        <p:grpSpPr>
          <a:xfrm>
            <a:off x="621496" y="5418135"/>
            <a:ext cx="14092258" cy="817949"/>
            <a:chOff x="0" y="0"/>
            <a:chExt cx="18789677" cy="1090599"/>
          </a:xfrm>
        </p:grpSpPr>
        <p:grpSp>
          <p:nvGrpSpPr>
            <p:cNvPr id="29" name="Group 29"/>
            <p:cNvGrpSpPr/>
            <p:nvPr/>
          </p:nvGrpSpPr>
          <p:grpSpPr>
            <a:xfrm>
              <a:off x="0" y="0"/>
              <a:ext cx="18789677" cy="1090599"/>
              <a:chOff x="0" y="0"/>
              <a:chExt cx="125280165" cy="7271570"/>
            </a:xfrm>
          </p:grpSpPr>
          <p:sp>
            <p:nvSpPr>
              <p:cNvPr id="30" name="Freeform 3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31" name="Freeform 3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32" name="TextBox 3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Geen eigen onderwijservaring/geen kennis onderwijssysteem</a:t>
              </a:r>
            </a:p>
          </p:txBody>
        </p:sp>
      </p:grpSp>
      <p:grpSp>
        <p:nvGrpSpPr>
          <p:cNvPr id="33" name="Group 33"/>
          <p:cNvGrpSpPr/>
          <p:nvPr/>
        </p:nvGrpSpPr>
        <p:grpSpPr>
          <a:xfrm>
            <a:off x="4090602" y="6236084"/>
            <a:ext cx="10623152" cy="817949"/>
            <a:chOff x="0" y="0"/>
            <a:chExt cx="14164203" cy="1090599"/>
          </a:xfrm>
        </p:grpSpPr>
        <p:grpSp>
          <p:nvGrpSpPr>
            <p:cNvPr id="34" name="Group 34"/>
            <p:cNvGrpSpPr/>
            <p:nvPr/>
          </p:nvGrpSpPr>
          <p:grpSpPr>
            <a:xfrm>
              <a:off x="0" y="0"/>
              <a:ext cx="14164203" cy="1090599"/>
              <a:chOff x="0" y="0"/>
              <a:chExt cx="94439820" cy="7271570"/>
            </a:xfrm>
          </p:grpSpPr>
          <p:sp>
            <p:nvSpPr>
              <p:cNvPr id="35" name="Freeform 3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36" name="Freeform 3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37" name="TextBox 3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Geduld, uitleg en verwachtingen</a:t>
              </a:r>
            </a:p>
          </p:txBody>
        </p:sp>
      </p:grpSp>
      <p:grpSp>
        <p:nvGrpSpPr>
          <p:cNvPr id="38" name="Group 38"/>
          <p:cNvGrpSpPr/>
          <p:nvPr/>
        </p:nvGrpSpPr>
        <p:grpSpPr>
          <a:xfrm>
            <a:off x="621496" y="7054034"/>
            <a:ext cx="14092258" cy="817949"/>
            <a:chOff x="0" y="0"/>
            <a:chExt cx="18789677" cy="1090599"/>
          </a:xfrm>
        </p:grpSpPr>
        <p:grpSp>
          <p:nvGrpSpPr>
            <p:cNvPr id="39" name="Group 39"/>
            <p:cNvGrpSpPr/>
            <p:nvPr/>
          </p:nvGrpSpPr>
          <p:grpSpPr>
            <a:xfrm>
              <a:off x="0" y="0"/>
              <a:ext cx="18789677" cy="1090599"/>
              <a:chOff x="0" y="0"/>
              <a:chExt cx="125280165" cy="7271570"/>
            </a:xfrm>
          </p:grpSpPr>
          <p:sp>
            <p:nvSpPr>
              <p:cNvPr id="40" name="Freeform 4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41" name="Freeform 4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42" name="TextBox 4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Mate van alfabetisering</a:t>
              </a:r>
            </a:p>
          </p:txBody>
        </p:sp>
      </p:grpSp>
      <p:grpSp>
        <p:nvGrpSpPr>
          <p:cNvPr id="43" name="Group 43"/>
          <p:cNvGrpSpPr/>
          <p:nvPr/>
        </p:nvGrpSpPr>
        <p:grpSpPr>
          <a:xfrm>
            <a:off x="4090602" y="7871983"/>
            <a:ext cx="10623152" cy="817949"/>
            <a:chOff x="0" y="0"/>
            <a:chExt cx="14164203" cy="1090599"/>
          </a:xfrm>
        </p:grpSpPr>
        <p:grpSp>
          <p:nvGrpSpPr>
            <p:cNvPr id="44" name="Group 44"/>
            <p:cNvGrpSpPr/>
            <p:nvPr/>
          </p:nvGrpSpPr>
          <p:grpSpPr>
            <a:xfrm>
              <a:off x="0" y="0"/>
              <a:ext cx="14164203" cy="1090599"/>
              <a:chOff x="0" y="0"/>
              <a:chExt cx="94439820" cy="7271570"/>
            </a:xfrm>
          </p:grpSpPr>
          <p:sp>
            <p:nvSpPr>
              <p:cNvPr id="45" name="Freeform 4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46" name="Freeform 4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47" name="TextBox 4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Heldere taal</a:t>
              </a:r>
            </a:p>
          </p:txBody>
        </p:sp>
      </p:grpSp>
      <p:grpSp>
        <p:nvGrpSpPr>
          <p:cNvPr id="48" name="Group 48"/>
          <p:cNvGrpSpPr/>
          <p:nvPr/>
        </p:nvGrpSpPr>
        <p:grpSpPr>
          <a:xfrm>
            <a:off x="621496" y="8689932"/>
            <a:ext cx="14092258" cy="817949"/>
            <a:chOff x="0" y="0"/>
            <a:chExt cx="18789677" cy="1090599"/>
          </a:xfrm>
        </p:grpSpPr>
        <p:grpSp>
          <p:nvGrpSpPr>
            <p:cNvPr id="49" name="Group 49"/>
            <p:cNvGrpSpPr/>
            <p:nvPr/>
          </p:nvGrpSpPr>
          <p:grpSpPr>
            <a:xfrm>
              <a:off x="0" y="0"/>
              <a:ext cx="18789677" cy="1090599"/>
              <a:chOff x="0" y="0"/>
              <a:chExt cx="125280165" cy="7271570"/>
            </a:xfrm>
          </p:grpSpPr>
          <p:sp>
            <p:nvSpPr>
              <p:cNvPr id="50" name="Freeform 5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51" name="Freeform 5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52" name="TextBox 5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Trauma's/belastende ervaringen</a:t>
              </a:r>
            </a:p>
          </p:txBody>
        </p:sp>
      </p:grpSp>
      <p:grpSp>
        <p:nvGrpSpPr>
          <p:cNvPr id="53" name="Group 53"/>
          <p:cNvGrpSpPr/>
          <p:nvPr/>
        </p:nvGrpSpPr>
        <p:grpSpPr>
          <a:xfrm>
            <a:off x="4090602" y="9469051"/>
            <a:ext cx="10623152" cy="817949"/>
            <a:chOff x="0" y="0"/>
            <a:chExt cx="14164203" cy="1090599"/>
          </a:xfrm>
        </p:grpSpPr>
        <p:grpSp>
          <p:nvGrpSpPr>
            <p:cNvPr id="54" name="Group 54"/>
            <p:cNvGrpSpPr/>
            <p:nvPr/>
          </p:nvGrpSpPr>
          <p:grpSpPr>
            <a:xfrm>
              <a:off x="0" y="0"/>
              <a:ext cx="14164203" cy="1090599"/>
              <a:chOff x="0" y="0"/>
              <a:chExt cx="94439820" cy="7271570"/>
            </a:xfrm>
          </p:grpSpPr>
          <p:sp>
            <p:nvSpPr>
              <p:cNvPr id="55" name="Freeform 5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56" name="Freeform 5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57" name="TextBox 5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Gespecialiseerde hulp</a:t>
              </a: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Wie zijn de ouders?</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0" y="2146338"/>
            <a:ext cx="10106797" cy="817949"/>
            <a:chOff x="0" y="0"/>
            <a:chExt cx="13475729" cy="1090599"/>
          </a:xfrm>
        </p:grpSpPr>
        <p:grpSp>
          <p:nvGrpSpPr>
            <p:cNvPr id="9" name="Group 9"/>
            <p:cNvGrpSpPr/>
            <p:nvPr/>
          </p:nvGrpSpPr>
          <p:grpSpPr>
            <a:xfrm>
              <a:off x="0" y="0"/>
              <a:ext cx="13475729" cy="1090599"/>
              <a:chOff x="0" y="0"/>
              <a:chExt cx="89849421" cy="7271570"/>
            </a:xfrm>
          </p:grpSpPr>
          <p:sp>
            <p:nvSpPr>
              <p:cNvPr id="10" name="Freeform 10"/>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11" name="Freeform 11"/>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12" name="TextBox 12"/>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ZEER GROTE DIVERSITEIT</a:t>
              </a:r>
            </a:p>
          </p:txBody>
        </p:sp>
      </p:grpSp>
      <p:grpSp>
        <p:nvGrpSpPr>
          <p:cNvPr id="13" name="Group 13"/>
          <p:cNvGrpSpPr/>
          <p:nvPr/>
        </p:nvGrpSpPr>
        <p:grpSpPr>
          <a:xfrm>
            <a:off x="4090602" y="2964287"/>
            <a:ext cx="10623152" cy="817949"/>
            <a:chOff x="0" y="0"/>
            <a:chExt cx="14164203" cy="1090599"/>
          </a:xfrm>
        </p:grpSpPr>
        <p:grpSp>
          <p:nvGrpSpPr>
            <p:cNvPr id="14" name="Group 14"/>
            <p:cNvGrpSpPr/>
            <p:nvPr/>
          </p:nvGrpSpPr>
          <p:grpSpPr>
            <a:xfrm>
              <a:off x="0" y="0"/>
              <a:ext cx="14164203" cy="1090599"/>
              <a:chOff x="0" y="0"/>
              <a:chExt cx="94439820" cy="7271570"/>
            </a:xfrm>
          </p:grpSpPr>
          <p:sp>
            <p:nvSpPr>
              <p:cNvPr id="15" name="Freeform 1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16" name="Freeform 1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17" name="TextBox 1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Warm welkom en informatieuitwisseling</a:t>
              </a:r>
            </a:p>
          </p:txBody>
        </p:sp>
      </p:grpSp>
      <p:grpSp>
        <p:nvGrpSpPr>
          <p:cNvPr id="18" name="Group 18"/>
          <p:cNvGrpSpPr/>
          <p:nvPr/>
        </p:nvGrpSpPr>
        <p:grpSpPr>
          <a:xfrm>
            <a:off x="621496" y="3782236"/>
            <a:ext cx="14092258" cy="817949"/>
            <a:chOff x="0" y="0"/>
            <a:chExt cx="18789677" cy="1090599"/>
          </a:xfrm>
        </p:grpSpPr>
        <p:grpSp>
          <p:nvGrpSpPr>
            <p:cNvPr id="19" name="Group 19"/>
            <p:cNvGrpSpPr/>
            <p:nvPr/>
          </p:nvGrpSpPr>
          <p:grpSpPr>
            <a:xfrm>
              <a:off x="0" y="0"/>
              <a:ext cx="18789677" cy="1090599"/>
              <a:chOff x="0" y="0"/>
              <a:chExt cx="125280165" cy="7271570"/>
            </a:xfrm>
          </p:grpSpPr>
          <p:sp>
            <p:nvSpPr>
              <p:cNvPr id="20" name="Freeform 2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5CE1E6"/>
              </a:solidFill>
            </p:spPr>
          </p:sp>
          <p:sp>
            <p:nvSpPr>
              <p:cNvPr id="21" name="Freeform 2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22" name="TextBox 2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Nederlands niet machtig?</a:t>
              </a:r>
            </a:p>
          </p:txBody>
        </p:sp>
      </p:grpSp>
      <p:grpSp>
        <p:nvGrpSpPr>
          <p:cNvPr id="23" name="Group 23"/>
          <p:cNvGrpSpPr/>
          <p:nvPr/>
        </p:nvGrpSpPr>
        <p:grpSpPr>
          <a:xfrm>
            <a:off x="4090602" y="4600186"/>
            <a:ext cx="10623152" cy="817949"/>
            <a:chOff x="0" y="0"/>
            <a:chExt cx="14164203" cy="1090599"/>
          </a:xfrm>
        </p:grpSpPr>
        <p:grpSp>
          <p:nvGrpSpPr>
            <p:cNvPr id="24" name="Group 24"/>
            <p:cNvGrpSpPr/>
            <p:nvPr/>
          </p:nvGrpSpPr>
          <p:grpSpPr>
            <a:xfrm>
              <a:off x="0" y="0"/>
              <a:ext cx="14164203" cy="1090599"/>
              <a:chOff x="0" y="0"/>
              <a:chExt cx="94439820" cy="7271570"/>
            </a:xfrm>
          </p:grpSpPr>
          <p:sp>
            <p:nvSpPr>
              <p:cNvPr id="25" name="Freeform 2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5CE1E6"/>
              </a:solidFill>
            </p:spPr>
          </p:sp>
          <p:sp>
            <p:nvSpPr>
              <p:cNvPr id="26" name="Freeform 2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27" name="TextBox 2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Tolken/brugfiguren/Oefenkans Nederlands</a:t>
              </a:r>
            </a:p>
          </p:txBody>
        </p:sp>
      </p:grpSp>
      <p:grpSp>
        <p:nvGrpSpPr>
          <p:cNvPr id="28" name="Group 28"/>
          <p:cNvGrpSpPr/>
          <p:nvPr/>
        </p:nvGrpSpPr>
        <p:grpSpPr>
          <a:xfrm>
            <a:off x="621496" y="5418135"/>
            <a:ext cx="14092258" cy="817949"/>
            <a:chOff x="0" y="0"/>
            <a:chExt cx="18789677" cy="1090599"/>
          </a:xfrm>
        </p:grpSpPr>
        <p:grpSp>
          <p:nvGrpSpPr>
            <p:cNvPr id="29" name="Group 29"/>
            <p:cNvGrpSpPr/>
            <p:nvPr/>
          </p:nvGrpSpPr>
          <p:grpSpPr>
            <a:xfrm>
              <a:off x="0" y="0"/>
              <a:ext cx="18789677" cy="1090599"/>
              <a:chOff x="0" y="0"/>
              <a:chExt cx="125280165" cy="7271570"/>
            </a:xfrm>
          </p:grpSpPr>
          <p:sp>
            <p:nvSpPr>
              <p:cNvPr id="30" name="Freeform 3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31" name="Freeform 3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32" name="TextBox 3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Geen eigen onderwijservaring/geen kennis onderwijssysteem</a:t>
              </a:r>
            </a:p>
          </p:txBody>
        </p:sp>
      </p:grpSp>
      <p:grpSp>
        <p:nvGrpSpPr>
          <p:cNvPr id="33" name="Group 33"/>
          <p:cNvGrpSpPr/>
          <p:nvPr/>
        </p:nvGrpSpPr>
        <p:grpSpPr>
          <a:xfrm>
            <a:off x="4090602" y="6236084"/>
            <a:ext cx="10623152" cy="817949"/>
            <a:chOff x="0" y="0"/>
            <a:chExt cx="14164203" cy="1090599"/>
          </a:xfrm>
        </p:grpSpPr>
        <p:grpSp>
          <p:nvGrpSpPr>
            <p:cNvPr id="34" name="Group 34"/>
            <p:cNvGrpSpPr/>
            <p:nvPr/>
          </p:nvGrpSpPr>
          <p:grpSpPr>
            <a:xfrm>
              <a:off x="0" y="0"/>
              <a:ext cx="14164203" cy="1090599"/>
              <a:chOff x="0" y="0"/>
              <a:chExt cx="94439820" cy="7271570"/>
            </a:xfrm>
          </p:grpSpPr>
          <p:sp>
            <p:nvSpPr>
              <p:cNvPr id="35" name="Freeform 3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36" name="Freeform 3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37" name="TextBox 3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Geduld, uitleg en verwachtingen</a:t>
              </a:r>
            </a:p>
          </p:txBody>
        </p:sp>
      </p:grpSp>
      <p:grpSp>
        <p:nvGrpSpPr>
          <p:cNvPr id="38" name="Group 38"/>
          <p:cNvGrpSpPr/>
          <p:nvPr/>
        </p:nvGrpSpPr>
        <p:grpSpPr>
          <a:xfrm>
            <a:off x="621496" y="7054034"/>
            <a:ext cx="14092258" cy="817949"/>
            <a:chOff x="0" y="0"/>
            <a:chExt cx="18789677" cy="1090599"/>
          </a:xfrm>
        </p:grpSpPr>
        <p:grpSp>
          <p:nvGrpSpPr>
            <p:cNvPr id="39" name="Group 39"/>
            <p:cNvGrpSpPr/>
            <p:nvPr/>
          </p:nvGrpSpPr>
          <p:grpSpPr>
            <a:xfrm>
              <a:off x="0" y="0"/>
              <a:ext cx="18789677" cy="1090599"/>
              <a:chOff x="0" y="0"/>
              <a:chExt cx="125280165" cy="7271570"/>
            </a:xfrm>
          </p:grpSpPr>
          <p:sp>
            <p:nvSpPr>
              <p:cNvPr id="40" name="Freeform 4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41" name="Freeform 4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42" name="TextBox 4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Mate van alfabetisering</a:t>
              </a:r>
            </a:p>
          </p:txBody>
        </p:sp>
      </p:grpSp>
      <p:grpSp>
        <p:nvGrpSpPr>
          <p:cNvPr id="43" name="Group 43"/>
          <p:cNvGrpSpPr/>
          <p:nvPr/>
        </p:nvGrpSpPr>
        <p:grpSpPr>
          <a:xfrm>
            <a:off x="4090602" y="7871983"/>
            <a:ext cx="10623152" cy="817949"/>
            <a:chOff x="0" y="0"/>
            <a:chExt cx="14164203" cy="1090599"/>
          </a:xfrm>
        </p:grpSpPr>
        <p:grpSp>
          <p:nvGrpSpPr>
            <p:cNvPr id="44" name="Group 44"/>
            <p:cNvGrpSpPr/>
            <p:nvPr/>
          </p:nvGrpSpPr>
          <p:grpSpPr>
            <a:xfrm>
              <a:off x="0" y="0"/>
              <a:ext cx="14164203" cy="1090599"/>
              <a:chOff x="0" y="0"/>
              <a:chExt cx="94439820" cy="7271570"/>
            </a:xfrm>
          </p:grpSpPr>
          <p:sp>
            <p:nvSpPr>
              <p:cNvPr id="45" name="Freeform 4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46" name="Freeform 4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47" name="TextBox 4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Heldere taal</a:t>
              </a:r>
            </a:p>
          </p:txBody>
        </p:sp>
      </p:grpSp>
      <p:grpSp>
        <p:nvGrpSpPr>
          <p:cNvPr id="48" name="Group 48"/>
          <p:cNvGrpSpPr/>
          <p:nvPr/>
        </p:nvGrpSpPr>
        <p:grpSpPr>
          <a:xfrm>
            <a:off x="621496" y="8689932"/>
            <a:ext cx="14092258" cy="817949"/>
            <a:chOff x="0" y="0"/>
            <a:chExt cx="18789677" cy="1090599"/>
          </a:xfrm>
        </p:grpSpPr>
        <p:grpSp>
          <p:nvGrpSpPr>
            <p:cNvPr id="49" name="Group 49"/>
            <p:cNvGrpSpPr/>
            <p:nvPr/>
          </p:nvGrpSpPr>
          <p:grpSpPr>
            <a:xfrm>
              <a:off x="0" y="0"/>
              <a:ext cx="18789677" cy="1090599"/>
              <a:chOff x="0" y="0"/>
              <a:chExt cx="125280165" cy="7271570"/>
            </a:xfrm>
          </p:grpSpPr>
          <p:sp>
            <p:nvSpPr>
              <p:cNvPr id="50" name="Freeform 5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51" name="Freeform 5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52" name="TextBox 5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Trauma's/belastende ervaringen</a:t>
              </a:r>
            </a:p>
          </p:txBody>
        </p:sp>
      </p:grpSp>
      <p:grpSp>
        <p:nvGrpSpPr>
          <p:cNvPr id="53" name="Group 53"/>
          <p:cNvGrpSpPr/>
          <p:nvPr/>
        </p:nvGrpSpPr>
        <p:grpSpPr>
          <a:xfrm>
            <a:off x="4090602" y="9469051"/>
            <a:ext cx="10623152" cy="817949"/>
            <a:chOff x="0" y="0"/>
            <a:chExt cx="14164203" cy="1090599"/>
          </a:xfrm>
        </p:grpSpPr>
        <p:grpSp>
          <p:nvGrpSpPr>
            <p:cNvPr id="54" name="Group 54"/>
            <p:cNvGrpSpPr/>
            <p:nvPr/>
          </p:nvGrpSpPr>
          <p:grpSpPr>
            <a:xfrm>
              <a:off x="0" y="0"/>
              <a:ext cx="14164203" cy="1090599"/>
              <a:chOff x="0" y="0"/>
              <a:chExt cx="94439820" cy="7271570"/>
            </a:xfrm>
          </p:grpSpPr>
          <p:sp>
            <p:nvSpPr>
              <p:cNvPr id="55" name="Freeform 5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56" name="Freeform 5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57" name="TextBox 5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Gespecialiseerde hulp</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Oefenkans Nederlands</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pic>
        <p:nvPicPr>
          <p:cNvPr id="8" name="Picture 8"/>
          <p:cNvPicPr>
            <a:picLocks noChangeAspect="1"/>
          </p:cNvPicPr>
          <p:nvPr/>
        </p:nvPicPr>
        <p:blipFill>
          <a:blip r:embed="rId5"/>
          <a:srcRect/>
          <a:stretch>
            <a:fillRect/>
          </a:stretch>
        </p:blipFill>
        <p:spPr>
          <a:xfrm>
            <a:off x="320707" y="2085474"/>
            <a:ext cx="5562336" cy="7895850"/>
          </a:xfrm>
          <a:prstGeom prst="rect">
            <a:avLst/>
          </a:prstGeom>
        </p:spPr>
      </p:pic>
      <p:grpSp>
        <p:nvGrpSpPr>
          <p:cNvPr id="9" name="Group 9"/>
          <p:cNvGrpSpPr/>
          <p:nvPr/>
        </p:nvGrpSpPr>
        <p:grpSpPr>
          <a:xfrm>
            <a:off x="6554531" y="2085474"/>
            <a:ext cx="7951139" cy="1078934"/>
            <a:chOff x="0" y="0"/>
            <a:chExt cx="10601519" cy="1438579"/>
          </a:xfrm>
        </p:grpSpPr>
        <p:grpSp>
          <p:nvGrpSpPr>
            <p:cNvPr id="10" name="Group 10"/>
            <p:cNvGrpSpPr/>
            <p:nvPr/>
          </p:nvGrpSpPr>
          <p:grpSpPr>
            <a:xfrm>
              <a:off x="0" y="0"/>
              <a:ext cx="10601519" cy="1438579"/>
              <a:chOff x="0" y="0"/>
              <a:chExt cx="70685623" cy="9591726"/>
            </a:xfrm>
          </p:grpSpPr>
          <p:sp>
            <p:nvSpPr>
              <p:cNvPr id="11" name="Freeform 11"/>
              <p:cNvSpPr/>
              <p:nvPr/>
            </p:nvSpPr>
            <p:spPr>
              <a:xfrm>
                <a:off x="72390" y="72390"/>
                <a:ext cx="70540844" cy="9446946"/>
              </a:xfrm>
              <a:custGeom>
                <a:avLst/>
                <a:gdLst/>
                <a:ahLst/>
                <a:cxnLst/>
                <a:rect l="l" t="t" r="r" b="b"/>
                <a:pathLst>
                  <a:path w="70540844" h="9446946">
                    <a:moveTo>
                      <a:pt x="0" y="0"/>
                    </a:moveTo>
                    <a:lnTo>
                      <a:pt x="70540844" y="0"/>
                    </a:lnTo>
                    <a:lnTo>
                      <a:pt x="70540844" y="9446946"/>
                    </a:lnTo>
                    <a:lnTo>
                      <a:pt x="0" y="9446946"/>
                    </a:lnTo>
                    <a:lnTo>
                      <a:pt x="0" y="0"/>
                    </a:lnTo>
                    <a:close/>
                  </a:path>
                </a:pathLst>
              </a:custGeom>
              <a:solidFill>
                <a:srgbClr val="FAFEFF"/>
              </a:solidFill>
            </p:spPr>
          </p:sp>
          <p:sp>
            <p:nvSpPr>
              <p:cNvPr id="12" name="Freeform 12"/>
              <p:cNvSpPr/>
              <p:nvPr/>
            </p:nvSpPr>
            <p:spPr>
              <a:xfrm>
                <a:off x="0" y="0"/>
                <a:ext cx="70685620" cy="9591726"/>
              </a:xfrm>
              <a:custGeom>
                <a:avLst/>
                <a:gdLst/>
                <a:ahLst/>
                <a:cxnLst/>
                <a:rect l="l" t="t" r="r" b="b"/>
                <a:pathLst>
                  <a:path w="70685620" h="9591726">
                    <a:moveTo>
                      <a:pt x="70540842" y="9446946"/>
                    </a:moveTo>
                    <a:lnTo>
                      <a:pt x="70685620" y="9446946"/>
                    </a:lnTo>
                    <a:lnTo>
                      <a:pt x="70685620" y="9591726"/>
                    </a:lnTo>
                    <a:lnTo>
                      <a:pt x="70540842" y="9591726"/>
                    </a:lnTo>
                    <a:lnTo>
                      <a:pt x="70540842"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70540842" y="144780"/>
                    </a:moveTo>
                    <a:lnTo>
                      <a:pt x="70685620" y="144780"/>
                    </a:lnTo>
                    <a:lnTo>
                      <a:pt x="70685620" y="9446946"/>
                    </a:lnTo>
                    <a:lnTo>
                      <a:pt x="70540842" y="9446946"/>
                    </a:lnTo>
                    <a:lnTo>
                      <a:pt x="70540842" y="144780"/>
                    </a:lnTo>
                    <a:close/>
                    <a:moveTo>
                      <a:pt x="144780" y="9446946"/>
                    </a:moveTo>
                    <a:lnTo>
                      <a:pt x="70540842" y="9446946"/>
                    </a:lnTo>
                    <a:lnTo>
                      <a:pt x="70540842" y="9591726"/>
                    </a:lnTo>
                    <a:lnTo>
                      <a:pt x="144780" y="9591726"/>
                    </a:lnTo>
                    <a:lnTo>
                      <a:pt x="144780" y="9446946"/>
                    </a:lnTo>
                    <a:close/>
                    <a:moveTo>
                      <a:pt x="70540842" y="0"/>
                    </a:moveTo>
                    <a:lnTo>
                      <a:pt x="70685620" y="0"/>
                    </a:lnTo>
                    <a:lnTo>
                      <a:pt x="70685620" y="144780"/>
                    </a:lnTo>
                    <a:lnTo>
                      <a:pt x="70540842" y="144780"/>
                    </a:lnTo>
                    <a:lnTo>
                      <a:pt x="70540842" y="0"/>
                    </a:lnTo>
                    <a:close/>
                    <a:moveTo>
                      <a:pt x="0" y="0"/>
                    </a:moveTo>
                    <a:lnTo>
                      <a:pt x="144780" y="0"/>
                    </a:lnTo>
                    <a:lnTo>
                      <a:pt x="144780" y="144780"/>
                    </a:lnTo>
                    <a:lnTo>
                      <a:pt x="0" y="144780"/>
                    </a:lnTo>
                    <a:lnTo>
                      <a:pt x="0" y="0"/>
                    </a:lnTo>
                    <a:close/>
                    <a:moveTo>
                      <a:pt x="144780" y="0"/>
                    </a:moveTo>
                    <a:lnTo>
                      <a:pt x="70540842" y="0"/>
                    </a:lnTo>
                    <a:lnTo>
                      <a:pt x="70540842" y="144780"/>
                    </a:lnTo>
                    <a:lnTo>
                      <a:pt x="144780" y="144780"/>
                    </a:lnTo>
                    <a:lnTo>
                      <a:pt x="144780" y="0"/>
                    </a:lnTo>
                    <a:close/>
                  </a:path>
                </a:pathLst>
              </a:custGeom>
              <a:solidFill>
                <a:srgbClr val="2E414D"/>
              </a:solidFill>
            </p:spPr>
          </p:sp>
        </p:grpSp>
        <p:sp>
          <p:nvSpPr>
            <p:cNvPr id="13" name="TextBox 13"/>
            <p:cNvSpPr txBox="1"/>
            <p:nvPr/>
          </p:nvSpPr>
          <p:spPr>
            <a:xfrm>
              <a:off x="1384506" y="250850"/>
              <a:ext cx="8713843"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26 methodieken, verschillende taalniveau's</a:t>
              </a:r>
            </a:p>
          </p:txBody>
        </p:sp>
      </p:grpSp>
      <p:grpSp>
        <p:nvGrpSpPr>
          <p:cNvPr id="14" name="Group 14"/>
          <p:cNvGrpSpPr/>
          <p:nvPr/>
        </p:nvGrpSpPr>
        <p:grpSpPr>
          <a:xfrm>
            <a:off x="13700590" y="328656"/>
            <a:ext cx="1135261" cy="1078934"/>
            <a:chOff x="0" y="0"/>
            <a:chExt cx="14007894" cy="13312888"/>
          </a:xfrm>
        </p:grpSpPr>
        <p:sp>
          <p:nvSpPr>
            <p:cNvPr id="15" name="Freeform 15"/>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16" name="Freeform 16"/>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17" name="Group 17"/>
          <p:cNvGrpSpPr/>
          <p:nvPr/>
        </p:nvGrpSpPr>
        <p:grpSpPr>
          <a:xfrm>
            <a:off x="6554531" y="3403934"/>
            <a:ext cx="7951139" cy="736034"/>
            <a:chOff x="0" y="0"/>
            <a:chExt cx="10601519" cy="981379"/>
          </a:xfrm>
        </p:grpSpPr>
        <p:grpSp>
          <p:nvGrpSpPr>
            <p:cNvPr id="18" name="Group 18"/>
            <p:cNvGrpSpPr/>
            <p:nvPr/>
          </p:nvGrpSpPr>
          <p:grpSpPr>
            <a:xfrm>
              <a:off x="0" y="0"/>
              <a:ext cx="10601519" cy="981379"/>
              <a:chOff x="0" y="0"/>
              <a:chExt cx="70685623" cy="6543345"/>
            </a:xfrm>
          </p:grpSpPr>
          <p:sp>
            <p:nvSpPr>
              <p:cNvPr id="19" name="Freeform 19"/>
              <p:cNvSpPr/>
              <p:nvPr/>
            </p:nvSpPr>
            <p:spPr>
              <a:xfrm>
                <a:off x="72390" y="72390"/>
                <a:ext cx="70540844" cy="6398565"/>
              </a:xfrm>
              <a:custGeom>
                <a:avLst/>
                <a:gdLst/>
                <a:ahLst/>
                <a:cxnLst/>
                <a:rect l="l" t="t" r="r" b="b"/>
                <a:pathLst>
                  <a:path w="70540844" h="6398565">
                    <a:moveTo>
                      <a:pt x="0" y="0"/>
                    </a:moveTo>
                    <a:lnTo>
                      <a:pt x="70540844" y="0"/>
                    </a:lnTo>
                    <a:lnTo>
                      <a:pt x="70540844" y="6398565"/>
                    </a:lnTo>
                    <a:lnTo>
                      <a:pt x="0" y="6398565"/>
                    </a:lnTo>
                    <a:lnTo>
                      <a:pt x="0" y="0"/>
                    </a:lnTo>
                    <a:close/>
                  </a:path>
                </a:pathLst>
              </a:custGeom>
              <a:solidFill>
                <a:srgbClr val="FAFEFF"/>
              </a:solidFill>
            </p:spPr>
          </p:sp>
          <p:sp>
            <p:nvSpPr>
              <p:cNvPr id="20" name="Freeform 20"/>
              <p:cNvSpPr/>
              <p:nvPr/>
            </p:nvSpPr>
            <p:spPr>
              <a:xfrm>
                <a:off x="0" y="0"/>
                <a:ext cx="70685620" cy="6543345"/>
              </a:xfrm>
              <a:custGeom>
                <a:avLst/>
                <a:gdLst/>
                <a:ahLst/>
                <a:cxnLst/>
                <a:rect l="l" t="t" r="r" b="b"/>
                <a:pathLst>
                  <a:path w="70685620" h="6543345">
                    <a:moveTo>
                      <a:pt x="70540842" y="6398565"/>
                    </a:moveTo>
                    <a:lnTo>
                      <a:pt x="70685620" y="6398565"/>
                    </a:lnTo>
                    <a:lnTo>
                      <a:pt x="70685620" y="6543345"/>
                    </a:lnTo>
                    <a:lnTo>
                      <a:pt x="70540842" y="6543345"/>
                    </a:lnTo>
                    <a:lnTo>
                      <a:pt x="70540842"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70540842" y="144780"/>
                    </a:moveTo>
                    <a:lnTo>
                      <a:pt x="70685620" y="144780"/>
                    </a:lnTo>
                    <a:lnTo>
                      <a:pt x="70685620" y="6398565"/>
                    </a:lnTo>
                    <a:lnTo>
                      <a:pt x="70540842" y="6398565"/>
                    </a:lnTo>
                    <a:lnTo>
                      <a:pt x="70540842" y="144780"/>
                    </a:lnTo>
                    <a:close/>
                    <a:moveTo>
                      <a:pt x="144780" y="6398565"/>
                    </a:moveTo>
                    <a:lnTo>
                      <a:pt x="70540842" y="6398565"/>
                    </a:lnTo>
                    <a:lnTo>
                      <a:pt x="70540842" y="6543345"/>
                    </a:lnTo>
                    <a:lnTo>
                      <a:pt x="144780" y="6543345"/>
                    </a:lnTo>
                    <a:lnTo>
                      <a:pt x="144780" y="6398565"/>
                    </a:lnTo>
                    <a:close/>
                    <a:moveTo>
                      <a:pt x="70540842" y="0"/>
                    </a:moveTo>
                    <a:lnTo>
                      <a:pt x="70685620" y="0"/>
                    </a:lnTo>
                    <a:lnTo>
                      <a:pt x="70685620" y="144780"/>
                    </a:lnTo>
                    <a:lnTo>
                      <a:pt x="70540842" y="144780"/>
                    </a:lnTo>
                    <a:lnTo>
                      <a:pt x="70540842" y="0"/>
                    </a:lnTo>
                    <a:close/>
                    <a:moveTo>
                      <a:pt x="0" y="0"/>
                    </a:moveTo>
                    <a:lnTo>
                      <a:pt x="144780" y="0"/>
                    </a:lnTo>
                    <a:lnTo>
                      <a:pt x="144780" y="144780"/>
                    </a:lnTo>
                    <a:lnTo>
                      <a:pt x="0" y="144780"/>
                    </a:lnTo>
                    <a:lnTo>
                      <a:pt x="0" y="0"/>
                    </a:lnTo>
                    <a:close/>
                    <a:moveTo>
                      <a:pt x="144780" y="0"/>
                    </a:moveTo>
                    <a:lnTo>
                      <a:pt x="70540842" y="0"/>
                    </a:lnTo>
                    <a:lnTo>
                      <a:pt x="70540842" y="144780"/>
                    </a:lnTo>
                    <a:lnTo>
                      <a:pt x="144780" y="144780"/>
                    </a:lnTo>
                    <a:lnTo>
                      <a:pt x="144780" y="0"/>
                    </a:lnTo>
                    <a:close/>
                  </a:path>
                </a:pathLst>
              </a:custGeom>
              <a:solidFill>
                <a:srgbClr val="2E414D"/>
              </a:solidFill>
            </p:spPr>
          </p:sp>
        </p:grpSp>
        <p:sp>
          <p:nvSpPr>
            <p:cNvPr id="21" name="TextBox 21"/>
            <p:cNvSpPr txBox="1"/>
            <p:nvPr/>
          </p:nvSpPr>
          <p:spPr>
            <a:xfrm>
              <a:off x="1384506" y="250850"/>
              <a:ext cx="8713843"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Gratis online te raadplegen</a:t>
              </a:r>
            </a:p>
          </p:txBody>
        </p:sp>
      </p:grpSp>
      <p:pic>
        <p:nvPicPr>
          <p:cNvPr id="22" name="Picture 22"/>
          <p:cNvPicPr>
            <a:picLocks noChangeAspect="1"/>
          </p:cNvPicPr>
          <p:nvPr/>
        </p:nvPicPr>
        <p:blipFill>
          <a:blip r:embed="rId6"/>
          <a:srcRect/>
          <a:stretch>
            <a:fillRect/>
          </a:stretch>
        </p:blipFill>
        <p:spPr>
          <a:xfrm rot="1515729">
            <a:off x="13890926" y="3463566"/>
            <a:ext cx="4314733" cy="1352804"/>
          </a:xfrm>
          <a:prstGeom prst="rect">
            <a:avLst/>
          </a:prstGeom>
        </p:spPr>
      </p:pic>
      <p:grpSp>
        <p:nvGrpSpPr>
          <p:cNvPr id="23" name="Group 23"/>
          <p:cNvGrpSpPr/>
          <p:nvPr/>
        </p:nvGrpSpPr>
        <p:grpSpPr>
          <a:xfrm>
            <a:off x="6554531" y="4407466"/>
            <a:ext cx="7951139" cy="736034"/>
            <a:chOff x="0" y="0"/>
            <a:chExt cx="10601519" cy="981379"/>
          </a:xfrm>
        </p:grpSpPr>
        <p:grpSp>
          <p:nvGrpSpPr>
            <p:cNvPr id="24" name="Group 24"/>
            <p:cNvGrpSpPr/>
            <p:nvPr/>
          </p:nvGrpSpPr>
          <p:grpSpPr>
            <a:xfrm>
              <a:off x="0" y="0"/>
              <a:ext cx="10601519" cy="981379"/>
              <a:chOff x="0" y="0"/>
              <a:chExt cx="70685623" cy="6543345"/>
            </a:xfrm>
          </p:grpSpPr>
          <p:sp>
            <p:nvSpPr>
              <p:cNvPr id="25" name="Freeform 25"/>
              <p:cNvSpPr/>
              <p:nvPr/>
            </p:nvSpPr>
            <p:spPr>
              <a:xfrm>
                <a:off x="72390" y="72390"/>
                <a:ext cx="70540844" cy="6398565"/>
              </a:xfrm>
              <a:custGeom>
                <a:avLst/>
                <a:gdLst/>
                <a:ahLst/>
                <a:cxnLst/>
                <a:rect l="l" t="t" r="r" b="b"/>
                <a:pathLst>
                  <a:path w="70540844" h="6398565">
                    <a:moveTo>
                      <a:pt x="0" y="0"/>
                    </a:moveTo>
                    <a:lnTo>
                      <a:pt x="70540844" y="0"/>
                    </a:lnTo>
                    <a:lnTo>
                      <a:pt x="70540844" y="6398565"/>
                    </a:lnTo>
                    <a:lnTo>
                      <a:pt x="0" y="6398565"/>
                    </a:lnTo>
                    <a:lnTo>
                      <a:pt x="0" y="0"/>
                    </a:lnTo>
                    <a:close/>
                  </a:path>
                </a:pathLst>
              </a:custGeom>
              <a:solidFill>
                <a:srgbClr val="FAFEFF"/>
              </a:solidFill>
            </p:spPr>
          </p:sp>
          <p:sp>
            <p:nvSpPr>
              <p:cNvPr id="26" name="Freeform 26"/>
              <p:cNvSpPr/>
              <p:nvPr/>
            </p:nvSpPr>
            <p:spPr>
              <a:xfrm>
                <a:off x="0" y="0"/>
                <a:ext cx="70685620" cy="6543345"/>
              </a:xfrm>
              <a:custGeom>
                <a:avLst/>
                <a:gdLst/>
                <a:ahLst/>
                <a:cxnLst/>
                <a:rect l="l" t="t" r="r" b="b"/>
                <a:pathLst>
                  <a:path w="70685620" h="6543345">
                    <a:moveTo>
                      <a:pt x="70540842" y="6398565"/>
                    </a:moveTo>
                    <a:lnTo>
                      <a:pt x="70685620" y="6398565"/>
                    </a:lnTo>
                    <a:lnTo>
                      <a:pt x="70685620" y="6543345"/>
                    </a:lnTo>
                    <a:lnTo>
                      <a:pt x="70540842" y="6543345"/>
                    </a:lnTo>
                    <a:lnTo>
                      <a:pt x="70540842" y="6398565"/>
                    </a:lnTo>
                    <a:close/>
                    <a:moveTo>
                      <a:pt x="0" y="144780"/>
                    </a:moveTo>
                    <a:lnTo>
                      <a:pt x="144780" y="144780"/>
                    </a:lnTo>
                    <a:lnTo>
                      <a:pt x="144780" y="6398565"/>
                    </a:lnTo>
                    <a:lnTo>
                      <a:pt x="0" y="6398565"/>
                    </a:lnTo>
                    <a:lnTo>
                      <a:pt x="0" y="144780"/>
                    </a:lnTo>
                    <a:close/>
                    <a:moveTo>
                      <a:pt x="0" y="6398565"/>
                    </a:moveTo>
                    <a:lnTo>
                      <a:pt x="144780" y="6398565"/>
                    </a:lnTo>
                    <a:lnTo>
                      <a:pt x="144780" y="6543345"/>
                    </a:lnTo>
                    <a:lnTo>
                      <a:pt x="0" y="6543345"/>
                    </a:lnTo>
                    <a:lnTo>
                      <a:pt x="0" y="6398565"/>
                    </a:lnTo>
                    <a:close/>
                    <a:moveTo>
                      <a:pt x="70540842" y="144780"/>
                    </a:moveTo>
                    <a:lnTo>
                      <a:pt x="70685620" y="144780"/>
                    </a:lnTo>
                    <a:lnTo>
                      <a:pt x="70685620" y="6398565"/>
                    </a:lnTo>
                    <a:lnTo>
                      <a:pt x="70540842" y="6398565"/>
                    </a:lnTo>
                    <a:lnTo>
                      <a:pt x="70540842" y="144780"/>
                    </a:lnTo>
                    <a:close/>
                    <a:moveTo>
                      <a:pt x="144780" y="6398565"/>
                    </a:moveTo>
                    <a:lnTo>
                      <a:pt x="70540842" y="6398565"/>
                    </a:lnTo>
                    <a:lnTo>
                      <a:pt x="70540842" y="6543345"/>
                    </a:lnTo>
                    <a:lnTo>
                      <a:pt x="144780" y="6543345"/>
                    </a:lnTo>
                    <a:lnTo>
                      <a:pt x="144780" y="6398565"/>
                    </a:lnTo>
                    <a:close/>
                    <a:moveTo>
                      <a:pt x="70540842" y="0"/>
                    </a:moveTo>
                    <a:lnTo>
                      <a:pt x="70685620" y="0"/>
                    </a:lnTo>
                    <a:lnTo>
                      <a:pt x="70685620" y="144780"/>
                    </a:lnTo>
                    <a:lnTo>
                      <a:pt x="70540842" y="144780"/>
                    </a:lnTo>
                    <a:lnTo>
                      <a:pt x="70540842" y="0"/>
                    </a:lnTo>
                    <a:close/>
                    <a:moveTo>
                      <a:pt x="0" y="0"/>
                    </a:moveTo>
                    <a:lnTo>
                      <a:pt x="144780" y="0"/>
                    </a:lnTo>
                    <a:lnTo>
                      <a:pt x="144780" y="144780"/>
                    </a:lnTo>
                    <a:lnTo>
                      <a:pt x="0" y="144780"/>
                    </a:lnTo>
                    <a:lnTo>
                      <a:pt x="0" y="0"/>
                    </a:lnTo>
                    <a:close/>
                    <a:moveTo>
                      <a:pt x="144780" y="0"/>
                    </a:moveTo>
                    <a:lnTo>
                      <a:pt x="70540842" y="0"/>
                    </a:lnTo>
                    <a:lnTo>
                      <a:pt x="70540842" y="144780"/>
                    </a:lnTo>
                    <a:lnTo>
                      <a:pt x="144780" y="144780"/>
                    </a:lnTo>
                    <a:lnTo>
                      <a:pt x="144780" y="0"/>
                    </a:lnTo>
                    <a:close/>
                  </a:path>
                </a:pathLst>
              </a:custGeom>
              <a:solidFill>
                <a:srgbClr val="2E414D"/>
              </a:solidFill>
            </p:spPr>
          </p:sp>
        </p:grpSp>
        <p:sp>
          <p:nvSpPr>
            <p:cNvPr id="27" name="TextBox 27"/>
            <p:cNvSpPr txBox="1"/>
            <p:nvPr/>
          </p:nvSpPr>
          <p:spPr>
            <a:xfrm>
              <a:off x="1384506" y="250850"/>
              <a:ext cx="8713843" cy="476250"/>
            </a:xfrm>
            <a:prstGeom prst="rect">
              <a:avLst/>
            </a:prstGeom>
          </p:spPr>
          <p:txBody>
            <a:bodyPr lIns="0" tIns="0" rIns="0" bIns="0" rtlCol="0" anchor="t">
              <a:spAutoFit/>
            </a:bodyPr>
            <a:lstStyle/>
            <a:p>
              <a:pPr>
                <a:lnSpc>
                  <a:spcPts val="2774"/>
                </a:lnSpc>
              </a:pPr>
              <a:r>
                <a:rPr lang="en-US" sz="2499" spc="54">
                  <a:solidFill>
                    <a:srgbClr val="2E414D"/>
                  </a:solidFill>
                  <a:latin typeface="Sifonn"/>
                </a:rPr>
                <a:t>Aanvragen ouderkoepels</a:t>
              </a:r>
            </a:p>
          </p:txBody>
        </p:sp>
      </p:grpSp>
      <p:grpSp>
        <p:nvGrpSpPr>
          <p:cNvPr id="28" name="Group 28"/>
          <p:cNvGrpSpPr/>
          <p:nvPr/>
        </p:nvGrpSpPr>
        <p:grpSpPr>
          <a:xfrm>
            <a:off x="9833015" y="7314197"/>
            <a:ext cx="6522389" cy="1078934"/>
            <a:chOff x="0" y="0"/>
            <a:chExt cx="8696519" cy="1438579"/>
          </a:xfrm>
        </p:grpSpPr>
        <p:grpSp>
          <p:nvGrpSpPr>
            <p:cNvPr id="29" name="Group 29"/>
            <p:cNvGrpSpPr/>
            <p:nvPr/>
          </p:nvGrpSpPr>
          <p:grpSpPr>
            <a:xfrm>
              <a:off x="0" y="0"/>
              <a:ext cx="8696519" cy="1438579"/>
              <a:chOff x="0" y="0"/>
              <a:chExt cx="57984035" cy="9591726"/>
            </a:xfrm>
          </p:grpSpPr>
          <p:sp>
            <p:nvSpPr>
              <p:cNvPr id="30" name="Freeform 30"/>
              <p:cNvSpPr/>
              <p:nvPr/>
            </p:nvSpPr>
            <p:spPr>
              <a:xfrm>
                <a:off x="72390" y="72390"/>
                <a:ext cx="57839257" cy="9446946"/>
              </a:xfrm>
              <a:custGeom>
                <a:avLst/>
                <a:gdLst/>
                <a:ahLst/>
                <a:cxnLst/>
                <a:rect l="l" t="t" r="r" b="b"/>
                <a:pathLst>
                  <a:path w="57839257" h="9446946">
                    <a:moveTo>
                      <a:pt x="0" y="0"/>
                    </a:moveTo>
                    <a:lnTo>
                      <a:pt x="57839257" y="0"/>
                    </a:lnTo>
                    <a:lnTo>
                      <a:pt x="57839257" y="9446946"/>
                    </a:lnTo>
                    <a:lnTo>
                      <a:pt x="0" y="9446946"/>
                    </a:lnTo>
                    <a:lnTo>
                      <a:pt x="0" y="0"/>
                    </a:lnTo>
                    <a:close/>
                  </a:path>
                </a:pathLst>
              </a:custGeom>
              <a:solidFill>
                <a:srgbClr val="FAFEFF"/>
              </a:solidFill>
            </p:spPr>
          </p:sp>
          <p:sp>
            <p:nvSpPr>
              <p:cNvPr id="31" name="Freeform 31"/>
              <p:cNvSpPr/>
              <p:nvPr/>
            </p:nvSpPr>
            <p:spPr>
              <a:xfrm>
                <a:off x="0" y="0"/>
                <a:ext cx="57984033" cy="9591726"/>
              </a:xfrm>
              <a:custGeom>
                <a:avLst/>
                <a:gdLst/>
                <a:ahLst/>
                <a:cxnLst/>
                <a:rect l="l" t="t" r="r" b="b"/>
                <a:pathLst>
                  <a:path w="57984033" h="9591726">
                    <a:moveTo>
                      <a:pt x="57839254" y="9446946"/>
                    </a:moveTo>
                    <a:lnTo>
                      <a:pt x="57984033" y="9446946"/>
                    </a:lnTo>
                    <a:lnTo>
                      <a:pt x="57984033" y="9591726"/>
                    </a:lnTo>
                    <a:lnTo>
                      <a:pt x="57839254" y="9591726"/>
                    </a:lnTo>
                    <a:lnTo>
                      <a:pt x="57839254"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57839254" y="144780"/>
                    </a:moveTo>
                    <a:lnTo>
                      <a:pt x="57984033" y="144780"/>
                    </a:lnTo>
                    <a:lnTo>
                      <a:pt x="57984033" y="9446946"/>
                    </a:lnTo>
                    <a:lnTo>
                      <a:pt x="57839254" y="9446946"/>
                    </a:lnTo>
                    <a:lnTo>
                      <a:pt x="57839254" y="144780"/>
                    </a:lnTo>
                    <a:close/>
                    <a:moveTo>
                      <a:pt x="144780" y="9446946"/>
                    </a:moveTo>
                    <a:lnTo>
                      <a:pt x="57839254" y="9446946"/>
                    </a:lnTo>
                    <a:lnTo>
                      <a:pt x="57839254" y="9591726"/>
                    </a:lnTo>
                    <a:lnTo>
                      <a:pt x="144780" y="9591726"/>
                    </a:lnTo>
                    <a:lnTo>
                      <a:pt x="144780" y="9446946"/>
                    </a:lnTo>
                    <a:close/>
                    <a:moveTo>
                      <a:pt x="57839254" y="0"/>
                    </a:moveTo>
                    <a:lnTo>
                      <a:pt x="57984033" y="0"/>
                    </a:lnTo>
                    <a:lnTo>
                      <a:pt x="57984033" y="144780"/>
                    </a:lnTo>
                    <a:lnTo>
                      <a:pt x="57839254" y="144780"/>
                    </a:lnTo>
                    <a:lnTo>
                      <a:pt x="57839254" y="0"/>
                    </a:lnTo>
                    <a:close/>
                    <a:moveTo>
                      <a:pt x="0" y="0"/>
                    </a:moveTo>
                    <a:lnTo>
                      <a:pt x="144780" y="0"/>
                    </a:lnTo>
                    <a:lnTo>
                      <a:pt x="144780" y="144780"/>
                    </a:lnTo>
                    <a:lnTo>
                      <a:pt x="0" y="144780"/>
                    </a:lnTo>
                    <a:lnTo>
                      <a:pt x="0" y="0"/>
                    </a:lnTo>
                    <a:close/>
                    <a:moveTo>
                      <a:pt x="144780" y="0"/>
                    </a:moveTo>
                    <a:lnTo>
                      <a:pt x="57839254" y="0"/>
                    </a:lnTo>
                    <a:lnTo>
                      <a:pt x="57839254" y="144780"/>
                    </a:lnTo>
                    <a:lnTo>
                      <a:pt x="144780" y="144780"/>
                    </a:lnTo>
                    <a:lnTo>
                      <a:pt x="144780" y="0"/>
                    </a:lnTo>
                    <a:close/>
                  </a:path>
                </a:pathLst>
              </a:custGeom>
              <a:solidFill>
                <a:srgbClr val="2E414D"/>
              </a:solidFill>
            </p:spPr>
          </p:sp>
        </p:grpSp>
        <p:sp>
          <p:nvSpPr>
            <p:cNvPr id="32" name="TextBox 32"/>
            <p:cNvSpPr txBox="1"/>
            <p:nvPr/>
          </p:nvSpPr>
          <p:spPr>
            <a:xfrm>
              <a:off x="1135722" y="250850"/>
              <a:ext cx="7148042"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Ouders lezen voor in OKAN</a:t>
              </a:r>
            </a:p>
            <a:p>
              <a:pPr>
                <a:lnSpc>
                  <a:spcPts val="2774"/>
                </a:lnSpc>
              </a:pPr>
              <a:endParaRPr lang="en-US" sz="2499" spc="54">
                <a:solidFill>
                  <a:srgbClr val="2E414D"/>
                </a:solidFill>
                <a:latin typeface="Sifonn"/>
              </a:endParaRPr>
            </a:p>
          </p:txBody>
        </p:sp>
      </p:grpSp>
      <p:grpSp>
        <p:nvGrpSpPr>
          <p:cNvPr id="33" name="Group 33"/>
          <p:cNvGrpSpPr/>
          <p:nvPr/>
        </p:nvGrpSpPr>
        <p:grpSpPr>
          <a:xfrm>
            <a:off x="9833015" y="8718833"/>
            <a:ext cx="6522389" cy="1078934"/>
            <a:chOff x="0" y="0"/>
            <a:chExt cx="8696519" cy="1438579"/>
          </a:xfrm>
        </p:grpSpPr>
        <p:grpSp>
          <p:nvGrpSpPr>
            <p:cNvPr id="34" name="Group 34"/>
            <p:cNvGrpSpPr/>
            <p:nvPr/>
          </p:nvGrpSpPr>
          <p:grpSpPr>
            <a:xfrm>
              <a:off x="0" y="0"/>
              <a:ext cx="8696519" cy="1438579"/>
              <a:chOff x="0" y="0"/>
              <a:chExt cx="57984035" cy="9591726"/>
            </a:xfrm>
          </p:grpSpPr>
          <p:sp>
            <p:nvSpPr>
              <p:cNvPr id="35" name="Freeform 35"/>
              <p:cNvSpPr/>
              <p:nvPr/>
            </p:nvSpPr>
            <p:spPr>
              <a:xfrm>
                <a:off x="72390" y="72390"/>
                <a:ext cx="57839257" cy="9446946"/>
              </a:xfrm>
              <a:custGeom>
                <a:avLst/>
                <a:gdLst/>
                <a:ahLst/>
                <a:cxnLst/>
                <a:rect l="l" t="t" r="r" b="b"/>
                <a:pathLst>
                  <a:path w="57839257" h="9446946">
                    <a:moveTo>
                      <a:pt x="0" y="0"/>
                    </a:moveTo>
                    <a:lnTo>
                      <a:pt x="57839257" y="0"/>
                    </a:lnTo>
                    <a:lnTo>
                      <a:pt x="57839257" y="9446946"/>
                    </a:lnTo>
                    <a:lnTo>
                      <a:pt x="0" y="9446946"/>
                    </a:lnTo>
                    <a:lnTo>
                      <a:pt x="0" y="0"/>
                    </a:lnTo>
                    <a:close/>
                  </a:path>
                </a:pathLst>
              </a:custGeom>
              <a:solidFill>
                <a:srgbClr val="FAFEFF"/>
              </a:solidFill>
            </p:spPr>
          </p:sp>
          <p:sp>
            <p:nvSpPr>
              <p:cNvPr id="36" name="Freeform 36"/>
              <p:cNvSpPr/>
              <p:nvPr/>
            </p:nvSpPr>
            <p:spPr>
              <a:xfrm>
                <a:off x="0" y="0"/>
                <a:ext cx="57984033" cy="9591726"/>
              </a:xfrm>
              <a:custGeom>
                <a:avLst/>
                <a:gdLst/>
                <a:ahLst/>
                <a:cxnLst/>
                <a:rect l="l" t="t" r="r" b="b"/>
                <a:pathLst>
                  <a:path w="57984033" h="9591726">
                    <a:moveTo>
                      <a:pt x="57839254" y="9446946"/>
                    </a:moveTo>
                    <a:lnTo>
                      <a:pt x="57984033" y="9446946"/>
                    </a:lnTo>
                    <a:lnTo>
                      <a:pt x="57984033" y="9591726"/>
                    </a:lnTo>
                    <a:lnTo>
                      <a:pt x="57839254" y="9591726"/>
                    </a:lnTo>
                    <a:lnTo>
                      <a:pt x="57839254" y="9446946"/>
                    </a:lnTo>
                    <a:close/>
                    <a:moveTo>
                      <a:pt x="0" y="144780"/>
                    </a:moveTo>
                    <a:lnTo>
                      <a:pt x="144780" y="144780"/>
                    </a:lnTo>
                    <a:lnTo>
                      <a:pt x="144780" y="9446946"/>
                    </a:lnTo>
                    <a:lnTo>
                      <a:pt x="0" y="9446946"/>
                    </a:lnTo>
                    <a:lnTo>
                      <a:pt x="0" y="144780"/>
                    </a:lnTo>
                    <a:close/>
                    <a:moveTo>
                      <a:pt x="0" y="9446946"/>
                    </a:moveTo>
                    <a:lnTo>
                      <a:pt x="144780" y="9446946"/>
                    </a:lnTo>
                    <a:lnTo>
                      <a:pt x="144780" y="9591726"/>
                    </a:lnTo>
                    <a:lnTo>
                      <a:pt x="0" y="9591726"/>
                    </a:lnTo>
                    <a:lnTo>
                      <a:pt x="0" y="9446946"/>
                    </a:lnTo>
                    <a:close/>
                    <a:moveTo>
                      <a:pt x="57839254" y="144780"/>
                    </a:moveTo>
                    <a:lnTo>
                      <a:pt x="57984033" y="144780"/>
                    </a:lnTo>
                    <a:lnTo>
                      <a:pt x="57984033" y="9446946"/>
                    </a:lnTo>
                    <a:lnTo>
                      <a:pt x="57839254" y="9446946"/>
                    </a:lnTo>
                    <a:lnTo>
                      <a:pt x="57839254" y="144780"/>
                    </a:lnTo>
                    <a:close/>
                    <a:moveTo>
                      <a:pt x="144780" y="9446946"/>
                    </a:moveTo>
                    <a:lnTo>
                      <a:pt x="57839254" y="9446946"/>
                    </a:lnTo>
                    <a:lnTo>
                      <a:pt x="57839254" y="9591726"/>
                    </a:lnTo>
                    <a:lnTo>
                      <a:pt x="144780" y="9591726"/>
                    </a:lnTo>
                    <a:lnTo>
                      <a:pt x="144780" y="9446946"/>
                    </a:lnTo>
                    <a:close/>
                    <a:moveTo>
                      <a:pt x="57839254" y="0"/>
                    </a:moveTo>
                    <a:lnTo>
                      <a:pt x="57984033" y="0"/>
                    </a:lnTo>
                    <a:lnTo>
                      <a:pt x="57984033" y="144780"/>
                    </a:lnTo>
                    <a:lnTo>
                      <a:pt x="57839254" y="144780"/>
                    </a:lnTo>
                    <a:lnTo>
                      <a:pt x="57839254" y="0"/>
                    </a:lnTo>
                    <a:close/>
                    <a:moveTo>
                      <a:pt x="0" y="0"/>
                    </a:moveTo>
                    <a:lnTo>
                      <a:pt x="144780" y="0"/>
                    </a:lnTo>
                    <a:lnTo>
                      <a:pt x="144780" y="144780"/>
                    </a:lnTo>
                    <a:lnTo>
                      <a:pt x="0" y="144780"/>
                    </a:lnTo>
                    <a:lnTo>
                      <a:pt x="0" y="0"/>
                    </a:lnTo>
                    <a:close/>
                    <a:moveTo>
                      <a:pt x="144780" y="0"/>
                    </a:moveTo>
                    <a:lnTo>
                      <a:pt x="57839254" y="0"/>
                    </a:lnTo>
                    <a:lnTo>
                      <a:pt x="57839254" y="144780"/>
                    </a:lnTo>
                    <a:lnTo>
                      <a:pt x="144780" y="144780"/>
                    </a:lnTo>
                    <a:lnTo>
                      <a:pt x="144780" y="0"/>
                    </a:lnTo>
                    <a:close/>
                  </a:path>
                </a:pathLst>
              </a:custGeom>
              <a:solidFill>
                <a:srgbClr val="2E414D"/>
              </a:solidFill>
            </p:spPr>
          </p:sp>
        </p:grpSp>
        <p:sp>
          <p:nvSpPr>
            <p:cNvPr id="37" name="TextBox 37"/>
            <p:cNvSpPr txBox="1"/>
            <p:nvPr/>
          </p:nvSpPr>
          <p:spPr>
            <a:xfrm>
              <a:off x="1135722" y="250850"/>
              <a:ext cx="7148042" cy="933450"/>
            </a:xfrm>
            <a:prstGeom prst="rect">
              <a:avLst/>
            </a:prstGeom>
          </p:spPr>
          <p:txBody>
            <a:bodyPr lIns="0" tIns="0" rIns="0" bIns="0" rtlCol="0" anchor="t">
              <a:spAutoFit/>
            </a:bodyPr>
            <a:lstStyle/>
            <a:p>
              <a:pPr>
                <a:lnSpc>
                  <a:spcPts val="2774"/>
                </a:lnSpc>
              </a:pPr>
              <a:r>
                <a:rPr lang="en-US" sz="2499" spc="54">
                  <a:solidFill>
                    <a:srgbClr val="2E414D"/>
                  </a:solidFill>
                  <a:latin typeface="Sifonn"/>
                </a:rPr>
                <a:t>Inspiratieblad voorlezen met anderstalige nieuwkomers</a:t>
              </a:r>
            </a:p>
          </p:txBody>
        </p:sp>
      </p:grpSp>
      <p:grpSp>
        <p:nvGrpSpPr>
          <p:cNvPr id="38" name="Group 38"/>
          <p:cNvGrpSpPr/>
          <p:nvPr/>
        </p:nvGrpSpPr>
        <p:grpSpPr>
          <a:xfrm>
            <a:off x="6484810" y="5404184"/>
            <a:ext cx="11625199" cy="1736247"/>
            <a:chOff x="0" y="0"/>
            <a:chExt cx="38829115" cy="5799205"/>
          </a:xfrm>
        </p:grpSpPr>
        <p:sp>
          <p:nvSpPr>
            <p:cNvPr id="39" name="Freeform 39"/>
            <p:cNvSpPr/>
            <p:nvPr/>
          </p:nvSpPr>
          <p:spPr>
            <a:xfrm>
              <a:off x="72390" y="72390"/>
              <a:ext cx="38684336" cy="5654425"/>
            </a:xfrm>
            <a:custGeom>
              <a:avLst/>
              <a:gdLst/>
              <a:ahLst/>
              <a:cxnLst/>
              <a:rect l="l" t="t" r="r" b="b"/>
              <a:pathLst>
                <a:path w="38684336" h="5654425">
                  <a:moveTo>
                    <a:pt x="0" y="0"/>
                  </a:moveTo>
                  <a:lnTo>
                    <a:pt x="38684336" y="0"/>
                  </a:lnTo>
                  <a:lnTo>
                    <a:pt x="38684336" y="5654425"/>
                  </a:lnTo>
                  <a:lnTo>
                    <a:pt x="0" y="5654425"/>
                  </a:lnTo>
                  <a:lnTo>
                    <a:pt x="0" y="0"/>
                  </a:lnTo>
                  <a:close/>
                </a:path>
              </a:pathLst>
            </a:custGeom>
            <a:solidFill>
              <a:srgbClr val="FAFEFF"/>
            </a:solidFill>
          </p:spPr>
        </p:sp>
        <p:sp>
          <p:nvSpPr>
            <p:cNvPr id="40" name="Freeform 40"/>
            <p:cNvSpPr/>
            <p:nvPr/>
          </p:nvSpPr>
          <p:spPr>
            <a:xfrm>
              <a:off x="0" y="0"/>
              <a:ext cx="38829115" cy="5799205"/>
            </a:xfrm>
            <a:custGeom>
              <a:avLst/>
              <a:gdLst/>
              <a:ahLst/>
              <a:cxnLst/>
              <a:rect l="l" t="t" r="r" b="b"/>
              <a:pathLst>
                <a:path w="38829115" h="5799205">
                  <a:moveTo>
                    <a:pt x="38684333" y="5654425"/>
                  </a:moveTo>
                  <a:lnTo>
                    <a:pt x="38829115" y="5654425"/>
                  </a:lnTo>
                  <a:lnTo>
                    <a:pt x="38829115" y="5799205"/>
                  </a:lnTo>
                  <a:lnTo>
                    <a:pt x="38684333" y="5799205"/>
                  </a:lnTo>
                  <a:lnTo>
                    <a:pt x="38684333"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38684333" y="144780"/>
                  </a:moveTo>
                  <a:lnTo>
                    <a:pt x="38829115" y="144780"/>
                  </a:lnTo>
                  <a:lnTo>
                    <a:pt x="38829115" y="5654425"/>
                  </a:lnTo>
                  <a:lnTo>
                    <a:pt x="38684333" y="5654425"/>
                  </a:lnTo>
                  <a:lnTo>
                    <a:pt x="38684333" y="144780"/>
                  </a:lnTo>
                  <a:close/>
                  <a:moveTo>
                    <a:pt x="144780" y="5654425"/>
                  </a:moveTo>
                  <a:lnTo>
                    <a:pt x="38684333" y="5654425"/>
                  </a:lnTo>
                  <a:lnTo>
                    <a:pt x="38684333" y="5799205"/>
                  </a:lnTo>
                  <a:lnTo>
                    <a:pt x="144780" y="5799205"/>
                  </a:lnTo>
                  <a:lnTo>
                    <a:pt x="144780" y="5654425"/>
                  </a:lnTo>
                  <a:close/>
                  <a:moveTo>
                    <a:pt x="38684333" y="0"/>
                  </a:moveTo>
                  <a:lnTo>
                    <a:pt x="38829115" y="0"/>
                  </a:lnTo>
                  <a:lnTo>
                    <a:pt x="38829115" y="144780"/>
                  </a:lnTo>
                  <a:lnTo>
                    <a:pt x="38684333" y="144780"/>
                  </a:lnTo>
                  <a:lnTo>
                    <a:pt x="38684333" y="0"/>
                  </a:lnTo>
                  <a:close/>
                  <a:moveTo>
                    <a:pt x="0" y="0"/>
                  </a:moveTo>
                  <a:lnTo>
                    <a:pt x="144780" y="0"/>
                  </a:lnTo>
                  <a:lnTo>
                    <a:pt x="144780" y="144780"/>
                  </a:lnTo>
                  <a:lnTo>
                    <a:pt x="0" y="144780"/>
                  </a:lnTo>
                  <a:lnTo>
                    <a:pt x="0" y="0"/>
                  </a:lnTo>
                  <a:close/>
                  <a:moveTo>
                    <a:pt x="144780" y="0"/>
                  </a:moveTo>
                  <a:lnTo>
                    <a:pt x="38684333" y="0"/>
                  </a:lnTo>
                  <a:lnTo>
                    <a:pt x="38684333" y="144780"/>
                  </a:lnTo>
                  <a:lnTo>
                    <a:pt x="144780" y="144780"/>
                  </a:lnTo>
                  <a:lnTo>
                    <a:pt x="144780" y="0"/>
                  </a:lnTo>
                  <a:close/>
                </a:path>
              </a:pathLst>
            </a:custGeom>
            <a:solidFill>
              <a:srgbClr val="2E414D"/>
            </a:solidFill>
          </p:spPr>
        </p:sp>
      </p:grpSp>
      <p:pic>
        <p:nvPicPr>
          <p:cNvPr id="41" name="Picture 41"/>
          <p:cNvPicPr>
            <a:picLocks noChangeAspect="1"/>
          </p:cNvPicPr>
          <p:nvPr/>
        </p:nvPicPr>
        <p:blipFill>
          <a:blip r:embed="rId7"/>
          <a:srcRect/>
          <a:stretch>
            <a:fillRect/>
          </a:stretch>
        </p:blipFill>
        <p:spPr>
          <a:xfrm>
            <a:off x="6594093" y="6352366"/>
            <a:ext cx="3238923" cy="3934634"/>
          </a:xfrm>
          <a:prstGeom prst="rect">
            <a:avLst/>
          </a:prstGeom>
        </p:spPr>
      </p:pic>
      <p:sp>
        <p:nvSpPr>
          <p:cNvPr id="42" name="TextBox 42"/>
          <p:cNvSpPr txBox="1"/>
          <p:nvPr/>
        </p:nvSpPr>
        <p:spPr>
          <a:xfrm>
            <a:off x="6800154" y="5860767"/>
            <a:ext cx="9555250" cy="737356"/>
          </a:xfrm>
          <a:prstGeom prst="rect">
            <a:avLst/>
          </a:prstGeom>
        </p:spPr>
        <p:txBody>
          <a:bodyPr lIns="0" tIns="0" rIns="0" bIns="0" rtlCol="0" anchor="t">
            <a:spAutoFit/>
          </a:bodyPr>
          <a:lstStyle/>
          <a:p>
            <a:pPr>
              <a:lnSpc>
                <a:spcPts val="5606"/>
              </a:lnSpc>
            </a:pPr>
            <a:r>
              <a:rPr lang="en-US" sz="5050" spc="111">
                <a:solidFill>
                  <a:srgbClr val="2E414D"/>
                </a:solidFill>
                <a:latin typeface="Sifonn"/>
              </a:rPr>
              <a:t>De Grote Voorleesdag</a:t>
            </a:r>
          </a:p>
        </p:txBody>
      </p:sp>
      <p:grpSp>
        <p:nvGrpSpPr>
          <p:cNvPr id="43" name="Group 43"/>
          <p:cNvGrpSpPr/>
          <p:nvPr/>
        </p:nvGrpSpPr>
        <p:grpSpPr>
          <a:xfrm>
            <a:off x="16677793" y="5732840"/>
            <a:ext cx="1135261" cy="1078934"/>
            <a:chOff x="0" y="0"/>
            <a:chExt cx="14007894" cy="13312888"/>
          </a:xfrm>
        </p:grpSpPr>
        <p:sp>
          <p:nvSpPr>
            <p:cNvPr id="44" name="Freeform 44"/>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45" name="Freeform 45"/>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46" name="Group 46"/>
          <p:cNvGrpSpPr/>
          <p:nvPr/>
        </p:nvGrpSpPr>
        <p:grpSpPr>
          <a:xfrm>
            <a:off x="16691670" y="7314197"/>
            <a:ext cx="1135261" cy="1078934"/>
            <a:chOff x="0" y="0"/>
            <a:chExt cx="14007894" cy="13312888"/>
          </a:xfrm>
        </p:grpSpPr>
        <p:sp>
          <p:nvSpPr>
            <p:cNvPr id="47" name="Freeform 47"/>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48" name="Freeform 48"/>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grpSp>
        <p:nvGrpSpPr>
          <p:cNvPr id="49" name="Group 49"/>
          <p:cNvGrpSpPr/>
          <p:nvPr/>
        </p:nvGrpSpPr>
        <p:grpSpPr>
          <a:xfrm>
            <a:off x="16691670" y="8718833"/>
            <a:ext cx="1135261" cy="1078934"/>
            <a:chOff x="0" y="0"/>
            <a:chExt cx="14007894" cy="13312888"/>
          </a:xfrm>
        </p:grpSpPr>
        <p:sp>
          <p:nvSpPr>
            <p:cNvPr id="50" name="Freeform 50"/>
            <p:cNvSpPr/>
            <p:nvPr/>
          </p:nvSpPr>
          <p:spPr>
            <a:xfrm>
              <a:off x="72390" y="72390"/>
              <a:ext cx="13863114" cy="13168109"/>
            </a:xfrm>
            <a:custGeom>
              <a:avLst/>
              <a:gdLst/>
              <a:ahLst/>
              <a:cxnLst/>
              <a:rect l="l" t="t" r="r" b="b"/>
              <a:pathLst>
                <a:path w="13863114" h="13168109">
                  <a:moveTo>
                    <a:pt x="0" y="0"/>
                  </a:moveTo>
                  <a:lnTo>
                    <a:pt x="13863114" y="0"/>
                  </a:lnTo>
                  <a:lnTo>
                    <a:pt x="13863114" y="13168109"/>
                  </a:lnTo>
                  <a:lnTo>
                    <a:pt x="0" y="13168109"/>
                  </a:lnTo>
                  <a:lnTo>
                    <a:pt x="0" y="0"/>
                  </a:lnTo>
                  <a:close/>
                </a:path>
              </a:pathLst>
            </a:custGeom>
            <a:solidFill>
              <a:srgbClr val="FAFEFF"/>
            </a:solidFill>
          </p:spPr>
        </p:sp>
        <p:sp>
          <p:nvSpPr>
            <p:cNvPr id="51" name="Freeform 51"/>
            <p:cNvSpPr/>
            <p:nvPr/>
          </p:nvSpPr>
          <p:spPr>
            <a:xfrm>
              <a:off x="0" y="0"/>
              <a:ext cx="14007894" cy="13312888"/>
            </a:xfrm>
            <a:custGeom>
              <a:avLst/>
              <a:gdLst/>
              <a:ahLst/>
              <a:cxnLst/>
              <a:rect l="l" t="t" r="r" b="b"/>
              <a:pathLst>
                <a:path w="14007894" h="13312888">
                  <a:moveTo>
                    <a:pt x="13863114" y="13168108"/>
                  </a:moveTo>
                  <a:lnTo>
                    <a:pt x="14007894" y="13168108"/>
                  </a:lnTo>
                  <a:lnTo>
                    <a:pt x="14007894" y="13312888"/>
                  </a:lnTo>
                  <a:lnTo>
                    <a:pt x="13863114" y="13312888"/>
                  </a:lnTo>
                  <a:lnTo>
                    <a:pt x="13863114" y="13168108"/>
                  </a:lnTo>
                  <a:close/>
                  <a:moveTo>
                    <a:pt x="0" y="144780"/>
                  </a:moveTo>
                  <a:lnTo>
                    <a:pt x="144780" y="144780"/>
                  </a:lnTo>
                  <a:lnTo>
                    <a:pt x="144780" y="13168108"/>
                  </a:lnTo>
                  <a:lnTo>
                    <a:pt x="0" y="13168108"/>
                  </a:lnTo>
                  <a:lnTo>
                    <a:pt x="0" y="144780"/>
                  </a:lnTo>
                  <a:close/>
                  <a:moveTo>
                    <a:pt x="0" y="13168108"/>
                  </a:moveTo>
                  <a:lnTo>
                    <a:pt x="144780" y="13168108"/>
                  </a:lnTo>
                  <a:lnTo>
                    <a:pt x="144780" y="13312888"/>
                  </a:lnTo>
                  <a:lnTo>
                    <a:pt x="0" y="13312888"/>
                  </a:lnTo>
                  <a:lnTo>
                    <a:pt x="0" y="13168108"/>
                  </a:lnTo>
                  <a:close/>
                  <a:moveTo>
                    <a:pt x="13863114" y="144780"/>
                  </a:moveTo>
                  <a:lnTo>
                    <a:pt x="14007894" y="144780"/>
                  </a:lnTo>
                  <a:lnTo>
                    <a:pt x="14007894" y="13168108"/>
                  </a:lnTo>
                  <a:lnTo>
                    <a:pt x="13863114" y="13168108"/>
                  </a:lnTo>
                  <a:lnTo>
                    <a:pt x="13863114" y="144780"/>
                  </a:lnTo>
                  <a:close/>
                  <a:moveTo>
                    <a:pt x="144780" y="13168108"/>
                  </a:moveTo>
                  <a:lnTo>
                    <a:pt x="13863114" y="13168108"/>
                  </a:lnTo>
                  <a:lnTo>
                    <a:pt x="13863114" y="13312888"/>
                  </a:lnTo>
                  <a:lnTo>
                    <a:pt x="144780" y="13312888"/>
                  </a:lnTo>
                  <a:lnTo>
                    <a:pt x="144780" y="13168108"/>
                  </a:lnTo>
                  <a:close/>
                  <a:moveTo>
                    <a:pt x="13863114" y="0"/>
                  </a:moveTo>
                  <a:lnTo>
                    <a:pt x="14007894" y="0"/>
                  </a:lnTo>
                  <a:lnTo>
                    <a:pt x="14007894" y="144780"/>
                  </a:lnTo>
                  <a:lnTo>
                    <a:pt x="13863114" y="144780"/>
                  </a:lnTo>
                  <a:lnTo>
                    <a:pt x="13863114" y="0"/>
                  </a:lnTo>
                  <a:close/>
                  <a:moveTo>
                    <a:pt x="0" y="0"/>
                  </a:moveTo>
                  <a:lnTo>
                    <a:pt x="144780" y="0"/>
                  </a:lnTo>
                  <a:lnTo>
                    <a:pt x="144780" y="144780"/>
                  </a:lnTo>
                  <a:lnTo>
                    <a:pt x="0" y="144780"/>
                  </a:lnTo>
                  <a:lnTo>
                    <a:pt x="0" y="0"/>
                  </a:lnTo>
                  <a:close/>
                  <a:moveTo>
                    <a:pt x="144780" y="0"/>
                  </a:moveTo>
                  <a:lnTo>
                    <a:pt x="13863114" y="0"/>
                  </a:lnTo>
                  <a:lnTo>
                    <a:pt x="13863114" y="144780"/>
                  </a:lnTo>
                  <a:lnTo>
                    <a:pt x="144780" y="144780"/>
                  </a:lnTo>
                  <a:lnTo>
                    <a:pt x="144780" y="0"/>
                  </a:lnTo>
                  <a:close/>
                </a:path>
              </a:pathLst>
            </a:custGeom>
            <a:solidFill>
              <a:srgbClr val="2E414D"/>
            </a:solidFill>
          </p:spPr>
        </p:sp>
      </p:grpSp>
      <p:pic>
        <p:nvPicPr>
          <p:cNvPr id="53" name="Afbeelding 52">
            <a:extLst>
              <a:ext uri="{FF2B5EF4-FFF2-40B4-BE49-F238E27FC236}">
                <a16:creationId xmlns:a16="http://schemas.microsoft.com/office/drawing/2014/main" id="{323ACFFA-37D4-0F4A-85A0-CFFBBFC691CD}"/>
              </a:ext>
            </a:extLst>
          </p:cNvPr>
          <p:cNvPicPr>
            <a:picLocks noChangeAspect="1"/>
          </p:cNvPicPr>
          <p:nvPr/>
        </p:nvPicPr>
        <p:blipFill>
          <a:blip r:embed="rId8"/>
          <a:stretch>
            <a:fillRect/>
          </a:stretch>
        </p:blipFill>
        <p:spPr>
          <a:xfrm>
            <a:off x="16729475" y="8726976"/>
            <a:ext cx="1077712" cy="1080000"/>
          </a:xfrm>
          <a:prstGeom prst="rect">
            <a:avLst/>
          </a:prstGeom>
        </p:spPr>
      </p:pic>
      <p:pic>
        <p:nvPicPr>
          <p:cNvPr id="55" name="Afbeelding 54">
            <a:extLst>
              <a:ext uri="{FF2B5EF4-FFF2-40B4-BE49-F238E27FC236}">
                <a16:creationId xmlns:a16="http://schemas.microsoft.com/office/drawing/2014/main" id="{5114ADAD-6B00-8B45-85D9-6FC7C083DF2B}"/>
              </a:ext>
            </a:extLst>
          </p:cNvPr>
          <p:cNvPicPr>
            <a:picLocks noChangeAspect="1"/>
          </p:cNvPicPr>
          <p:nvPr/>
        </p:nvPicPr>
        <p:blipFill>
          <a:blip r:embed="rId9"/>
          <a:stretch>
            <a:fillRect/>
          </a:stretch>
        </p:blipFill>
        <p:spPr>
          <a:xfrm>
            <a:off x="16727187" y="7304988"/>
            <a:ext cx="1080000" cy="1080000"/>
          </a:xfrm>
          <a:prstGeom prst="rect">
            <a:avLst/>
          </a:prstGeom>
        </p:spPr>
      </p:pic>
      <p:pic>
        <p:nvPicPr>
          <p:cNvPr id="57" name="Afbeelding 56">
            <a:extLst>
              <a:ext uri="{FF2B5EF4-FFF2-40B4-BE49-F238E27FC236}">
                <a16:creationId xmlns:a16="http://schemas.microsoft.com/office/drawing/2014/main" id="{68F91894-DB9E-5DF6-397C-1A6E9C71C414}"/>
              </a:ext>
            </a:extLst>
          </p:cNvPr>
          <p:cNvPicPr>
            <a:picLocks noChangeAspect="1"/>
          </p:cNvPicPr>
          <p:nvPr/>
        </p:nvPicPr>
        <p:blipFill>
          <a:blip r:embed="rId10"/>
          <a:stretch>
            <a:fillRect/>
          </a:stretch>
        </p:blipFill>
        <p:spPr>
          <a:xfrm>
            <a:off x="16698529" y="5716692"/>
            <a:ext cx="1093787" cy="1080000"/>
          </a:xfrm>
          <a:prstGeom prst="rect">
            <a:avLst/>
          </a:prstGeom>
        </p:spPr>
      </p:pic>
      <p:pic>
        <p:nvPicPr>
          <p:cNvPr id="59" name="Afbeelding 58">
            <a:extLst>
              <a:ext uri="{FF2B5EF4-FFF2-40B4-BE49-F238E27FC236}">
                <a16:creationId xmlns:a16="http://schemas.microsoft.com/office/drawing/2014/main" id="{5BA3E546-500B-0C60-5104-47DF0EAAF7C4}"/>
              </a:ext>
            </a:extLst>
          </p:cNvPr>
          <p:cNvPicPr>
            <a:picLocks noChangeAspect="1"/>
          </p:cNvPicPr>
          <p:nvPr/>
        </p:nvPicPr>
        <p:blipFill>
          <a:blip r:embed="rId11"/>
          <a:stretch>
            <a:fillRect/>
          </a:stretch>
        </p:blipFill>
        <p:spPr>
          <a:xfrm>
            <a:off x="13738519" y="351963"/>
            <a:ext cx="1091465" cy="1080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a:solidFill>
                    <a:srgbClr val="2E414D"/>
                  </a:solidFill>
                  <a:latin typeface="Sifonn"/>
                </a:rPr>
                <a:t>Wie zijn de ouders?</a:t>
              </a: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grpSp>
        <p:nvGrpSpPr>
          <p:cNvPr id="8" name="Group 8"/>
          <p:cNvGrpSpPr/>
          <p:nvPr/>
        </p:nvGrpSpPr>
        <p:grpSpPr>
          <a:xfrm>
            <a:off x="0" y="2146338"/>
            <a:ext cx="10106797" cy="817949"/>
            <a:chOff x="0" y="0"/>
            <a:chExt cx="13475729" cy="1090599"/>
          </a:xfrm>
        </p:grpSpPr>
        <p:grpSp>
          <p:nvGrpSpPr>
            <p:cNvPr id="9" name="Group 9"/>
            <p:cNvGrpSpPr/>
            <p:nvPr/>
          </p:nvGrpSpPr>
          <p:grpSpPr>
            <a:xfrm>
              <a:off x="0" y="0"/>
              <a:ext cx="13475729" cy="1090599"/>
              <a:chOff x="0" y="0"/>
              <a:chExt cx="89849421" cy="7271570"/>
            </a:xfrm>
          </p:grpSpPr>
          <p:sp>
            <p:nvSpPr>
              <p:cNvPr id="10" name="Freeform 10"/>
              <p:cNvSpPr/>
              <p:nvPr/>
            </p:nvSpPr>
            <p:spPr>
              <a:xfrm>
                <a:off x="72390" y="72390"/>
                <a:ext cx="89704642" cy="7126790"/>
              </a:xfrm>
              <a:custGeom>
                <a:avLst/>
                <a:gdLst/>
                <a:ahLst/>
                <a:cxnLst/>
                <a:rect l="l" t="t" r="r" b="b"/>
                <a:pathLst>
                  <a:path w="89704642" h="7126790">
                    <a:moveTo>
                      <a:pt x="0" y="0"/>
                    </a:moveTo>
                    <a:lnTo>
                      <a:pt x="89704642" y="0"/>
                    </a:lnTo>
                    <a:lnTo>
                      <a:pt x="89704642" y="7126790"/>
                    </a:lnTo>
                    <a:lnTo>
                      <a:pt x="0" y="7126790"/>
                    </a:lnTo>
                    <a:lnTo>
                      <a:pt x="0" y="0"/>
                    </a:lnTo>
                    <a:close/>
                  </a:path>
                </a:pathLst>
              </a:custGeom>
              <a:solidFill>
                <a:srgbClr val="FAFEFF"/>
              </a:solidFill>
            </p:spPr>
          </p:sp>
          <p:sp>
            <p:nvSpPr>
              <p:cNvPr id="11" name="Freeform 11"/>
              <p:cNvSpPr/>
              <p:nvPr/>
            </p:nvSpPr>
            <p:spPr>
              <a:xfrm>
                <a:off x="0" y="0"/>
                <a:ext cx="89849424" cy="7271569"/>
              </a:xfrm>
              <a:custGeom>
                <a:avLst/>
                <a:gdLst/>
                <a:ahLst/>
                <a:cxnLst/>
                <a:rect l="l" t="t" r="r" b="b"/>
                <a:pathLst>
                  <a:path w="89849424" h="7271569">
                    <a:moveTo>
                      <a:pt x="89704639" y="7126790"/>
                    </a:moveTo>
                    <a:lnTo>
                      <a:pt x="89849424" y="7126790"/>
                    </a:lnTo>
                    <a:lnTo>
                      <a:pt x="89849424" y="7271569"/>
                    </a:lnTo>
                    <a:lnTo>
                      <a:pt x="89704639" y="7271569"/>
                    </a:lnTo>
                    <a:lnTo>
                      <a:pt x="89704639"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89704639" y="144780"/>
                    </a:moveTo>
                    <a:lnTo>
                      <a:pt x="89849424" y="144780"/>
                    </a:lnTo>
                    <a:lnTo>
                      <a:pt x="89849424" y="7126790"/>
                    </a:lnTo>
                    <a:lnTo>
                      <a:pt x="89704639" y="7126790"/>
                    </a:lnTo>
                    <a:lnTo>
                      <a:pt x="89704639" y="144780"/>
                    </a:lnTo>
                    <a:close/>
                    <a:moveTo>
                      <a:pt x="144780" y="7126790"/>
                    </a:moveTo>
                    <a:lnTo>
                      <a:pt x="89704639" y="7126790"/>
                    </a:lnTo>
                    <a:lnTo>
                      <a:pt x="89704639" y="7271569"/>
                    </a:lnTo>
                    <a:lnTo>
                      <a:pt x="144780" y="7271569"/>
                    </a:lnTo>
                    <a:lnTo>
                      <a:pt x="144780" y="7126790"/>
                    </a:lnTo>
                    <a:close/>
                    <a:moveTo>
                      <a:pt x="89704639" y="0"/>
                    </a:moveTo>
                    <a:lnTo>
                      <a:pt x="89849424" y="0"/>
                    </a:lnTo>
                    <a:lnTo>
                      <a:pt x="89849424" y="144780"/>
                    </a:lnTo>
                    <a:lnTo>
                      <a:pt x="89704639" y="144780"/>
                    </a:lnTo>
                    <a:lnTo>
                      <a:pt x="89704639" y="0"/>
                    </a:lnTo>
                    <a:close/>
                    <a:moveTo>
                      <a:pt x="0" y="0"/>
                    </a:moveTo>
                    <a:lnTo>
                      <a:pt x="144780" y="0"/>
                    </a:lnTo>
                    <a:lnTo>
                      <a:pt x="144780" y="144780"/>
                    </a:lnTo>
                    <a:lnTo>
                      <a:pt x="0" y="144780"/>
                    </a:lnTo>
                    <a:lnTo>
                      <a:pt x="0" y="0"/>
                    </a:lnTo>
                    <a:close/>
                    <a:moveTo>
                      <a:pt x="144780" y="0"/>
                    </a:moveTo>
                    <a:lnTo>
                      <a:pt x="89704639" y="0"/>
                    </a:lnTo>
                    <a:lnTo>
                      <a:pt x="89704639" y="144780"/>
                    </a:lnTo>
                    <a:lnTo>
                      <a:pt x="144780" y="144780"/>
                    </a:lnTo>
                    <a:lnTo>
                      <a:pt x="144780" y="0"/>
                    </a:lnTo>
                    <a:close/>
                  </a:path>
                </a:pathLst>
              </a:custGeom>
              <a:solidFill>
                <a:srgbClr val="2E414D"/>
              </a:solidFill>
            </p:spPr>
          </p:sp>
        </p:grpSp>
        <p:sp>
          <p:nvSpPr>
            <p:cNvPr id="12" name="TextBox 12"/>
            <p:cNvSpPr txBox="1"/>
            <p:nvPr/>
          </p:nvSpPr>
          <p:spPr>
            <a:xfrm>
              <a:off x="1759863" y="250850"/>
              <a:ext cx="11076280"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ZEER GROTE DIVERSITEIT</a:t>
              </a:r>
            </a:p>
          </p:txBody>
        </p:sp>
      </p:grpSp>
      <p:grpSp>
        <p:nvGrpSpPr>
          <p:cNvPr id="13" name="Group 13"/>
          <p:cNvGrpSpPr/>
          <p:nvPr/>
        </p:nvGrpSpPr>
        <p:grpSpPr>
          <a:xfrm>
            <a:off x="4090602" y="2964287"/>
            <a:ext cx="10623152" cy="817949"/>
            <a:chOff x="0" y="0"/>
            <a:chExt cx="14164203" cy="1090599"/>
          </a:xfrm>
        </p:grpSpPr>
        <p:grpSp>
          <p:nvGrpSpPr>
            <p:cNvPr id="14" name="Group 14"/>
            <p:cNvGrpSpPr/>
            <p:nvPr/>
          </p:nvGrpSpPr>
          <p:grpSpPr>
            <a:xfrm>
              <a:off x="0" y="0"/>
              <a:ext cx="14164203" cy="1090599"/>
              <a:chOff x="0" y="0"/>
              <a:chExt cx="94439820" cy="7271570"/>
            </a:xfrm>
          </p:grpSpPr>
          <p:sp>
            <p:nvSpPr>
              <p:cNvPr id="15" name="Freeform 1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16" name="Freeform 1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17" name="TextBox 1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Warm welkom en informatieuitwisseling</a:t>
              </a:r>
            </a:p>
          </p:txBody>
        </p:sp>
      </p:grpSp>
      <p:grpSp>
        <p:nvGrpSpPr>
          <p:cNvPr id="18" name="Group 18"/>
          <p:cNvGrpSpPr/>
          <p:nvPr/>
        </p:nvGrpSpPr>
        <p:grpSpPr>
          <a:xfrm>
            <a:off x="621496" y="3782236"/>
            <a:ext cx="14092258" cy="817949"/>
            <a:chOff x="0" y="0"/>
            <a:chExt cx="18789677" cy="1090599"/>
          </a:xfrm>
        </p:grpSpPr>
        <p:grpSp>
          <p:nvGrpSpPr>
            <p:cNvPr id="19" name="Group 19"/>
            <p:cNvGrpSpPr/>
            <p:nvPr/>
          </p:nvGrpSpPr>
          <p:grpSpPr>
            <a:xfrm>
              <a:off x="0" y="0"/>
              <a:ext cx="18789677" cy="1090599"/>
              <a:chOff x="0" y="0"/>
              <a:chExt cx="125280165" cy="7271570"/>
            </a:xfrm>
          </p:grpSpPr>
          <p:sp>
            <p:nvSpPr>
              <p:cNvPr id="20" name="Freeform 2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21" name="Freeform 2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22" name="TextBox 2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Nederlands niet machtig?</a:t>
              </a:r>
            </a:p>
          </p:txBody>
        </p:sp>
      </p:grpSp>
      <p:grpSp>
        <p:nvGrpSpPr>
          <p:cNvPr id="23" name="Group 23"/>
          <p:cNvGrpSpPr/>
          <p:nvPr/>
        </p:nvGrpSpPr>
        <p:grpSpPr>
          <a:xfrm>
            <a:off x="4090602" y="4600186"/>
            <a:ext cx="10623152" cy="817949"/>
            <a:chOff x="0" y="0"/>
            <a:chExt cx="14164203" cy="1090599"/>
          </a:xfrm>
        </p:grpSpPr>
        <p:grpSp>
          <p:nvGrpSpPr>
            <p:cNvPr id="24" name="Group 24"/>
            <p:cNvGrpSpPr/>
            <p:nvPr/>
          </p:nvGrpSpPr>
          <p:grpSpPr>
            <a:xfrm>
              <a:off x="0" y="0"/>
              <a:ext cx="14164203" cy="1090599"/>
              <a:chOff x="0" y="0"/>
              <a:chExt cx="94439820" cy="7271570"/>
            </a:xfrm>
          </p:grpSpPr>
          <p:sp>
            <p:nvSpPr>
              <p:cNvPr id="25" name="Freeform 2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26" name="Freeform 2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27" name="TextBox 2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Tolken/brugfiguren/Oefenkans Nederlands</a:t>
              </a:r>
            </a:p>
          </p:txBody>
        </p:sp>
      </p:grpSp>
      <p:grpSp>
        <p:nvGrpSpPr>
          <p:cNvPr id="28" name="Group 28"/>
          <p:cNvGrpSpPr/>
          <p:nvPr/>
        </p:nvGrpSpPr>
        <p:grpSpPr>
          <a:xfrm>
            <a:off x="621496" y="5418135"/>
            <a:ext cx="14092258" cy="817949"/>
            <a:chOff x="0" y="0"/>
            <a:chExt cx="18789677" cy="1090599"/>
          </a:xfrm>
        </p:grpSpPr>
        <p:grpSp>
          <p:nvGrpSpPr>
            <p:cNvPr id="29" name="Group 29"/>
            <p:cNvGrpSpPr/>
            <p:nvPr/>
          </p:nvGrpSpPr>
          <p:grpSpPr>
            <a:xfrm>
              <a:off x="0" y="0"/>
              <a:ext cx="18789677" cy="1090599"/>
              <a:chOff x="0" y="0"/>
              <a:chExt cx="125280165" cy="7271570"/>
            </a:xfrm>
          </p:grpSpPr>
          <p:sp>
            <p:nvSpPr>
              <p:cNvPr id="30" name="Freeform 3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5CE1E6"/>
              </a:solidFill>
            </p:spPr>
          </p:sp>
          <p:sp>
            <p:nvSpPr>
              <p:cNvPr id="31" name="Freeform 3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32" name="TextBox 3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Geen eigen onderwijservaring/geen kennis onderwijssysteem</a:t>
              </a:r>
            </a:p>
          </p:txBody>
        </p:sp>
      </p:grpSp>
      <p:grpSp>
        <p:nvGrpSpPr>
          <p:cNvPr id="33" name="Group 33"/>
          <p:cNvGrpSpPr/>
          <p:nvPr/>
        </p:nvGrpSpPr>
        <p:grpSpPr>
          <a:xfrm>
            <a:off x="4090602" y="6236084"/>
            <a:ext cx="10623152" cy="817949"/>
            <a:chOff x="0" y="0"/>
            <a:chExt cx="14164203" cy="1090599"/>
          </a:xfrm>
        </p:grpSpPr>
        <p:grpSp>
          <p:nvGrpSpPr>
            <p:cNvPr id="34" name="Group 34"/>
            <p:cNvGrpSpPr/>
            <p:nvPr/>
          </p:nvGrpSpPr>
          <p:grpSpPr>
            <a:xfrm>
              <a:off x="0" y="0"/>
              <a:ext cx="14164203" cy="1090599"/>
              <a:chOff x="0" y="0"/>
              <a:chExt cx="94439820" cy="7271570"/>
            </a:xfrm>
          </p:grpSpPr>
          <p:sp>
            <p:nvSpPr>
              <p:cNvPr id="35" name="Freeform 3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5CE1E6"/>
              </a:solidFill>
            </p:spPr>
          </p:sp>
          <p:sp>
            <p:nvSpPr>
              <p:cNvPr id="36" name="Freeform 3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37" name="TextBox 3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Geduld, uitleg en verwachtingen</a:t>
              </a:r>
            </a:p>
          </p:txBody>
        </p:sp>
      </p:grpSp>
      <p:grpSp>
        <p:nvGrpSpPr>
          <p:cNvPr id="38" name="Group 38"/>
          <p:cNvGrpSpPr/>
          <p:nvPr/>
        </p:nvGrpSpPr>
        <p:grpSpPr>
          <a:xfrm>
            <a:off x="621496" y="7054034"/>
            <a:ext cx="14092258" cy="817949"/>
            <a:chOff x="0" y="0"/>
            <a:chExt cx="18789677" cy="1090599"/>
          </a:xfrm>
        </p:grpSpPr>
        <p:grpSp>
          <p:nvGrpSpPr>
            <p:cNvPr id="39" name="Group 39"/>
            <p:cNvGrpSpPr/>
            <p:nvPr/>
          </p:nvGrpSpPr>
          <p:grpSpPr>
            <a:xfrm>
              <a:off x="0" y="0"/>
              <a:ext cx="18789677" cy="1090599"/>
              <a:chOff x="0" y="0"/>
              <a:chExt cx="125280165" cy="7271570"/>
            </a:xfrm>
          </p:grpSpPr>
          <p:sp>
            <p:nvSpPr>
              <p:cNvPr id="40" name="Freeform 4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41" name="Freeform 4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42" name="TextBox 4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Mate van alfabetisering</a:t>
              </a:r>
            </a:p>
          </p:txBody>
        </p:sp>
      </p:grpSp>
      <p:grpSp>
        <p:nvGrpSpPr>
          <p:cNvPr id="43" name="Group 43"/>
          <p:cNvGrpSpPr/>
          <p:nvPr/>
        </p:nvGrpSpPr>
        <p:grpSpPr>
          <a:xfrm>
            <a:off x="4090602" y="7871983"/>
            <a:ext cx="10623152" cy="817949"/>
            <a:chOff x="0" y="0"/>
            <a:chExt cx="14164203" cy="1090599"/>
          </a:xfrm>
        </p:grpSpPr>
        <p:grpSp>
          <p:nvGrpSpPr>
            <p:cNvPr id="44" name="Group 44"/>
            <p:cNvGrpSpPr/>
            <p:nvPr/>
          </p:nvGrpSpPr>
          <p:grpSpPr>
            <a:xfrm>
              <a:off x="0" y="0"/>
              <a:ext cx="14164203" cy="1090599"/>
              <a:chOff x="0" y="0"/>
              <a:chExt cx="94439820" cy="7271570"/>
            </a:xfrm>
          </p:grpSpPr>
          <p:sp>
            <p:nvSpPr>
              <p:cNvPr id="45" name="Freeform 4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46" name="Freeform 4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47" name="TextBox 4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Heldere taal</a:t>
              </a:r>
            </a:p>
          </p:txBody>
        </p:sp>
      </p:grpSp>
      <p:grpSp>
        <p:nvGrpSpPr>
          <p:cNvPr id="48" name="Group 48"/>
          <p:cNvGrpSpPr/>
          <p:nvPr/>
        </p:nvGrpSpPr>
        <p:grpSpPr>
          <a:xfrm>
            <a:off x="621496" y="8689932"/>
            <a:ext cx="14092258" cy="817949"/>
            <a:chOff x="0" y="0"/>
            <a:chExt cx="18789677" cy="1090599"/>
          </a:xfrm>
        </p:grpSpPr>
        <p:grpSp>
          <p:nvGrpSpPr>
            <p:cNvPr id="49" name="Group 49"/>
            <p:cNvGrpSpPr/>
            <p:nvPr/>
          </p:nvGrpSpPr>
          <p:grpSpPr>
            <a:xfrm>
              <a:off x="0" y="0"/>
              <a:ext cx="18789677" cy="1090599"/>
              <a:chOff x="0" y="0"/>
              <a:chExt cx="125280165" cy="7271570"/>
            </a:xfrm>
          </p:grpSpPr>
          <p:sp>
            <p:nvSpPr>
              <p:cNvPr id="50" name="Freeform 50"/>
              <p:cNvSpPr/>
              <p:nvPr/>
            </p:nvSpPr>
            <p:spPr>
              <a:xfrm>
                <a:off x="72390" y="72390"/>
                <a:ext cx="125135385" cy="7126790"/>
              </a:xfrm>
              <a:custGeom>
                <a:avLst/>
                <a:gdLst/>
                <a:ahLst/>
                <a:cxnLst/>
                <a:rect l="l" t="t" r="r" b="b"/>
                <a:pathLst>
                  <a:path w="125135385" h="7126790">
                    <a:moveTo>
                      <a:pt x="0" y="0"/>
                    </a:moveTo>
                    <a:lnTo>
                      <a:pt x="125135385" y="0"/>
                    </a:lnTo>
                    <a:lnTo>
                      <a:pt x="125135385" y="7126790"/>
                    </a:lnTo>
                    <a:lnTo>
                      <a:pt x="0" y="7126790"/>
                    </a:lnTo>
                    <a:lnTo>
                      <a:pt x="0" y="0"/>
                    </a:lnTo>
                    <a:close/>
                  </a:path>
                </a:pathLst>
              </a:custGeom>
              <a:solidFill>
                <a:srgbClr val="FAFEFF"/>
              </a:solidFill>
            </p:spPr>
          </p:sp>
          <p:sp>
            <p:nvSpPr>
              <p:cNvPr id="51" name="Freeform 51"/>
              <p:cNvSpPr/>
              <p:nvPr/>
            </p:nvSpPr>
            <p:spPr>
              <a:xfrm>
                <a:off x="0" y="0"/>
                <a:ext cx="125280167" cy="7271569"/>
              </a:xfrm>
              <a:custGeom>
                <a:avLst/>
                <a:gdLst/>
                <a:ahLst/>
                <a:cxnLst/>
                <a:rect l="l" t="t" r="r" b="b"/>
                <a:pathLst>
                  <a:path w="125280167" h="7271569">
                    <a:moveTo>
                      <a:pt x="125135382" y="7126790"/>
                    </a:moveTo>
                    <a:lnTo>
                      <a:pt x="125280167" y="7126790"/>
                    </a:lnTo>
                    <a:lnTo>
                      <a:pt x="125280167" y="7271569"/>
                    </a:lnTo>
                    <a:lnTo>
                      <a:pt x="125135382" y="7271569"/>
                    </a:lnTo>
                    <a:lnTo>
                      <a:pt x="125135382"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125135382" y="144780"/>
                    </a:moveTo>
                    <a:lnTo>
                      <a:pt x="125280167" y="144780"/>
                    </a:lnTo>
                    <a:lnTo>
                      <a:pt x="125280167" y="7126790"/>
                    </a:lnTo>
                    <a:lnTo>
                      <a:pt x="125135382" y="7126790"/>
                    </a:lnTo>
                    <a:lnTo>
                      <a:pt x="125135382" y="144780"/>
                    </a:lnTo>
                    <a:close/>
                    <a:moveTo>
                      <a:pt x="144780" y="7126790"/>
                    </a:moveTo>
                    <a:lnTo>
                      <a:pt x="125135382" y="7126790"/>
                    </a:lnTo>
                    <a:lnTo>
                      <a:pt x="125135382" y="7271569"/>
                    </a:lnTo>
                    <a:lnTo>
                      <a:pt x="144780" y="7271569"/>
                    </a:lnTo>
                    <a:lnTo>
                      <a:pt x="144780" y="7126790"/>
                    </a:lnTo>
                    <a:close/>
                    <a:moveTo>
                      <a:pt x="125135382" y="0"/>
                    </a:moveTo>
                    <a:lnTo>
                      <a:pt x="125280167" y="0"/>
                    </a:lnTo>
                    <a:lnTo>
                      <a:pt x="125280167" y="144780"/>
                    </a:lnTo>
                    <a:lnTo>
                      <a:pt x="125135382" y="144780"/>
                    </a:lnTo>
                    <a:lnTo>
                      <a:pt x="125135382" y="0"/>
                    </a:lnTo>
                    <a:close/>
                    <a:moveTo>
                      <a:pt x="0" y="0"/>
                    </a:moveTo>
                    <a:lnTo>
                      <a:pt x="144780" y="0"/>
                    </a:lnTo>
                    <a:lnTo>
                      <a:pt x="144780" y="144780"/>
                    </a:lnTo>
                    <a:lnTo>
                      <a:pt x="0" y="144780"/>
                    </a:lnTo>
                    <a:lnTo>
                      <a:pt x="0" y="0"/>
                    </a:lnTo>
                    <a:close/>
                    <a:moveTo>
                      <a:pt x="144780" y="0"/>
                    </a:moveTo>
                    <a:lnTo>
                      <a:pt x="125135382" y="0"/>
                    </a:lnTo>
                    <a:lnTo>
                      <a:pt x="125135382" y="144780"/>
                    </a:lnTo>
                    <a:lnTo>
                      <a:pt x="144780" y="144780"/>
                    </a:lnTo>
                    <a:lnTo>
                      <a:pt x="144780" y="0"/>
                    </a:lnTo>
                    <a:close/>
                  </a:path>
                </a:pathLst>
              </a:custGeom>
              <a:solidFill>
                <a:srgbClr val="2E414D"/>
              </a:solidFill>
            </p:spPr>
          </p:sp>
        </p:grpSp>
        <p:sp>
          <p:nvSpPr>
            <p:cNvPr id="52" name="TextBox 52"/>
            <p:cNvSpPr txBox="1"/>
            <p:nvPr/>
          </p:nvSpPr>
          <p:spPr>
            <a:xfrm>
              <a:off x="2453839" y="250850"/>
              <a:ext cx="15444041"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Trauma's/belastende ervaringen</a:t>
              </a:r>
            </a:p>
          </p:txBody>
        </p:sp>
      </p:grpSp>
      <p:grpSp>
        <p:nvGrpSpPr>
          <p:cNvPr id="53" name="Group 53"/>
          <p:cNvGrpSpPr/>
          <p:nvPr/>
        </p:nvGrpSpPr>
        <p:grpSpPr>
          <a:xfrm>
            <a:off x="4090602" y="9469051"/>
            <a:ext cx="10623152" cy="817949"/>
            <a:chOff x="0" y="0"/>
            <a:chExt cx="14164203" cy="1090599"/>
          </a:xfrm>
        </p:grpSpPr>
        <p:grpSp>
          <p:nvGrpSpPr>
            <p:cNvPr id="54" name="Group 54"/>
            <p:cNvGrpSpPr/>
            <p:nvPr/>
          </p:nvGrpSpPr>
          <p:grpSpPr>
            <a:xfrm>
              <a:off x="0" y="0"/>
              <a:ext cx="14164203" cy="1090599"/>
              <a:chOff x="0" y="0"/>
              <a:chExt cx="94439820" cy="7271570"/>
            </a:xfrm>
          </p:grpSpPr>
          <p:sp>
            <p:nvSpPr>
              <p:cNvPr id="55" name="Freeform 55"/>
              <p:cNvSpPr/>
              <p:nvPr/>
            </p:nvSpPr>
            <p:spPr>
              <a:xfrm>
                <a:off x="72390" y="72390"/>
                <a:ext cx="94295041" cy="7126790"/>
              </a:xfrm>
              <a:custGeom>
                <a:avLst/>
                <a:gdLst/>
                <a:ahLst/>
                <a:cxnLst/>
                <a:rect l="l" t="t" r="r" b="b"/>
                <a:pathLst>
                  <a:path w="94295041" h="7126790">
                    <a:moveTo>
                      <a:pt x="0" y="0"/>
                    </a:moveTo>
                    <a:lnTo>
                      <a:pt x="94295041" y="0"/>
                    </a:lnTo>
                    <a:lnTo>
                      <a:pt x="94295041" y="7126790"/>
                    </a:lnTo>
                    <a:lnTo>
                      <a:pt x="0" y="7126790"/>
                    </a:lnTo>
                    <a:lnTo>
                      <a:pt x="0" y="0"/>
                    </a:lnTo>
                    <a:close/>
                  </a:path>
                </a:pathLst>
              </a:custGeom>
              <a:solidFill>
                <a:srgbClr val="FAFEFF"/>
              </a:solidFill>
            </p:spPr>
          </p:sp>
          <p:sp>
            <p:nvSpPr>
              <p:cNvPr id="56" name="Freeform 56"/>
              <p:cNvSpPr/>
              <p:nvPr/>
            </p:nvSpPr>
            <p:spPr>
              <a:xfrm>
                <a:off x="0" y="0"/>
                <a:ext cx="94439817" cy="7271569"/>
              </a:xfrm>
              <a:custGeom>
                <a:avLst/>
                <a:gdLst/>
                <a:ahLst/>
                <a:cxnLst/>
                <a:rect l="l" t="t" r="r" b="b"/>
                <a:pathLst>
                  <a:path w="94439817" h="7271569">
                    <a:moveTo>
                      <a:pt x="94295038" y="7126790"/>
                    </a:moveTo>
                    <a:lnTo>
                      <a:pt x="94439817" y="7126790"/>
                    </a:lnTo>
                    <a:lnTo>
                      <a:pt x="94439817" y="7271569"/>
                    </a:lnTo>
                    <a:lnTo>
                      <a:pt x="94295038" y="7271569"/>
                    </a:lnTo>
                    <a:lnTo>
                      <a:pt x="94295038" y="7126790"/>
                    </a:lnTo>
                    <a:close/>
                    <a:moveTo>
                      <a:pt x="0" y="144780"/>
                    </a:moveTo>
                    <a:lnTo>
                      <a:pt x="144780" y="144780"/>
                    </a:lnTo>
                    <a:lnTo>
                      <a:pt x="144780" y="7126790"/>
                    </a:lnTo>
                    <a:lnTo>
                      <a:pt x="0" y="7126790"/>
                    </a:lnTo>
                    <a:lnTo>
                      <a:pt x="0" y="144780"/>
                    </a:lnTo>
                    <a:close/>
                    <a:moveTo>
                      <a:pt x="0" y="7126790"/>
                    </a:moveTo>
                    <a:lnTo>
                      <a:pt x="144780" y="7126790"/>
                    </a:lnTo>
                    <a:lnTo>
                      <a:pt x="144780" y="7271569"/>
                    </a:lnTo>
                    <a:lnTo>
                      <a:pt x="0" y="7271569"/>
                    </a:lnTo>
                    <a:lnTo>
                      <a:pt x="0" y="7126790"/>
                    </a:lnTo>
                    <a:close/>
                    <a:moveTo>
                      <a:pt x="94295038" y="144780"/>
                    </a:moveTo>
                    <a:lnTo>
                      <a:pt x="94439817" y="144780"/>
                    </a:lnTo>
                    <a:lnTo>
                      <a:pt x="94439817" y="7126790"/>
                    </a:lnTo>
                    <a:lnTo>
                      <a:pt x="94295038" y="7126790"/>
                    </a:lnTo>
                    <a:lnTo>
                      <a:pt x="94295038" y="144780"/>
                    </a:lnTo>
                    <a:close/>
                    <a:moveTo>
                      <a:pt x="144780" y="7126790"/>
                    </a:moveTo>
                    <a:lnTo>
                      <a:pt x="94295038" y="7126790"/>
                    </a:lnTo>
                    <a:lnTo>
                      <a:pt x="94295038" y="7271569"/>
                    </a:lnTo>
                    <a:lnTo>
                      <a:pt x="144780" y="7271569"/>
                    </a:lnTo>
                    <a:lnTo>
                      <a:pt x="144780" y="7126790"/>
                    </a:lnTo>
                    <a:close/>
                    <a:moveTo>
                      <a:pt x="94295038" y="0"/>
                    </a:moveTo>
                    <a:lnTo>
                      <a:pt x="94439817" y="0"/>
                    </a:lnTo>
                    <a:lnTo>
                      <a:pt x="94439817" y="144780"/>
                    </a:lnTo>
                    <a:lnTo>
                      <a:pt x="94295038" y="144780"/>
                    </a:lnTo>
                    <a:lnTo>
                      <a:pt x="94295038" y="0"/>
                    </a:lnTo>
                    <a:close/>
                    <a:moveTo>
                      <a:pt x="0" y="0"/>
                    </a:moveTo>
                    <a:lnTo>
                      <a:pt x="144780" y="0"/>
                    </a:lnTo>
                    <a:lnTo>
                      <a:pt x="144780" y="144780"/>
                    </a:lnTo>
                    <a:lnTo>
                      <a:pt x="0" y="144780"/>
                    </a:lnTo>
                    <a:lnTo>
                      <a:pt x="0" y="0"/>
                    </a:lnTo>
                    <a:close/>
                    <a:moveTo>
                      <a:pt x="144780" y="0"/>
                    </a:moveTo>
                    <a:lnTo>
                      <a:pt x="94295038" y="0"/>
                    </a:lnTo>
                    <a:lnTo>
                      <a:pt x="94295038" y="144780"/>
                    </a:lnTo>
                    <a:lnTo>
                      <a:pt x="144780" y="144780"/>
                    </a:lnTo>
                    <a:lnTo>
                      <a:pt x="144780" y="0"/>
                    </a:lnTo>
                    <a:close/>
                  </a:path>
                </a:pathLst>
              </a:custGeom>
              <a:solidFill>
                <a:srgbClr val="2E414D"/>
              </a:solidFill>
            </p:spPr>
          </p:sp>
        </p:grpSp>
        <p:sp>
          <p:nvSpPr>
            <p:cNvPr id="57" name="TextBox 57"/>
            <p:cNvSpPr txBox="1"/>
            <p:nvPr/>
          </p:nvSpPr>
          <p:spPr>
            <a:xfrm>
              <a:off x="1849775" y="250850"/>
              <a:ext cx="11642166" cy="585470"/>
            </a:xfrm>
            <a:prstGeom prst="rect">
              <a:avLst/>
            </a:prstGeom>
          </p:spPr>
          <p:txBody>
            <a:bodyPr lIns="0" tIns="0" rIns="0" bIns="0" rtlCol="0" anchor="t">
              <a:spAutoFit/>
            </a:bodyPr>
            <a:lstStyle/>
            <a:p>
              <a:pPr>
                <a:lnSpc>
                  <a:spcPts val="3329"/>
                </a:lnSpc>
              </a:pPr>
              <a:r>
                <a:rPr lang="en-US" sz="2999" spc="65">
                  <a:solidFill>
                    <a:srgbClr val="2E414D"/>
                  </a:solidFill>
                  <a:latin typeface="Sifonn"/>
                </a:rPr>
                <a:t>Gespecialiseerde hulp</a:t>
              </a: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3EBE2"/>
        </a:solidFill>
        <a:effectLst/>
      </p:bgPr>
    </p:bg>
    <p:spTree>
      <p:nvGrpSpPr>
        <p:cNvPr id="1" name=""/>
        <p:cNvGrpSpPr/>
        <p:nvPr/>
      </p:nvGrpSpPr>
      <p:grpSpPr>
        <a:xfrm>
          <a:off x="0" y="0"/>
          <a:ext cx="0" cy="0"/>
          <a:chOff x="0" y="0"/>
          <a:chExt cx="0" cy="0"/>
        </a:xfrm>
      </p:grpSpPr>
      <p:grpSp>
        <p:nvGrpSpPr>
          <p:cNvPr id="2" name="Group 2"/>
          <p:cNvGrpSpPr/>
          <p:nvPr/>
        </p:nvGrpSpPr>
        <p:grpSpPr>
          <a:xfrm>
            <a:off x="-575280" y="0"/>
            <a:ext cx="16041719" cy="1736247"/>
            <a:chOff x="0" y="0"/>
            <a:chExt cx="21388959" cy="2314995"/>
          </a:xfrm>
        </p:grpSpPr>
        <p:grpSp>
          <p:nvGrpSpPr>
            <p:cNvPr id="3" name="Group 3"/>
            <p:cNvGrpSpPr/>
            <p:nvPr/>
          </p:nvGrpSpPr>
          <p:grpSpPr>
            <a:xfrm>
              <a:off x="0" y="0"/>
              <a:ext cx="21388959" cy="2314995"/>
              <a:chOff x="0" y="0"/>
              <a:chExt cx="53580650" cy="5799205"/>
            </a:xfrm>
          </p:grpSpPr>
          <p:sp>
            <p:nvSpPr>
              <p:cNvPr id="4" name="Freeform 4"/>
              <p:cNvSpPr/>
              <p:nvPr/>
            </p:nvSpPr>
            <p:spPr>
              <a:xfrm>
                <a:off x="72390" y="72390"/>
                <a:ext cx="53435873" cy="5654425"/>
              </a:xfrm>
              <a:custGeom>
                <a:avLst/>
                <a:gdLst/>
                <a:ahLst/>
                <a:cxnLst/>
                <a:rect l="l" t="t" r="r" b="b"/>
                <a:pathLst>
                  <a:path w="53435873" h="5654425">
                    <a:moveTo>
                      <a:pt x="0" y="0"/>
                    </a:moveTo>
                    <a:lnTo>
                      <a:pt x="53435873" y="0"/>
                    </a:lnTo>
                    <a:lnTo>
                      <a:pt x="53435873" y="5654425"/>
                    </a:lnTo>
                    <a:lnTo>
                      <a:pt x="0" y="5654425"/>
                    </a:lnTo>
                    <a:lnTo>
                      <a:pt x="0" y="0"/>
                    </a:lnTo>
                    <a:close/>
                  </a:path>
                </a:pathLst>
              </a:custGeom>
              <a:solidFill>
                <a:srgbClr val="FAFEFF"/>
              </a:solidFill>
            </p:spPr>
          </p:sp>
          <p:sp>
            <p:nvSpPr>
              <p:cNvPr id="5" name="Freeform 5"/>
              <p:cNvSpPr/>
              <p:nvPr/>
            </p:nvSpPr>
            <p:spPr>
              <a:xfrm>
                <a:off x="0" y="0"/>
                <a:ext cx="53580649" cy="5799205"/>
              </a:xfrm>
              <a:custGeom>
                <a:avLst/>
                <a:gdLst/>
                <a:ahLst/>
                <a:cxnLst/>
                <a:rect l="l" t="t" r="r" b="b"/>
                <a:pathLst>
                  <a:path w="53580649" h="5799205">
                    <a:moveTo>
                      <a:pt x="53435870" y="5654425"/>
                    </a:moveTo>
                    <a:lnTo>
                      <a:pt x="53580649" y="5654425"/>
                    </a:lnTo>
                    <a:lnTo>
                      <a:pt x="53580649" y="5799205"/>
                    </a:lnTo>
                    <a:lnTo>
                      <a:pt x="53435870" y="5799205"/>
                    </a:lnTo>
                    <a:lnTo>
                      <a:pt x="53435870" y="5654425"/>
                    </a:lnTo>
                    <a:close/>
                    <a:moveTo>
                      <a:pt x="0" y="144780"/>
                    </a:moveTo>
                    <a:lnTo>
                      <a:pt x="144780" y="144780"/>
                    </a:lnTo>
                    <a:lnTo>
                      <a:pt x="144780" y="5654425"/>
                    </a:lnTo>
                    <a:lnTo>
                      <a:pt x="0" y="5654425"/>
                    </a:lnTo>
                    <a:lnTo>
                      <a:pt x="0" y="144780"/>
                    </a:lnTo>
                    <a:close/>
                    <a:moveTo>
                      <a:pt x="0" y="5654425"/>
                    </a:moveTo>
                    <a:lnTo>
                      <a:pt x="144780" y="5654425"/>
                    </a:lnTo>
                    <a:lnTo>
                      <a:pt x="144780" y="5799205"/>
                    </a:lnTo>
                    <a:lnTo>
                      <a:pt x="0" y="5799205"/>
                    </a:lnTo>
                    <a:lnTo>
                      <a:pt x="0" y="5654425"/>
                    </a:lnTo>
                    <a:close/>
                    <a:moveTo>
                      <a:pt x="53435870" y="144780"/>
                    </a:moveTo>
                    <a:lnTo>
                      <a:pt x="53580649" y="144780"/>
                    </a:lnTo>
                    <a:lnTo>
                      <a:pt x="53580649" y="5654425"/>
                    </a:lnTo>
                    <a:lnTo>
                      <a:pt x="53435870" y="5654425"/>
                    </a:lnTo>
                    <a:lnTo>
                      <a:pt x="53435870" y="144780"/>
                    </a:lnTo>
                    <a:close/>
                    <a:moveTo>
                      <a:pt x="144780" y="5654425"/>
                    </a:moveTo>
                    <a:lnTo>
                      <a:pt x="53435870" y="5654425"/>
                    </a:lnTo>
                    <a:lnTo>
                      <a:pt x="53435870" y="5799205"/>
                    </a:lnTo>
                    <a:lnTo>
                      <a:pt x="144780" y="5799205"/>
                    </a:lnTo>
                    <a:lnTo>
                      <a:pt x="144780" y="5654425"/>
                    </a:lnTo>
                    <a:close/>
                    <a:moveTo>
                      <a:pt x="53435870" y="0"/>
                    </a:moveTo>
                    <a:lnTo>
                      <a:pt x="53580649" y="0"/>
                    </a:lnTo>
                    <a:lnTo>
                      <a:pt x="53580649" y="144780"/>
                    </a:lnTo>
                    <a:lnTo>
                      <a:pt x="53435870" y="144780"/>
                    </a:lnTo>
                    <a:lnTo>
                      <a:pt x="53435870" y="0"/>
                    </a:lnTo>
                    <a:close/>
                    <a:moveTo>
                      <a:pt x="0" y="0"/>
                    </a:moveTo>
                    <a:lnTo>
                      <a:pt x="144780" y="0"/>
                    </a:lnTo>
                    <a:lnTo>
                      <a:pt x="144780" y="144780"/>
                    </a:lnTo>
                    <a:lnTo>
                      <a:pt x="0" y="144780"/>
                    </a:lnTo>
                    <a:lnTo>
                      <a:pt x="0" y="0"/>
                    </a:lnTo>
                    <a:close/>
                    <a:moveTo>
                      <a:pt x="144780" y="0"/>
                    </a:moveTo>
                    <a:lnTo>
                      <a:pt x="53435870" y="0"/>
                    </a:lnTo>
                    <a:lnTo>
                      <a:pt x="53435870" y="144780"/>
                    </a:lnTo>
                    <a:lnTo>
                      <a:pt x="144780" y="144780"/>
                    </a:lnTo>
                    <a:lnTo>
                      <a:pt x="144780" y="0"/>
                    </a:lnTo>
                    <a:close/>
                  </a:path>
                </a:pathLst>
              </a:custGeom>
              <a:solidFill>
                <a:srgbClr val="2E414D"/>
              </a:solidFill>
            </p:spPr>
          </p:sp>
        </p:grpSp>
        <p:sp>
          <p:nvSpPr>
            <p:cNvPr id="6" name="TextBox 6"/>
            <p:cNvSpPr txBox="1"/>
            <p:nvPr/>
          </p:nvSpPr>
          <p:spPr>
            <a:xfrm>
              <a:off x="2793292" y="645537"/>
              <a:ext cx="17580502" cy="992666"/>
            </a:xfrm>
            <a:prstGeom prst="rect">
              <a:avLst/>
            </a:prstGeom>
          </p:spPr>
          <p:txBody>
            <a:bodyPr lIns="0" tIns="0" rIns="0" bIns="0" rtlCol="0" anchor="t">
              <a:spAutoFit/>
            </a:bodyPr>
            <a:lstStyle/>
            <a:p>
              <a:pPr>
                <a:lnSpc>
                  <a:spcPts val="5606"/>
                </a:lnSpc>
              </a:pPr>
              <a:r>
                <a:rPr lang="en-US" sz="5050" spc="111" dirty="0" err="1">
                  <a:solidFill>
                    <a:srgbClr val="2E414D"/>
                  </a:solidFill>
                  <a:latin typeface="Sifonn"/>
                </a:rPr>
                <a:t>Verwachtingen</a:t>
              </a:r>
              <a:r>
                <a:rPr lang="en-US" sz="5050" spc="111" dirty="0">
                  <a:solidFill>
                    <a:srgbClr val="2E414D"/>
                  </a:solidFill>
                  <a:latin typeface="Sifonn"/>
                </a:rPr>
                <a:t> </a:t>
              </a:r>
              <a:r>
                <a:rPr lang="en-US" sz="5050" spc="111" dirty="0" err="1">
                  <a:solidFill>
                    <a:srgbClr val="2E414D"/>
                  </a:solidFill>
                  <a:latin typeface="Sifonn"/>
                </a:rPr>
                <a:t>t.o.v</a:t>
              </a:r>
              <a:r>
                <a:rPr lang="en-US" sz="5050" spc="111" dirty="0">
                  <a:solidFill>
                    <a:srgbClr val="2E414D"/>
                  </a:solidFill>
                  <a:latin typeface="Sifonn"/>
                </a:rPr>
                <a:t>. </a:t>
              </a:r>
              <a:r>
                <a:rPr lang="en-US" sz="5050" spc="111" dirty="0" err="1">
                  <a:solidFill>
                    <a:srgbClr val="2E414D"/>
                  </a:solidFill>
                  <a:latin typeface="Sifonn"/>
                </a:rPr>
                <a:t>ouders</a:t>
              </a:r>
              <a:endParaRPr lang="en-US" sz="5050" spc="111" dirty="0">
                <a:solidFill>
                  <a:srgbClr val="2E414D"/>
                </a:solidFill>
                <a:latin typeface="Sifonn"/>
              </a:endParaRPr>
            </a:p>
          </p:txBody>
        </p:sp>
      </p:grpSp>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5400000">
            <a:off x="14109451" y="34874"/>
            <a:ext cx="5136684" cy="4819144"/>
          </a:xfrm>
          <a:prstGeom prst="rect">
            <a:avLst/>
          </a:prstGeom>
        </p:spPr>
      </p:pic>
      <p:pic>
        <p:nvPicPr>
          <p:cNvPr id="8" name="Picture 8"/>
          <p:cNvPicPr>
            <a:picLocks noChangeAspect="1"/>
          </p:cNvPicPr>
          <p:nvPr/>
        </p:nvPicPr>
        <p:blipFill>
          <a:blip r:embed="rId5"/>
          <a:srcRect/>
          <a:stretch>
            <a:fillRect/>
          </a:stretch>
        </p:blipFill>
        <p:spPr>
          <a:xfrm>
            <a:off x="309272" y="1760236"/>
            <a:ext cx="11244218" cy="8526764"/>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14.png"/></Relationships>
</file>

<file path=ppt/webextensions/webextension1.xml><?xml version="1.0" encoding="utf-8"?>
<we:webextension xmlns:we="http://schemas.microsoft.com/office/webextensions/webextension/2010/11" id="{1E87B039-B28E-456D-9BFF-8EB750F462D9}">
  <we:reference id="wa200003733" version="1.0.0.0" store="nl-NL" storeType="OMEX"/>
  <we:alternateReferences>
    <we:reference id="wa200003733" version="1.0.0.0" store="wa200003733" storeType="OMEX"/>
  </we:alternateReferences>
  <we:properties>
    <we:property name="mediaUrl" value="&quot;https://www.thinglink.com/card/1539984900306763777&quot;"/>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148</TotalTime>
  <Words>1537</Words>
  <Application>Microsoft Office PowerPoint</Application>
  <PresentationFormat>Aangepast</PresentationFormat>
  <Paragraphs>222</Paragraphs>
  <Slides>15</Slides>
  <Notes>15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15</vt:i4>
      </vt:variant>
    </vt:vector>
  </HeadingPairs>
  <TitlesOfParts>
    <vt:vector size="22" baseType="lpstr">
      <vt:lpstr>Times New Roman</vt:lpstr>
      <vt:lpstr>Arial</vt:lpstr>
      <vt:lpstr>Calibri</vt:lpstr>
      <vt:lpstr>Sifonn</vt:lpstr>
      <vt:lpstr>Glacial Indifference Bold</vt:lpstr>
      <vt:lpstr>Glacial Indifference</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Beter en sneller leren</dc:title>
  <cp:lastModifiedBy>Franciska Wildenboer</cp:lastModifiedBy>
  <cp:revision>3</cp:revision>
  <dcterms:created xsi:type="dcterms:W3CDTF">2006-08-16T00:00:00Z</dcterms:created>
  <dcterms:modified xsi:type="dcterms:W3CDTF">2022-05-05T10:56:49Z</dcterms:modified>
  <dc:identifier>DAE_QcIVCLM</dc:identifier>
</cp:coreProperties>
</file>