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webextensions/webextension1.xml" ContentType="application/vnd.ms-office.webextensio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Glacial Indifference" panose="020B0604020202020204" charset="0"/>
      <p:regular r:id="rId22"/>
    </p:embeddedFont>
    <p:embeddedFont>
      <p:font typeface="Glacial Indifference Bold" panose="020B0604020202020204" charset="0"/>
      <p:regular r:id="rId23"/>
    </p:embeddedFont>
    <p:embeddedFont>
      <p:font typeface="Sifonn"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7224A1-3739-4038-B36E-AF4B8ED6C427}" v="4" dt="2022-05-05T10:08:18.6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322" autoAdjust="0"/>
  </p:normalViewPr>
  <p:slideViewPr>
    <p:cSldViewPr>
      <p:cViewPr>
        <p:scale>
          <a:sx n="58" d="100"/>
          <a:sy n="58" d="100"/>
        </p:scale>
        <p:origin x="514"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25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ka Wildenboer" userId="04bd4664-8fae-4943-b3c2-b7339330302f" providerId="ADAL" clId="{7B7224A1-3739-4038-B36E-AF4B8ED6C427}"/>
    <pc:docChg chg="undo custSel delSld modSld">
      <pc:chgData name="Franciska Wildenboer" userId="04bd4664-8fae-4943-b3c2-b7339330302f" providerId="ADAL" clId="{7B7224A1-3739-4038-B36E-AF4B8ED6C427}" dt="2022-05-05T10:56:42.864" v="1855" actId="20577"/>
      <pc:docMkLst>
        <pc:docMk/>
      </pc:docMkLst>
      <pc:sldChg chg="addSp modSp mod modNotesTx">
        <pc:chgData name="Franciska Wildenboer" userId="04bd4664-8fae-4943-b3c2-b7339330302f" providerId="ADAL" clId="{7B7224A1-3739-4038-B36E-AF4B8ED6C427}" dt="2022-05-05T10:53:12.482" v="1837" actId="20577"/>
        <pc:sldMkLst>
          <pc:docMk/>
          <pc:sldMk cId="0" sldId="257"/>
        </pc:sldMkLst>
        <pc:spChg chg="mod">
          <ac:chgData name="Franciska Wildenboer" userId="04bd4664-8fae-4943-b3c2-b7339330302f" providerId="ADAL" clId="{7B7224A1-3739-4038-B36E-AF4B8ED6C427}" dt="2022-05-03T12:34:12.816" v="0" actId="20577"/>
          <ac:spMkLst>
            <pc:docMk/>
            <pc:sldMk cId="0" sldId="257"/>
            <ac:spMk id="11" creationId="{00000000-0000-0000-0000-000000000000}"/>
          </ac:spMkLst>
        </pc:spChg>
        <pc:spChg chg="mod">
          <ac:chgData name="Franciska Wildenboer" userId="04bd4664-8fae-4943-b3c2-b7339330302f" providerId="ADAL" clId="{7B7224A1-3739-4038-B36E-AF4B8ED6C427}" dt="2022-05-05T10:08:18.621" v="1730"/>
          <ac:spMkLst>
            <pc:docMk/>
            <pc:sldMk cId="0" sldId="257"/>
            <ac:spMk id="13" creationId="{40F18770-740D-F1F6-2862-163D0DC09FA6}"/>
          </ac:spMkLst>
        </pc:spChg>
        <pc:spChg chg="mod">
          <ac:chgData name="Franciska Wildenboer" userId="04bd4664-8fae-4943-b3c2-b7339330302f" providerId="ADAL" clId="{7B7224A1-3739-4038-B36E-AF4B8ED6C427}" dt="2022-05-05T10:08:18.621" v="1730"/>
          <ac:spMkLst>
            <pc:docMk/>
            <pc:sldMk cId="0" sldId="257"/>
            <ac:spMk id="14" creationId="{C264AB4F-77CB-2942-57F4-911E77F0A5F2}"/>
          </ac:spMkLst>
        </pc:spChg>
        <pc:grpChg chg="add mod">
          <ac:chgData name="Franciska Wildenboer" userId="04bd4664-8fae-4943-b3c2-b7339330302f" providerId="ADAL" clId="{7B7224A1-3739-4038-B36E-AF4B8ED6C427}" dt="2022-05-05T10:08:22.106" v="1731" actId="1076"/>
          <ac:grpSpMkLst>
            <pc:docMk/>
            <pc:sldMk cId="0" sldId="257"/>
            <ac:grpSpMk id="12" creationId="{83045D2F-E5F3-9DB3-CE20-4755797FCFFB}"/>
          </ac:grpSpMkLst>
        </pc:grpChg>
        <pc:picChg chg="add mod">
          <ac:chgData name="Franciska Wildenboer" userId="04bd4664-8fae-4943-b3c2-b7339330302f" providerId="ADAL" clId="{7B7224A1-3739-4038-B36E-AF4B8ED6C427}" dt="2022-05-05T10:48:06.728" v="1804" actId="1076"/>
          <ac:picMkLst>
            <pc:docMk/>
            <pc:sldMk cId="0" sldId="257"/>
            <ac:picMk id="16" creationId="{B0166E84-9FFE-FF00-461E-C06D59C7A546}"/>
          </ac:picMkLst>
        </pc:picChg>
      </pc:sldChg>
      <pc:sldChg chg="addSp modSp mod modNotesTx">
        <pc:chgData name="Franciska Wildenboer" userId="04bd4664-8fae-4943-b3c2-b7339330302f" providerId="ADAL" clId="{7B7224A1-3739-4038-B36E-AF4B8ED6C427}" dt="2022-05-05T10:53:43.131" v="1846" actId="6549"/>
        <pc:sldMkLst>
          <pc:docMk/>
          <pc:sldMk cId="0" sldId="258"/>
        </pc:sldMkLst>
        <pc:spChg chg="mod">
          <ac:chgData name="Franciska Wildenboer" userId="04bd4664-8fae-4943-b3c2-b7339330302f" providerId="ADAL" clId="{7B7224A1-3739-4038-B36E-AF4B8ED6C427}" dt="2022-05-03T12:34:28.843" v="1" actId="20577"/>
          <ac:spMkLst>
            <pc:docMk/>
            <pc:sldMk cId="0" sldId="258"/>
            <ac:spMk id="6" creationId="{00000000-0000-0000-0000-000000000000}"/>
          </ac:spMkLst>
        </pc:spChg>
        <pc:picChg chg="add mod">
          <ac:chgData name="Franciska Wildenboer" userId="04bd4664-8fae-4943-b3c2-b7339330302f" providerId="ADAL" clId="{7B7224A1-3739-4038-B36E-AF4B8ED6C427}" dt="2022-05-05T10:44:06.984" v="1791" actId="1076"/>
          <ac:picMkLst>
            <pc:docMk/>
            <pc:sldMk cId="0" sldId="258"/>
            <ac:picMk id="43" creationId="{3FFEC9DB-0EA2-FCB2-FB13-92262AB84418}"/>
          </ac:picMkLst>
        </pc:picChg>
        <pc:picChg chg="add mod">
          <ac:chgData name="Franciska Wildenboer" userId="04bd4664-8fae-4943-b3c2-b7339330302f" providerId="ADAL" clId="{7B7224A1-3739-4038-B36E-AF4B8ED6C427}" dt="2022-05-05T10:44:40.527" v="1794" actId="1076"/>
          <ac:picMkLst>
            <pc:docMk/>
            <pc:sldMk cId="0" sldId="258"/>
            <ac:picMk id="45" creationId="{8F8787C6-5A37-6C31-9C93-B05945EB18E4}"/>
          </ac:picMkLst>
        </pc:picChg>
        <pc:picChg chg="add mod">
          <ac:chgData name="Franciska Wildenboer" userId="04bd4664-8fae-4943-b3c2-b7339330302f" providerId="ADAL" clId="{7B7224A1-3739-4038-B36E-AF4B8ED6C427}" dt="2022-05-05T10:45:14.488" v="1797" actId="1076"/>
          <ac:picMkLst>
            <pc:docMk/>
            <pc:sldMk cId="0" sldId="258"/>
            <ac:picMk id="47" creationId="{4AD39270-8A2C-24E3-C3CB-988968544468}"/>
          </ac:picMkLst>
        </pc:picChg>
        <pc:picChg chg="add mod">
          <ac:chgData name="Franciska Wildenboer" userId="04bd4664-8fae-4943-b3c2-b7339330302f" providerId="ADAL" clId="{7B7224A1-3739-4038-B36E-AF4B8ED6C427}" dt="2022-05-05T10:45:50.072" v="1800" actId="1076"/>
          <ac:picMkLst>
            <pc:docMk/>
            <pc:sldMk cId="0" sldId="258"/>
            <ac:picMk id="49" creationId="{75FCE518-877D-7ED3-A8D9-5CF57630D2E7}"/>
          </ac:picMkLst>
        </pc:picChg>
      </pc:sldChg>
      <pc:sldChg chg="addSp modSp mod modNotesTx">
        <pc:chgData name="Franciska Wildenboer" userId="04bd4664-8fae-4943-b3c2-b7339330302f" providerId="ADAL" clId="{7B7224A1-3739-4038-B36E-AF4B8ED6C427}" dt="2022-05-05T10:53:49.779" v="1847" actId="6549"/>
        <pc:sldMkLst>
          <pc:docMk/>
          <pc:sldMk cId="0" sldId="259"/>
        </pc:sldMkLst>
        <pc:spChg chg="mod">
          <ac:chgData name="Franciska Wildenboer" userId="04bd4664-8fae-4943-b3c2-b7339330302f" providerId="ADAL" clId="{7B7224A1-3739-4038-B36E-AF4B8ED6C427}" dt="2022-05-05T09:49:28.605" v="887" actId="20577"/>
          <ac:spMkLst>
            <pc:docMk/>
            <pc:sldMk cId="0" sldId="259"/>
            <ac:spMk id="12" creationId="{58093836-8E50-AD41-4400-ED8E23170C12}"/>
          </ac:spMkLst>
        </pc:spChg>
        <pc:spChg chg="mod">
          <ac:chgData name="Franciska Wildenboer" userId="04bd4664-8fae-4943-b3c2-b7339330302f" providerId="ADAL" clId="{7B7224A1-3739-4038-B36E-AF4B8ED6C427}" dt="2022-05-05T09:49:14.692" v="843"/>
          <ac:spMkLst>
            <pc:docMk/>
            <pc:sldMk cId="0" sldId="259"/>
            <ac:spMk id="13" creationId="{263C4050-7AE7-2507-44C2-C984815D9371}"/>
          </ac:spMkLst>
        </pc:spChg>
        <pc:spChg chg="mod">
          <ac:chgData name="Franciska Wildenboer" userId="04bd4664-8fae-4943-b3c2-b7339330302f" providerId="ADAL" clId="{7B7224A1-3739-4038-B36E-AF4B8ED6C427}" dt="2022-05-05T09:49:14.692" v="843"/>
          <ac:spMkLst>
            <pc:docMk/>
            <pc:sldMk cId="0" sldId="259"/>
            <ac:spMk id="14" creationId="{AEDAFE24-C358-3DB6-703C-F31864C84ECB}"/>
          </ac:spMkLst>
        </pc:spChg>
        <pc:spChg chg="mod">
          <ac:chgData name="Franciska Wildenboer" userId="04bd4664-8fae-4943-b3c2-b7339330302f" providerId="ADAL" clId="{7B7224A1-3739-4038-B36E-AF4B8ED6C427}" dt="2022-05-05T09:49:36.310" v="921" actId="20577"/>
          <ac:spMkLst>
            <pc:docMk/>
            <pc:sldMk cId="0" sldId="259"/>
            <ac:spMk id="17" creationId="{1E94F96C-747E-0E34-345F-D54737E6572F}"/>
          </ac:spMkLst>
        </pc:spChg>
        <pc:spChg chg="mod">
          <ac:chgData name="Franciska Wildenboer" userId="04bd4664-8fae-4943-b3c2-b7339330302f" providerId="ADAL" clId="{7B7224A1-3739-4038-B36E-AF4B8ED6C427}" dt="2022-05-05T09:49:14.692" v="843"/>
          <ac:spMkLst>
            <pc:docMk/>
            <pc:sldMk cId="0" sldId="259"/>
            <ac:spMk id="18" creationId="{3B53B3BB-578D-0C4B-D5B5-597B50142207}"/>
          </ac:spMkLst>
        </pc:spChg>
        <pc:spChg chg="mod">
          <ac:chgData name="Franciska Wildenboer" userId="04bd4664-8fae-4943-b3c2-b7339330302f" providerId="ADAL" clId="{7B7224A1-3739-4038-B36E-AF4B8ED6C427}" dt="2022-05-05T09:49:14.692" v="843"/>
          <ac:spMkLst>
            <pc:docMk/>
            <pc:sldMk cId="0" sldId="259"/>
            <ac:spMk id="19" creationId="{5DEB7A04-3EFE-EDD6-4BFF-0B5DFEAA24FA}"/>
          </ac:spMkLst>
        </pc:spChg>
        <pc:spChg chg="mod">
          <ac:chgData name="Franciska Wildenboer" userId="04bd4664-8fae-4943-b3c2-b7339330302f" providerId="ADAL" clId="{7B7224A1-3739-4038-B36E-AF4B8ED6C427}" dt="2022-05-05T09:49:14.692" v="843"/>
          <ac:spMkLst>
            <pc:docMk/>
            <pc:sldMk cId="0" sldId="259"/>
            <ac:spMk id="21" creationId="{9A6FCFD9-4689-D28A-1941-54CAA1DD8931}"/>
          </ac:spMkLst>
        </pc:spChg>
        <pc:spChg chg="mod">
          <ac:chgData name="Franciska Wildenboer" userId="04bd4664-8fae-4943-b3c2-b7339330302f" providerId="ADAL" clId="{7B7224A1-3739-4038-B36E-AF4B8ED6C427}" dt="2022-05-05T09:49:14.692" v="843"/>
          <ac:spMkLst>
            <pc:docMk/>
            <pc:sldMk cId="0" sldId="259"/>
            <ac:spMk id="22" creationId="{D439A23F-A73C-1958-0174-BE37AFD50B42}"/>
          </ac:spMkLst>
        </pc:spChg>
        <pc:spChg chg="mod">
          <ac:chgData name="Franciska Wildenboer" userId="04bd4664-8fae-4943-b3c2-b7339330302f" providerId="ADAL" clId="{7B7224A1-3739-4038-B36E-AF4B8ED6C427}" dt="2022-05-05T09:49:14.692" v="843"/>
          <ac:spMkLst>
            <pc:docMk/>
            <pc:sldMk cId="0" sldId="259"/>
            <ac:spMk id="24" creationId="{ABD64E82-07F9-6DEA-BF0D-57C4CC61174A}"/>
          </ac:spMkLst>
        </pc:spChg>
        <pc:spChg chg="mod">
          <ac:chgData name="Franciska Wildenboer" userId="04bd4664-8fae-4943-b3c2-b7339330302f" providerId="ADAL" clId="{7B7224A1-3739-4038-B36E-AF4B8ED6C427}" dt="2022-05-05T09:49:14.692" v="843"/>
          <ac:spMkLst>
            <pc:docMk/>
            <pc:sldMk cId="0" sldId="259"/>
            <ac:spMk id="25" creationId="{B3B149C1-2BC0-C469-525C-CF4592593AE6}"/>
          </ac:spMkLst>
        </pc:spChg>
        <pc:grpChg chg="add mod">
          <ac:chgData name="Franciska Wildenboer" userId="04bd4664-8fae-4943-b3c2-b7339330302f" providerId="ADAL" clId="{7B7224A1-3739-4038-B36E-AF4B8ED6C427}" dt="2022-05-05T09:49:14.692" v="843"/>
          <ac:grpSpMkLst>
            <pc:docMk/>
            <pc:sldMk cId="0" sldId="259"/>
            <ac:grpSpMk id="9" creationId="{325AA675-107D-B859-E6C3-6654C54598CE}"/>
          </ac:grpSpMkLst>
        </pc:grpChg>
        <pc:grpChg chg="mod">
          <ac:chgData name="Franciska Wildenboer" userId="04bd4664-8fae-4943-b3c2-b7339330302f" providerId="ADAL" clId="{7B7224A1-3739-4038-B36E-AF4B8ED6C427}" dt="2022-05-05T09:49:14.692" v="843"/>
          <ac:grpSpMkLst>
            <pc:docMk/>
            <pc:sldMk cId="0" sldId="259"/>
            <ac:grpSpMk id="11" creationId="{0783BA33-7BA7-87CE-BC1B-7FDCB3625212}"/>
          </ac:grpSpMkLst>
        </pc:grpChg>
        <pc:grpChg chg="add mod">
          <ac:chgData name="Franciska Wildenboer" userId="04bd4664-8fae-4943-b3c2-b7339330302f" providerId="ADAL" clId="{7B7224A1-3739-4038-B36E-AF4B8ED6C427}" dt="2022-05-05T09:49:14.692" v="843"/>
          <ac:grpSpMkLst>
            <pc:docMk/>
            <pc:sldMk cId="0" sldId="259"/>
            <ac:grpSpMk id="15" creationId="{B9F54DB7-DB4D-120B-F856-B5B46B0E9D2A}"/>
          </ac:grpSpMkLst>
        </pc:grpChg>
        <pc:grpChg chg="mod">
          <ac:chgData name="Franciska Wildenboer" userId="04bd4664-8fae-4943-b3c2-b7339330302f" providerId="ADAL" clId="{7B7224A1-3739-4038-B36E-AF4B8ED6C427}" dt="2022-05-05T09:49:14.692" v="843"/>
          <ac:grpSpMkLst>
            <pc:docMk/>
            <pc:sldMk cId="0" sldId="259"/>
            <ac:grpSpMk id="16" creationId="{BBDFC98F-C0D3-A2D5-F8B0-5A9DEF3F3C94}"/>
          </ac:grpSpMkLst>
        </pc:grpChg>
        <pc:grpChg chg="add mod">
          <ac:chgData name="Franciska Wildenboer" userId="04bd4664-8fae-4943-b3c2-b7339330302f" providerId="ADAL" clId="{7B7224A1-3739-4038-B36E-AF4B8ED6C427}" dt="2022-05-05T09:49:14.692" v="843"/>
          <ac:grpSpMkLst>
            <pc:docMk/>
            <pc:sldMk cId="0" sldId="259"/>
            <ac:grpSpMk id="20" creationId="{FD6A457E-603F-1718-60FA-61DAC60FF675}"/>
          </ac:grpSpMkLst>
        </pc:grpChg>
        <pc:grpChg chg="add mod">
          <ac:chgData name="Franciska Wildenboer" userId="04bd4664-8fae-4943-b3c2-b7339330302f" providerId="ADAL" clId="{7B7224A1-3739-4038-B36E-AF4B8ED6C427}" dt="2022-05-05T09:49:14.692" v="843"/>
          <ac:grpSpMkLst>
            <pc:docMk/>
            <pc:sldMk cId="0" sldId="259"/>
            <ac:grpSpMk id="23" creationId="{2B4953AF-F238-73FB-7F75-AFC4938A89E2}"/>
          </ac:grpSpMkLst>
        </pc:grpChg>
        <pc:picChg chg="add mod">
          <ac:chgData name="Franciska Wildenboer" userId="04bd4664-8fae-4943-b3c2-b7339330302f" providerId="ADAL" clId="{7B7224A1-3739-4038-B36E-AF4B8ED6C427}" dt="2022-05-05T10:43:01.167" v="1785" actId="1076"/>
          <ac:picMkLst>
            <pc:docMk/>
            <pc:sldMk cId="0" sldId="259"/>
            <ac:picMk id="26" creationId="{19A06BD5-DFDE-28CB-3A57-40761AF4590D}"/>
          </ac:picMkLst>
        </pc:picChg>
        <pc:picChg chg="add mod">
          <ac:chgData name="Franciska Wildenboer" userId="04bd4664-8fae-4943-b3c2-b7339330302f" providerId="ADAL" clId="{7B7224A1-3739-4038-B36E-AF4B8ED6C427}" dt="2022-05-05T10:43:29.313" v="1788" actId="1076"/>
          <ac:picMkLst>
            <pc:docMk/>
            <pc:sldMk cId="0" sldId="259"/>
            <ac:picMk id="28" creationId="{20E4C83F-7FFB-A47A-A56D-037D51508249}"/>
          </ac:picMkLst>
        </pc:picChg>
      </pc:sldChg>
      <pc:sldChg chg="modNotesTx">
        <pc:chgData name="Franciska Wildenboer" userId="04bd4664-8fae-4943-b3c2-b7339330302f" providerId="ADAL" clId="{7B7224A1-3739-4038-B36E-AF4B8ED6C427}" dt="2022-05-04T14:43:02.282" v="842" actId="20577"/>
        <pc:sldMkLst>
          <pc:docMk/>
          <pc:sldMk cId="0" sldId="260"/>
        </pc:sldMkLst>
      </pc:sldChg>
      <pc:sldChg chg="modNotesTx">
        <pc:chgData name="Franciska Wildenboer" userId="04bd4664-8fae-4943-b3c2-b7339330302f" providerId="ADAL" clId="{7B7224A1-3739-4038-B36E-AF4B8ED6C427}" dt="2022-05-04T14:23:42.827" v="279" actId="20577"/>
        <pc:sldMkLst>
          <pc:docMk/>
          <pc:sldMk cId="0" sldId="261"/>
        </pc:sldMkLst>
      </pc:sldChg>
      <pc:sldChg chg="addSp modSp mod">
        <pc:chgData name="Franciska Wildenboer" userId="04bd4664-8fae-4943-b3c2-b7339330302f" providerId="ADAL" clId="{7B7224A1-3739-4038-B36E-AF4B8ED6C427}" dt="2022-05-05T10:51:08.655" v="1813" actId="1076"/>
        <pc:sldMkLst>
          <pc:docMk/>
          <pc:sldMk cId="0" sldId="262"/>
        </pc:sldMkLst>
        <pc:picChg chg="add mod">
          <ac:chgData name="Franciska Wildenboer" userId="04bd4664-8fae-4943-b3c2-b7339330302f" providerId="ADAL" clId="{7B7224A1-3739-4038-B36E-AF4B8ED6C427}" dt="2022-05-05T10:51:08.655" v="1813" actId="1076"/>
          <ac:picMkLst>
            <pc:docMk/>
            <pc:sldMk cId="0" sldId="262"/>
            <ac:picMk id="53" creationId="{323ACFFA-37D4-0F4A-85A0-CFFBBFC691CD}"/>
          </ac:picMkLst>
        </pc:picChg>
        <pc:picChg chg="add mod">
          <ac:chgData name="Franciska Wildenboer" userId="04bd4664-8fae-4943-b3c2-b7339330302f" providerId="ADAL" clId="{7B7224A1-3739-4038-B36E-AF4B8ED6C427}" dt="2022-05-05T10:48:38.881" v="1806" actId="1076"/>
          <ac:picMkLst>
            <pc:docMk/>
            <pc:sldMk cId="0" sldId="262"/>
            <ac:picMk id="55" creationId="{5114ADAD-6B00-8B45-85D9-6FC7C083DF2B}"/>
          </ac:picMkLst>
        </pc:picChg>
        <pc:picChg chg="add mod">
          <ac:chgData name="Franciska Wildenboer" userId="04bd4664-8fae-4943-b3c2-b7339330302f" providerId="ADAL" clId="{7B7224A1-3739-4038-B36E-AF4B8ED6C427}" dt="2022-05-05T10:48:33.983" v="1805" actId="1076"/>
          <ac:picMkLst>
            <pc:docMk/>
            <pc:sldMk cId="0" sldId="262"/>
            <ac:picMk id="57" creationId="{68F91894-DB9E-5DF6-397C-1A6E9C71C414}"/>
          </ac:picMkLst>
        </pc:picChg>
        <pc:picChg chg="add mod">
          <ac:chgData name="Franciska Wildenboer" userId="04bd4664-8fae-4943-b3c2-b7339330302f" providerId="ADAL" clId="{7B7224A1-3739-4038-B36E-AF4B8ED6C427}" dt="2022-05-05T10:42:22.536" v="1782" actId="1076"/>
          <ac:picMkLst>
            <pc:docMk/>
            <pc:sldMk cId="0" sldId="262"/>
            <ac:picMk id="59" creationId="{5BA3E546-500B-0C60-5104-47DF0EAAF7C4}"/>
          </ac:picMkLst>
        </pc:picChg>
      </pc:sldChg>
      <pc:sldChg chg="modSp mod modNotesTx">
        <pc:chgData name="Franciska Wildenboer" userId="04bd4664-8fae-4943-b3c2-b7339330302f" providerId="ADAL" clId="{7B7224A1-3739-4038-B36E-AF4B8ED6C427}" dt="2022-05-04T14:10:19.918" v="263" actId="20577"/>
        <pc:sldMkLst>
          <pc:docMk/>
          <pc:sldMk cId="0" sldId="264"/>
        </pc:sldMkLst>
        <pc:spChg chg="mod">
          <ac:chgData name="Franciska Wildenboer" userId="04bd4664-8fae-4943-b3c2-b7339330302f" providerId="ADAL" clId="{7B7224A1-3739-4038-B36E-AF4B8ED6C427}" dt="2022-05-04T14:10:19.918" v="263" actId="20577"/>
          <ac:spMkLst>
            <pc:docMk/>
            <pc:sldMk cId="0" sldId="264"/>
            <ac:spMk id="6" creationId="{00000000-0000-0000-0000-000000000000}"/>
          </ac:spMkLst>
        </pc:spChg>
      </pc:sldChg>
      <pc:sldChg chg="addSp modSp mod modNotesTx">
        <pc:chgData name="Franciska Wildenboer" userId="04bd4664-8fae-4943-b3c2-b7339330302f" providerId="ADAL" clId="{7B7224A1-3739-4038-B36E-AF4B8ED6C427}" dt="2022-05-05T10:55:17.664" v="1848" actId="6549"/>
        <pc:sldMkLst>
          <pc:docMk/>
          <pc:sldMk cId="0" sldId="266"/>
        </pc:sldMkLst>
        <pc:picChg chg="add mod">
          <ac:chgData name="Franciska Wildenboer" userId="04bd4664-8fae-4943-b3c2-b7339330302f" providerId="ADAL" clId="{7B7224A1-3739-4038-B36E-AF4B8ED6C427}" dt="2022-05-05T10:48:49.119" v="1807" actId="1076"/>
          <ac:picMkLst>
            <pc:docMk/>
            <pc:sldMk cId="0" sldId="266"/>
            <ac:picMk id="38" creationId="{0855F876-777E-B17D-F327-35D2715DB6CE}"/>
          </ac:picMkLst>
        </pc:picChg>
        <pc:picChg chg="add mod">
          <ac:chgData name="Franciska Wildenboer" userId="04bd4664-8fae-4943-b3c2-b7339330302f" providerId="ADAL" clId="{7B7224A1-3739-4038-B36E-AF4B8ED6C427}" dt="2022-05-05T10:48:52.335" v="1808" actId="1076"/>
          <ac:picMkLst>
            <pc:docMk/>
            <pc:sldMk cId="0" sldId="266"/>
            <ac:picMk id="40" creationId="{E3E2FE03-3B41-D09E-F9C9-BE268FEDC8DA}"/>
          </ac:picMkLst>
        </pc:picChg>
        <pc:picChg chg="add mod">
          <ac:chgData name="Franciska Wildenboer" userId="04bd4664-8fae-4943-b3c2-b7339330302f" providerId="ADAL" clId="{7B7224A1-3739-4038-B36E-AF4B8ED6C427}" dt="2022-05-05T10:48:57.175" v="1809" actId="1076"/>
          <ac:picMkLst>
            <pc:docMk/>
            <pc:sldMk cId="0" sldId="266"/>
            <ac:picMk id="42" creationId="{E34B997B-4F9B-5E93-2C96-5CFA5780E085}"/>
          </ac:picMkLst>
        </pc:picChg>
        <pc:picChg chg="add mod">
          <ac:chgData name="Franciska Wildenboer" userId="04bd4664-8fae-4943-b3c2-b7339330302f" providerId="ADAL" clId="{7B7224A1-3739-4038-B36E-AF4B8ED6C427}" dt="2022-05-05T10:39:41.386" v="1767" actId="1036"/>
          <ac:picMkLst>
            <pc:docMk/>
            <pc:sldMk cId="0" sldId="266"/>
            <ac:picMk id="44" creationId="{A2B0B6F5-97DA-B865-AB46-BC2B20F1A32E}"/>
          </ac:picMkLst>
        </pc:picChg>
      </pc:sldChg>
      <pc:sldChg chg="addSp modSp mod modNotes modNotesTx">
        <pc:chgData name="Franciska Wildenboer" userId="04bd4664-8fae-4943-b3c2-b7339330302f" providerId="ADAL" clId="{7B7224A1-3739-4038-B36E-AF4B8ED6C427}" dt="2022-05-05T10:49:15.415" v="1812" actId="1076"/>
        <pc:sldMkLst>
          <pc:docMk/>
          <pc:sldMk cId="0" sldId="268"/>
        </pc:sldMkLst>
        <pc:spChg chg="mod">
          <ac:chgData name="Franciska Wildenboer" userId="04bd4664-8fae-4943-b3c2-b7339330302f" providerId="ADAL" clId="{7B7224A1-3739-4038-B36E-AF4B8ED6C427}" dt="2022-05-05T09:55:24.884" v="951" actId="20577"/>
          <ac:spMkLst>
            <pc:docMk/>
            <pc:sldMk cId="0" sldId="268"/>
            <ac:spMk id="37" creationId="{D88129A1-26EA-2291-8A5A-246559C2D7FA}"/>
          </ac:spMkLst>
        </pc:spChg>
        <pc:spChg chg="mod">
          <ac:chgData name="Franciska Wildenboer" userId="04bd4664-8fae-4943-b3c2-b7339330302f" providerId="ADAL" clId="{7B7224A1-3739-4038-B36E-AF4B8ED6C427}" dt="2022-05-05T09:54:50.958" v="931"/>
          <ac:spMkLst>
            <pc:docMk/>
            <pc:sldMk cId="0" sldId="268"/>
            <ac:spMk id="38" creationId="{EAD6B33D-DD4C-4835-F8E7-9DCDA636CCFB}"/>
          </ac:spMkLst>
        </pc:spChg>
        <pc:spChg chg="mod">
          <ac:chgData name="Franciska Wildenboer" userId="04bd4664-8fae-4943-b3c2-b7339330302f" providerId="ADAL" clId="{7B7224A1-3739-4038-B36E-AF4B8ED6C427}" dt="2022-05-05T09:54:50.958" v="931"/>
          <ac:spMkLst>
            <pc:docMk/>
            <pc:sldMk cId="0" sldId="268"/>
            <ac:spMk id="39" creationId="{F95D9B14-B0DD-93FF-2343-AB2DAD0CF167}"/>
          </ac:spMkLst>
        </pc:spChg>
        <pc:spChg chg="mod">
          <ac:chgData name="Franciska Wildenboer" userId="04bd4664-8fae-4943-b3c2-b7339330302f" providerId="ADAL" clId="{7B7224A1-3739-4038-B36E-AF4B8ED6C427}" dt="2022-05-05T09:55:44.930" v="1018" actId="313"/>
          <ac:spMkLst>
            <pc:docMk/>
            <pc:sldMk cId="0" sldId="268"/>
            <ac:spMk id="42" creationId="{62A6018D-D570-509F-836F-96DC5DD42200}"/>
          </ac:spMkLst>
        </pc:spChg>
        <pc:spChg chg="mod">
          <ac:chgData name="Franciska Wildenboer" userId="04bd4664-8fae-4943-b3c2-b7339330302f" providerId="ADAL" clId="{7B7224A1-3739-4038-B36E-AF4B8ED6C427}" dt="2022-05-05T09:54:50.958" v="931"/>
          <ac:spMkLst>
            <pc:docMk/>
            <pc:sldMk cId="0" sldId="268"/>
            <ac:spMk id="43" creationId="{F663482A-D489-8DD4-6B59-4CB43294CA6C}"/>
          </ac:spMkLst>
        </pc:spChg>
        <pc:spChg chg="mod">
          <ac:chgData name="Franciska Wildenboer" userId="04bd4664-8fae-4943-b3c2-b7339330302f" providerId="ADAL" clId="{7B7224A1-3739-4038-B36E-AF4B8ED6C427}" dt="2022-05-05T09:54:50.958" v="931"/>
          <ac:spMkLst>
            <pc:docMk/>
            <pc:sldMk cId="0" sldId="268"/>
            <ac:spMk id="44" creationId="{95530754-0A05-90A4-7DF4-030320071E28}"/>
          </ac:spMkLst>
        </pc:spChg>
        <pc:spChg chg="mod">
          <ac:chgData name="Franciska Wildenboer" userId="04bd4664-8fae-4943-b3c2-b7339330302f" providerId="ADAL" clId="{7B7224A1-3739-4038-B36E-AF4B8ED6C427}" dt="2022-05-05T09:54:50.958" v="931"/>
          <ac:spMkLst>
            <pc:docMk/>
            <pc:sldMk cId="0" sldId="268"/>
            <ac:spMk id="46" creationId="{027A43F0-830D-2031-6CEC-D1C1C9501AA8}"/>
          </ac:spMkLst>
        </pc:spChg>
        <pc:spChg chg="mod">
          <ac:chgData name="Franciska Wildenboer" userId="04bd4664-8fae-4943-b3c2-b7339330302f" providerId="ADAL" clId="{7B7224A1-3739-4038-B36E-AF4B8ED6C427}" dt="2022-05-05T09:54:50.958" v="931"/>
          <ac:spMkLst>
            <pc:docMk/>
            <pc:sldMk cId="0" sldId="268"/>
            <ac:spMk id="47" creationId="{C6451483-A7A6-9986-C467-F2ED7C8A47B5}"/>
          </ac:spMkLst>
        </pc:spChg>
        <pc:grpChg chg="add mod">
          <ac:chgData name="Franciska Wildenboer" userId="04bd4664-8fae-4943-b3c2-b7339330302f" providerId="ADAL" clId="{7B7224A1-3739-4038-B36E-AF4B8ED6C427}" dt="2022-05-05T09:55:02.163" v="932" actId="1076"/>
          <ac:grpSpMkLst>
            <pc:docMk/>
            <pc:sldMk cId="0" sldId="268"/>
            <ac:grpSpMk id="35" creationId="{A58D4F2B-4483-2344-CD2A-34A06B7F61D3}"/>
          </ac:grpSpMkLst>
        </pc:grpChg>
        <pc:grpChg chg="mod">
          <ac:chgData name="Franciska Wildenboer" userId="04bd4664-8fae-4943-b3c2-b7339330302f" providerId="ADAL" clId="{7B7224A1-3739-4038-B36E-AF4B8ED6C427}" dt="2022-05-05T09:54:50.958" v="931"/>
          <ac:grpSpMkLst>
            <pc:docMk/>
            <pc:sldMk cId="0" sldId="268"/>
            <ac:grpSpMk id="36" creationId="{FC1566D6-A5C2-D5A0-0CB6-18A83FE30811}"/>
          </ac:grpSpMkLst>
        </pc:grpChg>
        <pc:grpChg chg="add mod">
          <ac:chgData name="Franciska Wildenboer" userId="04bd4664-8fae-4943-b3c2-b7339330302f" providerId="ADAL" clId="{7B7224A1-3739-4038-B36E-AF4B8ED6C427}" dt="2022-05-05T09:55:02.163" v="932" actId="1076"/>
          <ac:grpSpMkLst>
            <pc:docMk/>
            <pc:sldMk cId="0" sldId="268"/>
            <ac:grpSpMk id="40" creationId="{BFBA52AF-521C-C1EB-9722-5CF8A2C50254}"/>
          </ac:grpSpMkLst>
        </pc:grpChg>
        <pc:grpChg chg="mod">
          <ac:chgData name="Franciska Wildenboer" userId="04bd4664-8fae-4943-b3c2-b7339330302f" providerId="ADAL" clId="{7B7224A1-3739-4038-B36E-AF4B8ED6C427}" dt="2022-05-05T09:54:50.958" v="931"/>
          <ac:grpSpMkLst>
            <pc:docMk/>
            <pc:sldMk cId="0" sldId="268"/>
            <ac:grpSpMk id="41" creationId="{A57249A0-AE00-CE0D-046A-190910FE2C3A}"/>
          </ac:grpSpMkLst>
        </pc:grpChg>
        <pc:grpChg chg="add mod">
          <ac:chgData name="Franciska Wildenboer" userId="04bd4664-8fae-4943-b3c2-b7339330302f" providerId="ADAL" clId="{7B7224A1-3739-4038-B36E-AF4B8ED6C427}" dt="2022-05-05T09:55:02.163" v="932" actId="1076"/>
          <ac:grpSpMkLst>
            <pc:docMk/>
            <pc:sldMk cId="0" sldId="268"/>
            <ac:grpSpMk id="45" creationId="{1372AF0B-32F6-D8E6-3458-35EE2AA6BDF5}"/>
          </ac:grpSpMkLst>
        </pc:grpChg>
        <pc:picChg chg="mod">
          <ac:chgData name="Franciska Wildenboer" userId="04bd4664-8fae-4943-b3c2-b7339330302f" providerId="ADAL" clId="{7B7224A1-3739-4038-B36E-AF4B8ED6C427}" dt="2022-05-05T09:55:09.956" v="934" actId="1076"/>
          <ac:picMkLst>
            <pc:docMk/>
            <pc:sldMk cId="0" sldId="268"/>
            <ac:picMk id="26" creationId="{00000000-0000-0000-0000-000000000000}"/>
          </ac:picMkLst>
        </pc:picChg>
        <pc:picChg chg="add mod ord">
          <ac:chgData name="Franciska Wildenboer" userId="04bd4664-8fae-4943-b3c2-b7339330302f" providerId="ADAL" clId="{7B7224A1-3739-4038-B36E-AF4B8ED6C427}" dt="2022-05-05T10:03:28.163" v="1729" actId="167"/>
          <ac:picMkLst>
            <pc:docMk/>
            <pc:sldMk cId="0" sldId="268"/>
            <ac:picMk id="49" creationId="{956D9FC0-9224-E456-1411-10D7573BD8E4}"/>
          </ac:picMkLst>
        </pc:picChg>
        <pc:picChg chg="add mod">
          <ac:chgData name="Franciska Wildenboer" userId="04bd4664-8fae-4943-b3c2-b7339330302f" providerId="ADAL" clId="{7B7224A1-3739-4038-B36E-AF4B8ED6C427}" dt="2022-05-05T10:49:15.415" v="1812" actId="1076"/>
          <ac:picMkLst>
            <pc:docMk/>
            <pc:sldMk cId="0" sldId="268"/>
            <ac:picMk id="51" creationId="{6B1D42B0-29D6-4B7F-5ECA-4C9FE4B6706F}"/>
          </ac:picMkLst>
        </pc:picChg>
        <pc:picChg chg="add mod">
          <ac:chgData name="Franciska Wildenboer" userId="04bd4664-8fae-4943-b3c2-b7339330302f" providerId="ADAL" clId="{7B7224A1-3739-4038-B36E-AF4B8ED6C427}" dt="2022-05-05T10:49:12.039" v="1811" actId="1076"/>
          <ac:picMkLst>
            <pc:docMk/>
            <pc:sldMk cId="0" sldId="268"/>
            <ac:picMk id="53" creationId="{D4804F31-F987-0224-2627-1D03A69D3399}"/>
          </ac:picMkLst>
        </pc:picChg>
        <pc:picChg chg="add mod">
          <ac:chgData name="Franciska Wildenboer" userId="04bd4664-8fae-4943-b3c2-b7339330302f" providerId="ADAL" clId="{7B7224A1-3739-4038-B36E-AF4B8ED6C427}" dt="2022-05-05T10:38:26.561" v="1758" actId="1076"/>
          <ac:picMkLst>
            <pc:docMk/>
            <pc:sldMk cId="0" sldId="268"/>
            <ac:picMk id="55" creationId="{F20022D6-DD79-4293-5344-B7F1012F0B75}"/>
          </ac:picMkLst>
        </pc:picChg>
      </pc:sldChg>
      <pc:sldChg chg="del">
        <pc:chgData name="Franciska Wildenboer" userId="04bd4664-8fae-4943-b3c2-b7339330302f" providerId="ADAL" clId="{7B7224A1-3739-4038-B36E-AF4B8ED6C427}" dt="2022-05-04T14:12:05.925" v="265" actId="47"/>
        <pc:sldMkLst>
          <pc:docMk/>
          <pc:sldMk cId="0" sldId="270"/>
        </pc:sldMkLst>
      </pc:sldChg>
      <pc:sldChg chg="del">
        <pc:chgData name="Franciska Wildenboer" userId="04bd4664-8fae-4943-b3c2-b7339330302f" providerId="ADAL" clId="{7B7224A1-3739-4038-B36E-AF4B8ED6C427}" dt="2022-05-04T14:11:51.094" v="264" actId="47"/>
        <pc:sldMkLst>
          <pc:docMk/>
          <pc:sldMk cId="0" sldId="271"/>
        </pc:sldMkLst>
      </pc:sldChg>
      <pc:sldChg chg="addSp modSp mod modNotesTx">
        <pc:chgData name="Franciska Wildenboer" userId="04bd4664-8fae-4943-b3c2-b7339330302f" providerId="ADAL" clId="{7B7224A1-3739-4038-B36E-AF4B8ED6C427}" dt="2022-05-05T10:56:42.864" v="1855" actId="20577"/>
        <pc:sldMkLst>
          <pc:docMk/>
          <pc:sldMk cId="0" sldId="272"/>
        </pc:sldMkLst>
        <pc:picChg chg="add mod">
          <ac:chgData name="Franciska Wildenboer" userId="04bd4664-8fae-4943-b3c2-b7339330302f" providerId="ADAL" clId="{7B7224A1-3739-4038-B36E-AF4B8ED6C427}" dt="2022-05-05T10:35:19.529" v="1746" actId="1076"/>
          <ac:picMkLst>
            <pc:docMk/>
            <pc:sldMk cId="0" sldId="272"/>
            <ac:picMk id="20" creationId="{10662DF9-26B2-BCD5-D357-0FA274C6C8A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‹nr.›</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290763" y="512763"/>
            <a:ext cx="4562475" cy="2566987"/>
          </a:xfrm>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024757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	</a:t>
            </a:r>
            <a:r>
              <a:rPr lang="en-US" dirty="0" err="1"/>
              <a:t>Mogelijk</a:t>
            </a:r>
            <a:r>
              <a:rPr lang="en-US" dirty="0"/>
              <a:t> </a:t>
            </a:r>
            <a:r>
              <a:rPr lang="en-US" dirty="0" err="1"/>
              <a:t>niet</a:t>
            </a:r>
            <a:r>
              <a:rPr lang="en-US" dirty="0"/>
              <a:t> </a:t>
            </a:r>
            <a:r>
              <a:rPr lang="en-US" dirty="0" err="1"/>
              <a:t>gealfabetiseerd</a:t>
            </a:r>
            <a:r>
              <a:rPr lang="en-US" dirty="0"/>
              <a:t> of </a:t>
            </a:r>
            <a:r>
              <a:rPr lang="en-US" dirty="0" err="1"/>
              <a:t>gealfabetiseerd</a:t>
            </a:r>
            <a:r>
              <a:rPr lang="en-US" dirty="0"/>
              <a:t> in </a:t>
            </a:r>
            <a:r>
              <a:rPr lang="en-US" dirty="0" err="1"/>
              <a:t>een</a:t>
            </a:r>
            <a:r>
              <a:rPr lang="en-US" dirty="0"/>
              <a:t> </a:t>
            </a:r>
            <a:r>
              <a:rPr lang="en-US" dirty="0" err="1"/>
              <a:t>ander</a:t>
            </a:r>
            <a:r>
              <a:rPr lang="en-US" dirty="0"/>
              <a:t> </a:t>
            </a:r>
            <a:r>
              <a:rPr lang="en-US" dirty="0" err="1"/>
              <a:t>alfabet</a:t>
            </a:r>
            <a:r>
              <a:rPr lang="en-US" dirty="0"/>
              <a:t> (</a:t>
            </a:r>
            <a:r>
              <a:rPr lang="en-US" dirty="0" err="1"/>
              <a:t>bijv</a:t>
            </a:r>
            <a:r>
              <a:rPr lang="en-US" dirty="0"/>
              <a:t>. </a:t>
            </a:r>
            <a:r>
              <a:rPr lang="en-US" dirty="0" err="1"/>
              <a:t>Arabisch</a:t>
            </a:r>
            <a:r>
              <a:rPr lang="en-US" dirty="0"/>
              <a:t>, Pashto..), </a:t>
            </a:r>
            <a:r>
              <a:rPr lang="en-US" dirty="0" err="1"/>
              <a:t>sommige</a:t>
            </a:r>
            <a:r>
              <a:rPr lang="en-US" dirty="0"/>
              <a:t> </a:t>
            </a:r>
            <a:r>
              <a:rPr lang="en-US" dirty="0" err="1"/>
              <a:t>ouders</a:t>
            </a:r>
            <a:r>
              <a:rPr lang="en-US" dirty="0"/>
              <a:t> </a:t>
            </a:r>
            <a:r>
              <a:rPr lang="en-US" dirty="0" err="1"/>
              <a:t>kunnen</a:t>
            </a:r>
            <a:r>
              <a:rPr lang="en-US" dirty="0"/>
              <a:t> </a:t>
            </a:r>
            <a:r>
              <a:rPr lang="en-US" dirty="0" err="1"/>
              <a:t>dus</a:t>
            </a:r>
            <a:r>
              <a:rPr lang="en-US" dirty="0"/>
              <a:t> </a:t>
            </a:r>
            <a:r>
              <a:rPr lang="en-US" dirty="0" err="1"/>
              <a:t>niet</a:t>
            </a:r>
            <a:r>
              <a:rPr lang="en-US" dirty="0"/>
              <a:t> </a:t>
            </a:r>
            <a:r>
              <a:rPr lang="en-US" dirty="0" err="1"/>
              <a:t>lezen</a:t>
            </a:r>
            <a:r>
              <a:rPr lang="en-US" dirty="0"/>
              <a:t> of </a:t>
            </a:r>
            <a:r>
              <a:rPr lang="en-US" dirty="0" err="1"/>
              <a:t>schrijven</a:t>
            </a:r>
            <a:endParaRPr lang="en-US" dirty="0"/>
          </a:p>
          <a:p>
            <a:pPr lvl="0"/>
            <a:r>
              <a:rPr lang="en-US" dirty="0"/>
              <a:t>	Als school </a:t>
            </a:r>
            <a:r>
              <a:rPr lang="en-US" dirty="0" err="1"/>
              <a:t>zicht</a:t>
            </a:r>
            <a:r>
              <a:rPr lang="en-US" dirty="0"/>
              <a:t> </a:t>
            </a:r>
            <a:r>
              <a:rPr lang="en-US" dirty="0" err="1"/>
              <a:t>hierop</a:t>
            </a:r>
            <a:r>
              <a:rPr lang="en-US" dirty="0"/>
              <a:t>? </a:t>
            </a:r>
            <a:r>
              <a:rPr lang="en-US" dirty="0" err="1"/>
              <a:t>Niet</a:t>
            </a:r>
            <a:r>
              <a:rPr lang="en-US" dirty="0"/>
              <a:t> </a:t>
            </a:r>
            <a:r>
              <a:rPr lang="en-US" dirty="0" err="1"/>
              <a:t>iedereen</a:t>
            </a:r>
            <a:r>
              <a:rPr lang="en-US" dirty="0"/>
              <a:t> </a:t>
            </a:r>
            <a:r>
              <a:rPr lang="en-US" dirty="0" err="1"/>
              <a:t>durft</a:t>
            </a:r>
            <a:r>
              <a:rPr lang="en-US" dirty="0"/>
              <a:t> </a:t>
            </a:r>
            <a:r>
              <a:rPr lang="en-US" dirty="0" err="1"/>
              <a:t>dit</a:t>
            </a:r>
            <a:r>
              <a:rPr lang="en-US" dirty="0"/>
              <a:t> toe </a:t>
            </a:r>
            <a:r>
              <a:rPr lang="en-US" dirty="0" err="1"/>
              <a:t>te</a:t>
            </a:r>
            <a:r>
              <a:rPr lang="en-US" dirty="0"/>
              <a:t> </a:t>
            </a:r>
            <a:r>
              <a:rPr lang="en-US" dirty="0" err="1"/>
              <a:t>geven</a:t>
            </a:r>
            <a:r>
              <a:rPr lang="en-US" dirty="0"/>
              <a:t>. </a:t>
            </a:r>
            <a:r>
              <a:rPr lang="en-US" dirty="0" err="1"/>
              <a:t>Brugfiguren</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	</a:t>
            </a:r>
            <a:r>
              <a:rPr lang="en-US" dirty="0" err="1"/>
              <a:t>Gezinnen</a:t>
            </a:r>
            <a:r>
              <a:rPr lang="en-US" dirty="0"/>
              <a:t> </a:t>
            </a:r>
            <a:r>
              <a:rPr lang="en-US" dirty="0" err="1"/>
              <a:t>zijn</a:t>
            </a:r>
            <a:r>
              <a:rPr lang="en-US" dirty="0"/>
              <a:t> </a:t>
            </a:r>
            <a:r>
              <a:rPr lang="en-US" dirty="0" err="1"/>
              <a:t>getekend</a:t>
            </a:r>
            <a:r>
              <a:rPr lang="en-US" dirty="0"/>
              <a:t> en </a:t>
            </a:r>
            <a:r>
              <a:rPr lang="en-US" dirty="0" err="1"/>
              <a:t>getraumatiseerd</a:t>
            </a:r>
            <a:r>
              <a:rPr lang="en-US" dirty="0"/>
              <a:t> door </a:t>
            </a:r>
            <a:r>
              <a:rPr lang="en-US" dirty="0" err="1"/>
              <a:t>oorlog</a:t>
            </a:r>
            <a:r>
              <a:rPr lang="en-US" dirty="0"/>
              <a:t>, </a:t>
            </a:r>
            <a:r>
              <a:rPr lang="en-US" dirty="0" err="1"/>
              <a:t>geweld</a:t>
            </a:r>
            <a:r>
              <a:rPr lang="en-US" dirty="0"/>
              <a:t>, </a:t>
            </a:r>
            <a:r>
              <a:rPr lang="en-US" dirty="0" err="1"/>
              <a:t>vervolging</a:t>
            </a:r>
            <a:r>
              <a:rPr lang="en-US" dirty="0"/>
              <a:t> in land van </a:t>
            </a:r>
            <a:r>
              <a:rPr lang="en-US" dirty="0" err="1"/>
              <a:t>herkomst</a:t>
            </a:r>
            <a:r>
              <a:rPr lang="en-US" dirty="0"/>
              <a:t>.  De </a:t>
            </a:r>
            <a:r>
              <a:rPr lang="en-US" dirty="0" err="1"/>
              <a:t>vlucht</a:t>
            </a:r>
            <a:r>
              <a:rPr lang="en-US" dirty="0"/>
              <a:t> </a:t>
            </a:r>
            <a:r>
              <a:rPr lang="en-US" dirty="0" err="1"/>
              <a:t>naar</a:t>
            </a:r>
            <a:r>
              <a:rPr lang="en-US" dirty="0"/>
              <a:t> </a:t>
            </a:r>
            <a:r>
              <a:rPr lang="en-US" dirty="0" err="1"/>
              <a:t>België</a:t>
            </a:r>
            <a:r>
              <a:rPr lang="en-US" dirty="0"/>
              <a:t> is </a:t>
            </a:r>
            <a:r>
              <a:rPr lang="en-US" dirty="0" err="1"/>
              <a:t>vaak</a:t>
            </a:r>
            <a:r>
              <a:rPr lang="en-US" dirty="0"/>
              <a:t> </a:t>
            </a:r>
            <a:r>
              <a:rPr lang="en-US" dirty="0" err="1"/>
              <a:t>ook</a:t>
            </a:r>
            <a:r>
              <a:rPr lang="en-US" dirty="0"/>
              <a:t> lang en </a:t>
            </a:r>
            <a:r>
              <a:rPr lang="en-US" dirty="0" err="1"/>
              <a:t>zeer</a:t>
            </a:r>
            <a:r>
              <a:rPr lang="en-US" dirty="0"/>
              <a:t> </a:t>
            </a:r>
            <a:r>
              <a:rPr lang="en-US" dirty="0" err="1"/>
              <a:t>belastend</a:t>
            </a:r>
            <a:r>
              <a:rPr lang="en-US" dirty="0"/>
              <a:t>. </a:t>
            </a:r>
          </a:p>
          <a:p>
            <a:pPr lvl="0"/>
            <a:r>
              <a:rPr lang="en-US" dirty="0"/>
              <a:t>	Geduld en begrip; </a:t>
            </a:r>
            <a:r>
              <a:rPr lang="en-US" dirty="0" err="1"/>
              <a:t>vraag</a:t>
            </a:r>
            <a:r>
              <a:rPr lang="en-US" dirty="0"/>
              <a:t> </a:t>
            </a:r>
            <a:r>
              <a:rPr lang="en-US" dirty="0" err="1"/>
              <a:t>niet</a:t>
            </a:r>
            <a:r>
              <a:rPr lang="en-US" dirty="0"/>
              <a:t> </a:t>
            </a:r>
            <a:r>
              <a:rPr lang="en-US" dirty="0" err="1"/>
              <a:t>zelf</a:t>
            </a:r>
            <a:r>
              <a:rPr lang="en-US" dirty="0"/>
              <a:t> </a:t>
            </a:r>
            <a:r>
              <a:rPr lang="en-US" dirty="0" err="1"/>
              <a:t>actief</a:t>
            </a:r>
            <a:r>
              <a:rPr lang="en-US" dirty="0"/>
              <a:t> </a:t>
            </a:r>
            <a:r>
              <a:rPr lang="en-US" dirty="0" err="1"/>
              <a:t>naar</a:t>
            </a:r>
            <a:r>
              <a:rPr lang="en-US" dirty="0"/>
              <a:t> het (</a:t>
            </a:r>
            <a:r>
              <a:rPr lang="en-US" dirty="0" err="1"/>
              <a:t>vlucht</a:t>
            </a:r>
            <a:r>
              <a:rPr lang="en-US" dirty="0"/>
              <a:t>)</a:t>
            </a:r>
            <a:r>
              <a:rPr lang="en-US" dirty="0" err="1"/>
              <a:t>verleden</a:t>
            </a:r>
            <a:r>
              <a:rPr lang="en-US" dirty="0"/>
              <a:t>, maar </a:t>
            </a:r>
            <a:r>
              <a:rPr lang="en-US" dirty="0" err="1"/>
              <a:t>luister</a:t>
            </a:r>
            <a:r>
              <a:rPr lang="en-US" dirty="0"/>
              <a:t> </a:t>
            </a:r>
            <a:r>
              <a:rPr lang="en-US" dirty="0" err="1"/>
              <a:t>wel</a:t>
            </a:r>
            <a:r>
              <a:rPr lang="en-US" dirty="0"/>
              <a:t> </a:t>
            </a:r>
            <a:r>
              <a:rPr lang="en-US" dirty="0" err="1"/>
              <a:t>indien</a:t>
            </a:r>
            <a:r>
              <a:rPr lang="en-US" dirty="0"/>
              <a:t> ze </a:t>
            </a:r>
            <a:r>
              <a:rPr lang="en-US" dirty="0" err="1"/>
              <a:t>uit</a:t>
            </a:r>
            <a:r>
              <a:rPr lang="en-US" dirty="0"/>
              <a:t> </a:t>
            </a:r>
            <a:r>
              <a:rPr lang="en-US" dirty="0" err="1"/>
              <a:t>zichzelf</a:t>
            </a:r>
            <a:r>
              <a:rPr lang="en-US" dirty="0"/>
              <a:t> </a:t>
            </a:r>
            <a:r>
              <a:rPr lang="en-US" dirty="0" err="1"/>
              <a:t>iets</a:t>
            </a:r>
            <a:r>
              <a:rPr lang="en-US" dirty="0"/>
              <a:t> </a:t>
            </a:r>
            <a:r>
              <a:rPr lang="en-US" dirty="0" err="1"/>
              <a:t>willen</a:t>
            </a:r>
            <a:r>
              <a:rPr lang="en-US" dirty="0"/>
              <a:t> </a:t>
            </a:r>
            <a:r>
              <a:rPr lang="en-US" dirty="0" err="1"/>
              <a:t>vertellen</a:t>
            </a:r>
            <a:r>
              <a:rPr lang="en-US" dirty="0"/>
              <a:t>. </a:t>
            </a:r>
            <a:r>
              <a:rPr lang="en-US" dirty="0" err="1"/>
              <a:t>Onderhoud</a:t>
            </a:r>
            <a:r>
              <a:rPr lang="en-US" dirty="0"/>
              <a:t> </a:t>
            </a:r>
            <a:r>
              <a:rPr lang="en-US" dirty="0" err="1"/>
              <a:t>contacten</a:t>
            </a:r>
            <a:r>
              <a:rPr lang="en-US" dirty="0"/>
              <a:t> met CLB en/of </a:t>
            </a:r>
            <a:r>
              <a:rPr lang="en-US" dirty="0" err="1"/>
              <a:t>andere</a:t>
            </a:r>
            <a:r>
              <a:rPr lang="en-US" dirty="0"/>
              <a:t> </a:t>
            </a:r>
            <a:r>
              <a:rPr lang="en-US" dirty="0" err="1"/>
              <a:t>hulpinstanties</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Wie </a:t>
            </a:r>
            <a:r>
              <a:rPr lang="en-US" dirty="0" err="1"/>
              <a:t>zijn</a:t>
            </a:r>
            <a:r>
              <a:rPr lang="en-US" dirty="0"/>
              <a:t> de </a:t>
            </a:r>
            <a:r>
              <a:rPr lang="en-US" dirty="0" err="1"/>
              <a:t>moeilijk</a:t>
            </a:r>
            <a:r>
              <a:rPr lang="en-US" dirty="0"/>
              <a:t> </a:t>
            </a:r>
            <a:r>
              <a:rPr lang="en-US" dirty="0" err="1"/>
              <a:t>bereikbare</a:t>
            </a:r>
            <a:r>
              <a:rPr lang="en-US" dirty="0"/>
              <a:t> </a:t>
            </a:r>
            <a:r>
              <a:rPr lang="en-US" dirty="0" err="1"/>
              <a:t>ouders</a:t>
            </a:r>
            <a:r>
              <a:rPr lang="en-US" dirty="0"/>
              <a:t>?</a:t>
            </a:r>
          </a:p>
          <a:p>
            <a:pPr lvl="0"/>
            <a:r>
              <a:rPr lang="en-US" dirty="0"/>
              <a:t>- </a:t>
            </a:r>
            <a:r>
              <a:rPr lang="en-US" dirty="0" err="1"/>
              <a:t>informatiedrempel</a:t>
            </a:r>
            <a:endParaRPr lang="en-US" dirty="0"/>
          </a:p>
          <a:p>
            <a:pPr lvl="0"/>
            <a:r>
              <a:rPr lang="en-US" dirty="0"/>
              <a:t>- </a:t>
            </a:r>
            <a:r>
              <a:rPr lang="en-US" dirty="0" err="1"/>
              <a:t>praktische</a:t>
            </a:r>
            <a:r>
              <a:rPr lang="en-US" dirty="0"/>
              <a:t> </a:t>
            </a:r>
            <a:r>
              <a:rPr lang="en-US" dirty="0" err="1"/>
              <a:t>drempel</a:t>
            </a:r>
            <a:endParaRPr lang="en-US" dirty="0"/>
          </a:p>
          <a:p>
            <a:pPr lvl="0"/>
            <a:r>
              <a:rPr lang="en-US" dirty="0"/>
              <a:t>- </a:t>
            </a:r>
            <a:r>
              <a:rPr lang="en-US" dirty="0" err="1"/>
              <a:t>financiële</a:t>
            </a:r>
            <a:r>
              <a:rPr lang="en-US" dirty="0"/>
              <a:t> </a:t>
            </a:r>
            <a:r>
              <a:rPr lang="en-US" dirty="0" err="1"/>
              <a:t>drempel</a:t>
            </a:r>
            <a:endParaRPr lang="en-US" dirty="0"/>
          </a:p>
          <a:p>
            <a:pPr lvl="0"/>
            <a:r>
              <a:rPr lang="en-US" dirty="0"/>
              <a:t>- </a:t>
            </a:r>
            <a:r>
              <a:rPr lang="en-US" dirty="0" err="1"/>
              <a:t>culturele</a:t>
            </a:r>
            <a:r>
              <a:rPr lang="en-US" dirty="0"/>
              <a:t> </a:t>
            </a:r>
            <a:r>
              <a:rPr lang="en-US" dirty="0" err="1"/>
              <a:t>drempel</a:t>
            </a:r>
            <a:endParaRPr lang="en-US" dirty="0"/>
          </a:p>
          <a:p>
            <a:pPr lvl="0"/>
            <a:r>
              <a:rPr lang="en-US" dirty="0"/>
              <a:t>- </a:t>
            </a:r>
            <a:r>
              <a:rPr lang="en-US" dirty="0" err="1"/>
              <a:t>sociale</a:t>
            </a:r>
            <a:r>
              <a:rPr lang="en-US" dirty="0"/>
              <a:t> </a:t>
            </a:r>
            <a:r>
              <a:rPr lang="en-US" dirty="0" err="1"/>
              <a:t>drempel</a:t>
            </a:r>
            <a:endParaRPr lang="en-US" dirty="0"/>
          </a:p>
          <a:p>
            <a:pPr lvl="0"/>
            <a:r>
              <a:rPr lang="en-US" dirty="0"/>
              <a:t>- </a:t>
            </a:r>
            <a:r>
              <a:rPr lang="en-US" dirty="0" err="1"/>
              <a:t>psychologische</a:t>
            </a:r>
            <a:r>
              <a:rPr lang="en-US" dirty="0"/>
              <a:t> </a:t>
            </a:r>
            <a:r>
              <a:rPr lang="en-US" dirty="0" err="1"/>
              <a:t>drempel</a:t>
            </a:r>
            <a:endParaRPr lang="en-US" dirty="0"/>
          </a:p>
          <a:p>
            <a:pPr lvl="0"/>
            <a:endParaRPr lang="en-US" dirty="0"/>
          </a:p>
          <a:p>
            <a:pPr lvl="0"/>
            <a:r>
              <a:rPr lang="en-US" dirty="0"/>
              <a:t>Warm </a:t>
            </a:r>
            <a:r>
              <a:rPr lang="en-US" dirty="0" err="1"/>
              <a:t>onthaal</a:t>
            </a:r>
            <a:r>
              <a:rPr lang="en-US" dirty="0"/>
              <a:t> - </a:t>
            </a:r>
            <a:r>
              <a:rPr lang="en-US" dirty="0" err="1"/>
              <a:t>mogelijkheden</a:t>
            </a:r>
            <a:r>
              <a:rPr lang="en-US" dirty="0"/>
              <a:t> om </a:t>
            </a:r>
            <a:r>
              <a:rPr lang="en-US" dirty="0" err="1"/>
              <a:t>ouders</a:t>
            </a:r>
            <a:r>
              <a:rPr lang="en-US" dirty="0"/>
              <a:t> </a:t>
            </a:r>
            <a:r>
              <a:rPr lang="en-US" dirty="0" err="1"/>
              <a:t>te</a:t>
            </a:r>
            <a:r>
              <a:rPr lang="en-US" dirty="0"/>
              <a:t> </a:t>
            </a:r>
            <a:r>
              <a:rPr lang="en-US" dirty="0" err="1"/>
              <a:t>betrekken</a:t>
            </a:r>
            <a:r>
              <a:rPr lang="en-US" dirty="0"/>
              <a:t> - </a:t>
            </a:r>
            <a:r>
              <a:rPr lang="en-US" dirty="0" err="1"/>
              <a:t>brugfiguren</a:t>
            </a:r>
            <a:r>
              <a:rPr lang="en-US" dirty="0"/>
              <a:t> en </a:t>
            </a:r>
            <a:r>
              <a:rPr lang="en-US" dirty="0" err="1"/>
              <a:t>klasouders</a:t>
            </a:r>
            <a:r>
              <a:rPr lang="en-US" dirty="0"/>
              <a:t> - ...</a:t>
            </a:r>
          </a:p>
          <a:p>
            <a:pPr lvl="0"/>
            <a:endParaRPr lang="en-US" dirty="0"/>
          </a:p>
          <a:p>
            <a:pPr lvl="0"/>
            <a:r>
              <a:rPr lang="en-US" dirty="0"/>
              <a:t>https://www.vcov.be/ouderinfotheek/Aanbod/kwestie-van-vertrouwen </a:t>
            </a:r>
          </a:p>
          <a:p>
            <a:pPr marL="171450" lvl="0" indent="-171450">
              <a:buFontTx/>
              <a:buChar char="-"/>
            </a:pPr>
            <a:r>
              <a:rPr lang="en-US" dirty="0"/>
              <a:t>Heel </a:t>
            </a:r>
            <a:r>
              <a:rPr lang="en-US" dirty="0" err="1"/>
              <a:t>veel</a:t>
            </a:r>
            <a:r>
              <a:rPr lang="en-US" dirty="0"/>
              <a:t> tips </a:t>
            </a:r>
            <a:r>
              <a:rPr lang="en-US" dirty="0" err="1"/>
              <a:t>voor</a:t>
            </a:r>
            <a:r>
              <a:rPr lang="en-US" dirty="0"/>
              <a:t> het </a:t>
            </a:r>
            <a:r>
              <a:rPr lang="en-US" dirty="0" err="1"/>
              <a:t>gesprek</a:t>
            </a:r>
            <a:r>
              <a:rPr lang="en-US" dirty="0"/>
              <a:t> in de </a:t>
            </a:r>
            <a:r>
              <a:rPr lang="en-US" dirty="0" err="1"/>
              <a:t>ouderraad</a:t>
            </a:r>
            <a:r>
              <a:rPr lang="en-US" dirty="0"/>
              <a:t>.</a:t>
            </a:r>
          </a:p>
          <a:p>
            <a:pPr marL="171450" lvl="0" indent="-171450">
              <a:buFontTx/>
              <a:buChar char="-"/>
            </a:pPr>
            <a:r>
              <a:rPr lang="en-US" dirty="0"/>
              <a:t>Concrete </a:t>
            </a:r>
            <a:r>
              <a:rPr lang="en-US" dirty="0" err="1"/>
              <a:t>aanbevelingen</a:t>
            </a:r>
            <a:r>
              <a:rPr lang="en-US" dirty="0"/>
              <a:t> </a:t>
            </a:r>
            <a:r>
              <a:rPr lang="en-US" dirty="0" err="1"/>
              <a:t>voor</a:t>
            </a:r>
            <a:r>
              <a:rPr lang="en-US" dirty="0"/>
              <a:t> </a:t>
            </a:r>
            <a:r>
              <a:rPr lang="en-US" dirty="0" err="1"/>
              <a:t>ouders</a:t>
            </a:r>
            <a:r>
              <a:rPr lang="en-US" dirty="0"/>
              <a:t> (</a:t>
            </a:r>
            <a:r>
              <a:rPr lang="en-US" dirty="0" err="1"/>
              <a:t>ouderbetrokkenheid</a:t>
            </a:r>
            <a:r>
              <a:rPr lang="en-US" dirty="0"/>
              <a:t> </a:t>
            </a:r>
            <a:r>
              <a:rPr lang="en-US" dirty="0" err="1"/>
              <a:t>begint</a:t>
            </a:r>
            <a:r>
              <a:rPr lang="en-US" dirty="0"/>
              <a:t> thuis)</a:t>
            </a:r>
          </a:p>
          <a:p>
            <a:pPr marL="628650" lvl="1" indent="-171450">
              <a:buFontTx/>
              <a:buChar char="-"/>
            </a:pPr>
            <a:r>
              <a:rPr lang="en-US" dirty="0" err="1"/>
              <a:t>Algemene</a:t>
            </a:r>
            <a:r>
              <a:rPr lang="en-US" dirty="0"/>
              <a:t> info over </a:t>
            </a:r>
            <a:r>
              <a:rPr lang="en-US" dirty="0" err="1"/>
              <a:t>schoolsysteem</a:t>
            </a:r>
            <a:r>
              <a:rPr lang="en-US" dirty="0"/>
              <a:t> en </a:t>
            </a:r>
            <a:r>
              <a:rPr lang="en-US" dirty="0" err="1"/>
              <a:t>ouderbetrokkenheid</a:t>
            </a:r>
            <a:endParaRPr lang="en-US" dirty="0"/>
          </a:p>
          <a:p>
            <a:pPr marL="628650" lvl="1" indent="-171450">
              <a:buFontTx/>
              <a:buChar char="-"/>
            </a:pPr>
            <a:r>
              <a:rPr lang="en-US" dirty="0"/>
              <a:t>Goede </a:t>
            </a:r>
            <a:r>
              <a:rPr lang="en-US" dirty="0" err="1"/>
              <a:t>voorbereiding</a:t>
            </a:r>
            <a:r>
              <a:rPr lang="en-US" dirty="0"/>
              <a:t> </a:t>
            </a:r>
            <a:r>
              <a:rPr lang="en-US" dirty="0" err="1"/>
              <a:t>inschrijving</a:t>
            </a:r>
            <a:endParaRPr lang="en-US" dirty="0"/>
          </a:p>
          <a:p>
            <a:pPr marL="628650" lvl="1" indent="-171450">
              <a:buFontTx/>
              <a:buChar char="-"/>
            </a:pPr>
            <a:r>
              <a:rPr lang="en-US" dirty="0" err="1"/>
              <a:t>Gezond</a:t>
            </a:r>
            <a:r>
              <a:rPr lang="en-US" dirty="0"/>
              <a:t> </a:t>
            </a:r>
            <a:r>
              <a:rPr lang="en-US" dirty="0" err="1"/>
              <a:t>naar</a:t>
            </a:r>
            <a:r>
              <a:rPr lang="en-US" dirty="0"/>
              <a:t> school (</a:t>
            </a:r>
            <a:r>
              <a:rPr lang="en-US" dirty="0" err="1"/>
              <a:t>bedtijd</a:t>
            </a:r>
            <a:r>
              <a:rPr lang="en-US" dirty="0"/>
              <a:t>, </a:t>
            </a:r>
            <a:r>
              <a:rPr lang="en-US" dirty="0" err="1"/>
              <a:t>schooltas</a:t>
            </a:r>
            <a:r>
              <a:rPr lang="en-US" dirty="0"/>
              <a:t>, </a:t>
            </a:r>
            <a:r>
              <a:rPr lang="en-US" dirty="0" err="1"/>
              <a:t>lunchpakket</a:t>
            </a:r>
            <a:r>
              <a:rPr lang="en-US" dirty="0"/>
              <a:t>, </a:t>
            </a:r>
            <a:r>
              <a:rPr lang="en-US" dirty="0" err="1"/>
              <a:t>ziek</a:t>
            </a:r>
            <a:r>
              <a:rPr lang="en-US" dirty="0"/>
              <a:t> </a:t>
            </a:r>
            <a:r>
              <a:rPr lang="en-US" dirty="0" err="1"/>
              <a:t>zijn</a:t>
            </a:r>
            <a:r>
              <a:rPr lang="en-US" dirty="0"/>
              <a:t>)</a:t>
            </a:r>
          </a:p>
          <a:p>
            <a:pPr marL="628650" lvl="1" indent="-171450">
              <a:buFontTx/>
              <a:buChar char="-"/>
            </a:pPr>
            <a:r>
              <a:rPr lang="en-US" dirty="0"/>
              <a:t>Wat </a:t>
            </a:r>
            <a:r>
              <a:rPr lang="en-US" dirty="0" err="1"/>
              <a:t>heb</a:t>
            </a:r>
            <a:r>
              <a:rPr lang="en-US" dirty="0"/>
              <a:t> je </a:t>
            </a:r>
            <a:r>
              <a:rPr lang="en-US" dirty="0" err="1"/>
              <a:t>vandaag</a:t>
            </a:r>
            <a:r>
              <a:rPr lang="en-US" dirty="0"/>
              <a:t> op school </a:t>
            </a:r>
            <a:r>
              <a:rPr lang="en-US" dirty="0" err="1"/>
              <a:t>geleerd</a:t>
            </a:r>
            <a:r>
              <a:rPr lang="en-US" dirty="0"/>
              <a:t>?</a:t>
            </a:r>
          </a:p>
          <a:p>
            <a:pPr marL="628650" lvl="1" indent="-171450">
              <a:buFontTx/>
              <a:buChar char="-"/>
            </a:pPr>
            <a:r>
              <a:rPr lang="en-US" dirty="0"/>
              <a:t>Wat </a:t>
            </a:r>
            <a:r>
              <a:rPr lang="en-US" dirty="0" err="1"/>
              <a:t>als</a:t>
            </a:r>
            <a:r>
              <a:rPr lang="en-US" dirty="0"/>
              <a:t> het wat </a:t>
            </a:r>
            <a:r>
              <a:rPr lang="en-US" dirty="0" err="1"/>
              <a:t>moeilijker</a:t>
            </a:r>
            <a:r>
              <a:rPr lang="en-US" dirty="0"/>
              <a:t> </a:t>
            </a:r>
            <a:r>
              <a:rPr lang="en-US" dirty="0" err="1"/>
              <a:t>gaat</a:t>
            </a:r>
            <a:r>
              <a:rPr lang="en-US" dirty="0"/>
              <a:t>? Incl. </a:t>
            </a:r>
            <a:r>
              <a:rPr lang="en-US" dirty="0" err="1"/>
              <a:t>Pesten</a:t>
            </a:r>
            <a:r>
              <a:rPr lang="en-US" dirty="0"/>
              <a:t>.</a:t>
            </a:r>
          </a:p>
          <a:p>
            <a:pPr marL="628650" lvl="1" indent="-171450">
              <a:buFontTx/>
              <a:buChar char="-"/>
            </a:pPr>
            <a:r>
              <a:rPr lang="en-US" dirty="0"/>
              <a:t>Tips </a:t>
            </a:r>
            <a:r>
              <a:rPr lang="en-US" dirty="0" err="1"/>
              <a:t>voor</a:t>
            </a:r>
            <a:r>
              <a:rPr lang="en-US" dirty="0"/>
              <a:t> </a:t>
            </a:r>
            <a:r>
              <a:rPr lang="en-US" dirty="0" err="1"/>
              <a:t>contactmomenten</a:t>
            </a:r>
            <a:endParaRPr lang="en-US" dirty="0"/>
          </a:p>
          <a:p>
            <a:pPr marL="628650" lvl="1" indent="-171450">
              <a:buFontTx/>
              <a:buChar char="-"/>
            </a:pPr>
            <a:r>
              <a:rPr lang="en-US" dirty="0"/>
              <a:t>Hoe je kind </a:t>
            </a:r>
            <a:r>
              <a:rPr lang="en-US" dirty="0" err="1"/>
              <a:t>helpen</a:t>
            </a:r>
            <a:r>
              <a:rPr lang="en-US" dirty="0"/>
              <a:t> </a:t>
            </a:r>
            <a:r>
              <a:rPr lang="en-US" dirty="0" err="1"/>
              <a:t>bij</a:t>
            </a:r>
            <a:r>
              <a:rPr lang="en-US" dirty="0"/>
              <a:t> het </a:t>
            </a:r>
            <a:r>
              <a:rPr lang="en-US" dirty="0" err="1"/>
              <a:t>leren</a:t>
            </a:r>
            <a:r>
              <a:rPr lang="en-US" dirty="0"/>
              <a:t>?</a:t>
            </a:r>
          </a:p>
          <a:p>
            <a:pPr marL="457200" lvl="1" indent="0">
              <a:buFontTx/>
              <a:buNone/>
            </a:pPr>
            <a:endParaRPr lang="en-US" dirty="0"/>
          </a:p>
          <a:p>
            <a:pPr marL="457200" lvl="1" indent="0">
              <a:buFontTx/>
              <a:buNone/>
            </a:pPr>
            <a:br>
              <a:rPr lang="en-US" dirty="0"/>
            </a:br>
            <a:r>
              <a:rPr lang="en-US" dirty="0" err="1"/>
              <a:t>Aanbevelingen</a:t>
            </a:r>
            <a:r>
              <a:rPr lang="en-US" dirty="0"/>
              <a:t> </a:t>
            </a:r>
            <a:r>
              <a:rPr lang="en-US" dirty="0" err="1"/>
              <a:t>voor</a:t>
            </a:r>
            <a:r>
              <a:rPr lang="en-US" dirty="0"/>
              <a:t> </a:t>
            </a:r>
            <a:r>
              <a:rPr lang="en-US" dirty="0" err="1"/>
              <a:t>scholen</a:t>
            </a:r>
            <a:endParaRPr lang="en-US" dirty="0"/>
          </a:p>
          <a:p>
            <a:pPr marL="628650" lvl="1" indent="-171450">
              <a:buFontTx/>
              <a:buChar char="-"/>
            </a:pPr>
            <a:r>
              <a:rPr lang="en-US" dirty="0" err="1"/>
              <a:t>Verwachtingen</a:t>
            </a:r>
            <a:r>
              <a:rPr lang="en-US" dirty="0"/>
              <a:t> </a:t>
            </a:r>
            <a:r>
              <a:rPr lang="en-US" dirty="0" err="1"/>
              <a:t>expliciteren</a:t>
            </a:r>
            <a:endParaRPr lang="en-US" dirty="0"/>
          </a:p>
          <a:p>
            <a:pPr marL="628650" lvl="1" indent="-171450">
              <a:buFontTx/>
              <a:buChar char="-"/>
            </a:pPr>
            <a:r>
              <a:rPr lang="en-US" dirty="0" err="1"/>
              <a:t>Visie</a:t>
            </a:r>
            <a:r>
              <a:rPr lang="en-US" dirty="0"/>
              <a:t> op preventive en </a:t>
            </a:r>
            <a:r>
              <a:rPr lang="en-US" dirty="0" err="1"/>
              <a:t>aanpak</a:t>
            </a:r>
            <a:r>
              <a:rPr lang="en-US" dirty="0"/>
              <a:t> van </a:t>
            </a:r>
            <a:r>
              <a:rPr lang="en-US" dirty="0" err="1"/>
              <a:t>schooluitval</a:t>
            </a:r>
            <a:endParaRPr lang="en-US" dirty="0"/>
          </a:p>
          <a:p>
            <a:pPr marL="628650" lvl="1" indent="-171450">
              <a:buFontTx/>
              <a:buChar char="-"/>
            </a:pPr>
            <a:r>
              <a:rPr lang="en-US" dirty="0" err="1"/>
              <a:t>Draagvlak</a:t>
            </a:r>
            <a:r>
              <a:rPr lang="en-US" dirty="0"/>
              <a:t> </a:t>
            </a:r>
            <a:r>
              <a:rPr lang="en-US" dirty="0" err="1"/>
              <a:t>creeëren</a:t>
            </a:r>
            <a:endParaRPr lang="en-US" dirty="0"/>
          </a:p>
          <a:p>
            <a:pPr marL="628650" lvl="1" indent="-171450">
              <a:buFontTx/>
              <a:buChar char="-"/>
            </a:pPr>
            <a:r>
              <a:rPr lang="en-US" dirty="0" err="1"/>
              <a:t>Professionalisering</a:t>
            </a:r>
            <a:endParaRPr lang="en-US" dirty="0"/>
          </a:p>
          <a:p>
            <a:pPr marL="628650" lvl="1" indent="-171450">
              <a:buFontTx/>
              <a:buChar char="-"/>
            </a:pPr>
            <a:r>
              <a:rPr lang="en-US" dirty="0"/>
              <a:t>Netwerk </a:t>
            </a:r>
            <a:r>
              <a:rPr lang="en-US" dirty="0" err="1"/>
              <a:t>uitbouwen</a:t>
            </a:r>
            <a:endParaRPr lang="en-US" dirty="0"/>
          </a:p>
          <a:p>
            <a:pPr marL="628650" lvl="1" indent="-171450">
              <a:buFontTx/>
              <a:buChar char="-"/>
            </a:pPr>
            <a:r>
              <a:rPr lang="en-US" dirty="0"/>
              <a:t>…</a:t>
            </a:r>
          </a:p>
          <a:p>
            <a:pPr marL="457200" lvl="1" indent="0">
              <a:buFontTx/>
              <a:buNone/>
            </a:pPr>
            <a:endParaRPr lang="en-US" dirty="0"/>
          </a:p>
          <a:p>
            <a:pPr marL="171450" lvl="0" indent="-171450">
              <a:buFontTx/>
              <a:buChar char="-"/>
            </a:pP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Sinds</a:t>
            </a:r>
            <a:r>
              <a:rPr lang="en-US" dirty="0"/>
              <a:t> 1 </a:t>
            </a:r>
            <a:r>
              <a:rPr lang="en-US" dirty="0" err="1"/>
              <a:t>mei</a:t>
            </a:r>
            <a:r>
              <a:rPr lang="en-US" dirty="0"/>
              <a:t> 2004 </a:t>
            </a:r>
            <a:r>
              <a:rPr lang="en-US" dirty="0" err="1"/>
              <a:t>bestaat</a:t>
            </a:r>
            <a:r>
              <a:rPr lang="en-US" dirty="0"/>
              <a:t> in </a:t>
            </a:r>
            <a:r>
              <a:rPr lang="en-US" dirty="0" err="1"/>
              <a:t>ons</a:t>
            </a:r>
            <a:r>
              <a:rPr lang="en-US" dirty="0"/>
              <a:t> land </a:t>
            </a:r>
            <a:r>
              <a:rPr lang="en-US" dirty="0" err="1"/>
              <a:t>een</a:t>
            </a:r>
            <a:r>
              <a:rPr lang="en-US" dirty="0"/>
              <a:t> </a:t>
            </a:r>
            <a:r>
              <a:rPr lang="en-US" dirty="0" err="1"/>
              <a:t>specifieke</a:t>
            </a:r>
            <a:r>
              <a:rPr lang="en-US" dirty="0"/>
              <a:t> </a:t>
            </a:r>
            <a:r>
              <a:rPr lang="en-US" dirty="0" err="1"/>
              <a:t>voogdij</a:t>
            </a:r>
            <a:r>
              <a:rPr lang="en-US" dirty="0"/>
              <a:t> </a:t>
            </a:r>
            <a:r>
              <a:rPr lang="en-US" dirty="0" err="1"/>
              <a:t>voor</a:t>
            </a:r>
            <a:r>
              <a:rPr lang="en-US" dirty="0"/>
              <a:t> </a:t>
            </a:r>
            <a:r>
              <a:rPr lang="en-US" dirty="0" err="1"/>
              <a:t>niet-begeleide</a:t>
            </a:r>
            <a:r>
              <a:rPr lang="en-US" dirty="0"/>
              <a:t> </a:t>
            </a:r>
            <a:r>
              <a:rPr lang="en-US" dirty="0" err="1"/>
              <a:t>minderjarige</a:t>
            </a:r>
            <a:r>
              <a:rPr lang="en-US" dirty="0"/>
              <a:t> </a:t>
            </a:r>
            <a:r>
              <a:rPr lang="en-US" dirty="0" err="1"/>
              <a:t>vreemdelingen</a:t>
            </a:r>
            <a:r>
              <a:rPr lang="en-US" dirty="0"/>
              <a:t>. </a:t>
            </a:r>
            <a:r>
              <a:rPr lang="en-US" dirty="0" err="1"/>
              <a:t>Deze</a:t>
            </a:r>
            <a:r>
              <a:rPr lang="en-US" dirty="0"/>
              <a:t> </a:t>
            </a:r>
            <a:r>
              <a:rPr lang="en-US" dirty="0" err="1"/>
              <a:t>kinderen</a:t>
            </a:r>
            <a:r>
              <a:rPr lang="en-US" dirty="0"/>
              <a:t> en </a:t>
            </a:r>
            <a:r>
              <a:rPr lang="en-US" dirty="0" err="1"/>
              <a:t>jongeren</a:t>
            </a:r>
            <a:r>
              <a:rPr lang="en-US" dirty="0"/>
              <a:t> </a:t>
            </a:r>
            <a:r>
              <a:rPr lang="en-US" dirty="0" err="1"/>
              <a:t>zijn</a:t>
            </a:r>
            <a:r>
              <a:rPr lang="en-US" dirty="0"/>
              <a:t> </a:t>
            </a:r>
            <a:r>
              <a:rPr lang="en-US" dirty="0" err="1"/>
              <a:t>bijzonder</a:t>
            </a:r>
            <a:r>
              <a:rPr lang="en-US" dirty="0"/>
              <a:t> </a:t>
            </a:r>
            <a:r>
              <a:rPr lang="en-US" dirty="0" err="1"/>
              <a:t>kwetsbaar</a:t>
            </a:r>
            <a:r>
              <a:rPr lang="en-US" dirty="0"/>
              <a:t> en </a:t>
            </a:r>
            <a:r>
              <a:rPr lang="en-US" dirty="0" err="1"/>
              <a:t>vatbaar</a:t>
            </a:r>
            <a:r>
              <a:rPr lang="en-US" dirty="0"/>
              <a:t> </a:t>
            </a:r>
            <a:r>
              <a:rPr lang="en-US" dirty="0" err="1"/>
              <a:t>zijn</a:t>
            </a:r>
            <a:r>
              <a:rPr lang="en-US" dirty="0"/>
              <a:t> </a:t>
            </a:r>
            <a:r>
              <a:rPr lang="en-US" dirty="0" err="1"/>
              <a:t>voor</a:t>
            </a:r>
            <a:r>
              <a:rPr lang="en-US" dirty="0"/>
              <a:t> </a:t>
            </a:r>
            <a:r>
              <a:rPr lang="en-US" dirty="0" err="1"/>
              <a:t>allerhande</a:t>
            </a:r>
            <a:r>
              <a:rPr lang="en-US" dirty="0"/>
              <a:t> </a:t>
            </a:r>
            <a:r>
              <a:rPr lang="en-US" dirty="0" err="1"/>
              <a:t>misbruik</a:t>
            </a:r>
            <a:r>
              <a:rPr lang="en-US" dirty="0"/>
              <a:t>. De </a:t>
            </a:r>
            <a:r>
              <a:rPr lang="en-US" dirty="0" err="1"/>
              <a:t>Voogdijwet</a:t>
            </a:r>
            <a:r>
              <a:rPr lang="en-US" dirty="0"/>
              <a:t> </a:t>
            </a:r>
            <a:r>
              <a:rPr lang="en-US" dirty="0" err="1"/>
              <a:t>bepaalt</a:t>
            </a:r>
            <a:r>
              <a:rPr lang="en-US" dirty="0"/>
              <a:t> </a:t>
            </a:r>
            <a:r>
              <a:rPr lang="en-US" dirty="0" err="1"/>
              <a:t>dat</a:t>
            </a:r>
            <a:r>
              <a:rPr lang="en-US" dirty="0"/>
              <a:t> </a:t>
            </a:r>
            <a:r>
              <a:rPr lang="en-US" dirty="0" err="1"/>
              <a:t>elke</a:t>
            </a:r>
            <a:r>
              <a:rPr lang="en-US" dirty="0"/>
              <a:t> NBMV die op het </a:t>
            </a:r>
            <a:r>
              <a:rPr lang="en-US" dirty="0" err="1"/>
              <a:t>Belgische</a:t>
            </a:r>
            <a:r>
              <a:rPr lang="en-US" dirty="0"/>
              <a:t> </a:t>
            </a:r>
            <a:r>
              <a:rPr lang="en-US" dirty="0" err="1"/>
              <a:t>grondgebied</a:t>
            </a:r>
            <a:r>
              <a:rPr lang="en-US" dirty="0"/>
              <a:t> </a:t>
            </a:r>
            <a:r>
              <a:rPr lang="en-US" dirty="0" err="1"/>
              <a:t>verblijft</a:t>
            </a:r>
            <a:r>
              <a:rPr lang="en-US" dirty="0"/>
              <a:t> </a:t>
            </a:r>
            <a:r>
              <a:rPr lang="en-US" dirty="0" err="1"/>
              <a:t>een</a:t>
            </a:r>
            <a:r>
              <a:rPr lang="en-US" dirty="0"/>
              <a:t> </a:t>
            </a:r>
            <a:r>
              <a:rPr lang="en-US" dirty="0" err="1"/>
              <a:t>voogd</a:t>
            </a:r>
            <a:r>
              <a:rPr lang="en-US" dirty="0"/>
              <a:t> </a:t>
            </a:r>
            <a:r>
              <a:rPr lang="en-US" dirty="0" err="1"/>
              <a:t>toegewezen</a:t>
            </a:r>
            <a:r>
              <a:rPr lang="en-US" dirty="0"/>
              <a:t> </a:t>
            </a:r>
            <a:r>
              <a:rPr lang="en-US" dirty="0" err="1"/>
              <a:t>krijgt</a:t>
            </a:r>
            <a:r>
              <a:rPr lang="en-US" dirty="0"/>
              <a:t> (</a:t>
            </a:r>
            <a:r>
              <a:rPr lang="en-US" dirty="0" err="1"/>
              <a:t>kadert</a:t>
            </a:r>
            <a:r>
              <a:rPr lang="en-US" dirty="0"/>
              <a:t> </a:t>
            </a:r>
            <a:r>
              <a:rPr lang="en-US" dirty="0" err="1"/>
              <a:t>ook</a:t>
            </a:r>
            <a:r>
              <a:rPr lang="en-US" dirty="0"/>
              <a:t> in </a:t>
            </a:r>
            <a:r>
              <a:rPr lang="en-US" dirty="0" err="1"/>
              <a:t>Verdrag</a:t>
            </a:r>
            <a:r>
              <a:rPr lang="en-US" dirty="0"/>
              <a:t> </a:t>
            </a:r>
            <a:r>
              <a:rPr lang="en-US" dirty="0" err="1"/>
              <a:t>inzake</a:t>
            </a:r>
            <a:r>
              <a:rPr lang="en-US" dirty="0"/>
              <a:t> de </a:t>
            </a:r>
            <a:r>
              <a:rPr lang="en-US" dirty="0" err="1"/>
              <a:t>Rechten</a:t>
            </a:r>
            <a:r>
              <a:rPr lang="en-US" dirty="0"/>
              <a:t> van het Kind, 1989).</a:t>
            </a:r>
          </a:p>
          <a:p>
            <a:pPr lvl="0"/>
            <a:r>
              <a:rPr lang="en-US" dirty="0" err="1"/>
              <a:t>Een</a:t>
            </a:r>
            <a:r>
              <a:rPr lang="en-US" dirty="0"/>
              <a:t> </a:t>
            </a:r>
            <a:r>
              <a:rPr lang="en-US" dirty="0" err="1"/>
              <a:t>niet-begeleide</a:t>
            </a:r>
            <a:r>
              <a:rPr lang="en-US" dirty="0"/>
              <a:t> </a:t>
            </a:r>
            <a:r>
              <a:rPr lang="en-US" dirty="0" err="1"/>
              <a:t>minderjarige</a:t>
            </a:r>
            <a:r>
              <a:rPr lang="en-US" dirty="0"/>
              <a:t> </a:t>
            </a:r>
            <a:r>
              <a:rPr lang="en-US" dirty="0" err="1"/>
              <a:t>vreemdeling</a:t>
            </a:r>
            <a:r>
              <a:rPr lang="en-US" dirty="0"/>
              <a:t> </a:t>
            </a:r>
            <a:r>
              <a:rPr lang="en-US" dirty="0" err="1"/>
              <a:t>wordt</a:t>
            </a:r>
            <a:r>
              <a:rPr lang="en-US" dirty="0"/>
              <a:t> </a:t>
            </a:r>
            <a:r>
              <a:rPr lang="en-US" dirty="0" err="1"/>
              <a:t>gedefinieerd</a:t>
            </a:r>
            <a:r>
              <a:rPr lang="en-US" dirty="0"/>
              <a:t> </a:t>
            </a:r>
            <a:r>
              <a:rPr lang="en-US" dirty="0" err="1"/>
              <a:t>als</a:t>
            </a:r>
            <a:r>
              <a:rPr lang="en-US" dirty="0"/>
              <a:t> </a:t>
            </a:r>
            <a:r>
              <a:rPr lang="en-US" dirty="0" err="1"/>
              <a:t>een</a:t>
            </a:r>
            <a:r>
              <a:rPr lang="en-US" dirty="0"/>
              <a:t> </a:t>
            </a:r>
            <a:r>
              <a:rPr lang="en-US" dirty="0" err="1"/>
              <a:t>persoon</a:t>
            </a:r>
            <a:r>
              <a:rPr lang="en-US" dirty="0"/>
              <a:t> die minder dan 18 </a:t>
            </a:r>
            <a:r>
              <a:rPr lang="en-US" dirty="0" err="1"/>
              <a:t>jaar</a:t>
            </a:r>
            <a:r>
              <a:rPr lang="en-US" dirty="0"/>
              <a:t> is, </a:t>
            </a:r>
            <a:r>
              <a:rPr lang="en-US" dirty="0" err="1"/>
              <a:t>afkomstig</a:t>
            </a:r>
            <a:r>
              <a:rPr lang="en-US" dirty="0"/>
              <a:t> van </a:t>
            </a:r>
            <a:r>
              <a:rPr lang="en-US" dirty="0" err="1"/>
              <a:t>een</a:t>
            </a:r>
            <a:r>
              <a:rPr lang="en-US" dirty="0"/>
              <a:t> land van </a:t>
            </a:r>
            <a:r>
              <a:rPr lang="en-US" dirty="0" err="1"/>
              <a:t>buiten</a:t>
            </a:r>
            <a:r>
              <a:rPr lang="en-US" dirty="0"/>
              <a:t> de </a:t>
            </a:r>
            <a:r>
              <a:rPr lang="en-US" dirty="0" err="1"/>
              <a:t>Europese</a:t>
            </a:r>
            <a:r>
              <a:rPr lang="en-US" dirty="0"/>
              <a:t> </a:t>
            </a:r>
            <a:r>
              <a:rPr lang="en-US" dirty="0" err="1"/>
              <a:t>Economische</a:t>
            </a:r>
            <a:r>
              <a:rPr lang="en-US" dirty="0"/>
              <a:t> </a:t>
            </a:r>
            <a:r>
              <a:rPr lang="en-US" dirty="0" err="1"/>
              <a:t>Ruimte</a:t>
            </a:r>
            <a:r>
              <a:rPr lang="en-US" dirty="0"/>
              <a:t>, </a:t>
            </a:r>
            <a:r>
              <a:rPr lang="en-US" dirty="0" err="1"/>
              <a:t>niet</a:t>
            </a:r>
            <a:r>
              <a:rPr lang="en-US" dirty="0"/>
              <a:t> </a:t>
            </a:r>
            <a:r>
              <a:rPr lang="en-US" dirty="0" err="1"/>
              <a:t>vergezeld</a:t>
            </a:r>
            <a:r>
              <a:rPr lang="en-US" dirty="0"/>
              <a:t> is door </a:t>
            </a:r>
            <a:r>
              <a:rPr lang="en-US" dirty="0" err="1"/>
              <a:t>ouders</a:t>
            </a:r>
            <a:r>
              <a:rPr lang="en-US" dirty="0"/>
              <a:t> of </a:t>
            </a:r>
            <a:r>
              <a:rPr lang="en-US" dirty="0" err="1"/>
              <a:t>een</a:t>
            </a:r>
            <a:r>
              <a:rPr lang="en-US" dirty="0"/>
              <a:t> </a:t>
            </a:r>
            <a:r>
              <a:rPr lang="en-US" dirty="0" err="1"/>
              <a:t>wettelijk</a:t>
            </a:r>
            <a:r>
              <a:rPr lang="en-US" dirty="0"/>
              <a:t> </a:t>
            </a:r>
            <a:r>
              <a:rPr lang="en-US" dirty="0" err="1"/>
              <a:t>vertegenwoordiger</a:t>
            </a:r>
            <a:r>
              <a:rPr lang="en-US" dirty="0"/>
              <a:t>, en die in </a:t>
            </a:r>
            <a:r>
              <a:rPr lang="en-US" dirty="0" err="1"/>
              <a:t>België</a:t>
            </a:r>
            <a:r>
              <a:rPr lang="en-US" dirty="0"/>
              <a:t> is </a:t>
            </a:r>
            <a:r>
              <a:rPr lang="en-US" dirty="0" err="1"/>
              <a:t>binnengekomen</a:t>
            </a:r>
            <a:r>
              <a:rPr lang="en-US" dirty="0"/>
              <a:t> </a:t>
            </a:r>
            <a:r>
              <a:rPr lang="en-US" dirty="0" err="1"/>
              <a:t>zonder</a:t>
            </a:r>
            <a:r>
              <a:rPr lang="en-US" dirty="0"/>
              <a:t> de </a:t>
            </a:r>
            <a:r>
              <a:rPr lang="en-US" dirty="0" err="1"/>
              <a:t>nodige</a:t>
            </a:r>
            <a:r>
              <a:rPr lang="en-US" dirty="0"/>
              <a:t> </a:t>
            </a:r>
            <a:r>
              <a:rPr lang="en-US" dirty="0" err="1"/>
              <a:t>reisdocumenten</a:t>
            </a:r>
            <a:r>
              <a:rPr lang="en-US" dirty="0"/>
              <a:t> of die </a:t>
            </a:r>
            <a:r>
              <a:rPr lang="en-US" dirty="0" err="1"/>
              <a:t>asiel</a:t>
            </a:r>
            <a:r>
              <a:rPr lang="en-US" dirty="0"/>
              <a:t> </a:t>
            </a:r>
            <a:r>
              <a:rPr lang="en-US" dirty="0" err="1"/>
              <a:t>aanvraagt</a:t>
            </a:r>
            <a:r>
              <a:rPr lang="en-US" dirty="0"/>
              <a:t>.  De </a:t>
            </a:r>
            <a:r>
              <a:rPr lang="en-US" dirty="0" err="1"/>
              <a:t>minderjarige</a:t>
            </a:r>
            <a:r>
              <a:rPr lang="en-US" dirty="0"/>
              <a:t> is </a:t>
            </a:r>
            <a:r>
              <a:rPr lang="en-US" dirty="0" err="1"/>
              <a:t>mogelijk</a:t>
            </a:r>
            <a:r>
              <a:rPr lang="en-US" dirty="0"/>
              <a:t> </a:t>
            </a:r>
            <a:r>
              <a:rPr lang="en-US" dirty="0" err="1"/>
              <a:t>wel</a:t>
            </a:r>
            <a:r>
              <a:rPr lang="en-US" dirty="0"/>
              <a:t> </a:t>
            </a:r>
            <a:r>
              <a:rPr lang="en-US" dirty="0" err="1"/>
              <a:t>vergezeld</a:t>
            </a:r>
            <a:r>
              <a:rPr lang="en-US" dirty="0"/>
              <a:t> door </a:t>
            </a:r>
            <a:r>
              <a:rPr lang="en-US" dirty="0" err="1"/>
              <a:t>een</a:t>
            </a:r>
            <a:r>
              <a:rPr lang="en-US" dirty="0"/>
              <a:t> </a:t>
            </a:r>
            <a:r>
              <a:rPr lang="en-US" dirty="0" err="1"/>
              <a:t>familielid</a:t>
            </a:r>
            <a:r>
              <a:rPr lang="en-US" dirty="0"/>
              <a:t> </a:t>
            </a:r>
            <a:r>
              <a:rPr lang="en-US" dirty="0" err="1"/>
              <a:t>bijv</a:t>
            </a:r>
            <a:r>
              <a:rPr lang="en-US" dirty="0"/>
              <a:t>. </a:t>
            </a:r>
            <a:r>
              <a:rPr lang="en-US" dirty="0" err="1"/>
              <a:t>grootouders</a:t>
            </a:r>
            <a:r>
              <a:rPr lang="en-US" dirty="0"/>
              <a:t>, </a:t>
            </a:r>
            <a:r>
              <a:rPr lang="en-US" dirty="0" err="1"/>
              <a:t>broer</a:t>
            </a:r>
            <a:r>
              <a:rPr lang="en-US" dirty="0"/>
              <a:t>, </a:t>
            </a:r>
            <a:r>
              <a:rPr lang="en-US" dirty="0" err="1"/>
              <a:t>oom</a:t>
            </a:r>
            <a:r>
              <a:rPr lang="en-US" dirty="0"/>
              <a:t>…</a:t>
            </a:r>
          </a:p>
          <a:p>
            <a:pPr lvl="0"/>
            <a:r>
              <a:rPr lang="en-US" dirty="0"/>
              <a:t>De Dienst </a:t>
            </a:r>
            <a:r>
              <a:rPr lang="en-US" dirty="0" err="1"/>
              <a:t>Voogdij</a:t>
            </a:r>
            <a:r>
              <a:rPr lang="en-US" dirty="0"/>
              <a:t> van de FOD </a:t>
            </a:r>
            <a:r>
              <a:rPr lang="en-US" dirty="0" err="1"/>
              <a:t>Justitie</a:t>
            </a:r>
            <a:r>
              <a:rPr lang="en-US" dirty="0"/>
              <a:t> is </a:t>
            </a:r>
            <a:r>
              <a:rPr lang="en-US" dirty="0" err="1"/>
              <a:t>verantwoordelijk</a:t>
            </a:r>
            <a:r>
              <a:rPr lang="en-US" dirty="0"/>
              <a:t> </a:t>
            </a:r>
            <a:r>
              <a:rPr lang="en-US" dirty="0" err="1"/>
              <a:t>voor</a:t>
            </a:r>
            <a:r>
              <a:rPr lang="en-US" dirty="0"/>
              <a:t> de </a:t>
            </a:r>
            <a:r>
              <a:rPr lang="en-US" dirty="0" err="1"/>
              <a:t>voogdij</a:t>
            </a:r>
            <a:r>
              <a:rPr lang="en-US" dirty="0"/>
              <a:t> over </a:t>
            </a:r>
            <a:r>
              <a:rPr lang="en-US" dirty="0" err="1"/>
              <a:t>niet-begeleide</a:t>
            </a:r>
            <a:r>
              <a:rPr lang="en-US" dirty="0"/>
              <a:t> </a:t>
            </a:r>
            <a:r>
              <a:rPr lang="en-US" dirty="0" err="1"/>
              <a:t>minderjarigen</a:t>
            </a:r>
            <a:r>
              <a:rPr lang="en-US" dirty="0"/>
              <a:t>.  De </a:t>
            </a:r>
            <a:r>
              <a:rPr lang="en-US" dirty="0" err="1"/>
              <a:t>dienst</a:t>
            </a:r>
            <a:r>
              <a:rPr lang="en-US" dirty="0"/>
              <a:t> </a:t>
            </a:r>
            <a:r>
              <a:rPr lang="en-US" dirty="0" err="1"/>
              <a:t>identificeert</a:t>
            </a:r>
            <a:r>
              <a:rPr lang="en-US" dirty="0"/>
              <a:t> de </a:t>
            </a:r>
            <a:r>
              <a:rPr lang="en-US" dirty="0" err="1"/>
              <a:t>minderjarigen</a:t>
            </a:r>
            <a:r>
              <a:rPr lang="en-US" dirty="0"/>
              <a:t>, </a:t>
            </a:r>
            <a:r>
              <a:rPr lang="en-US" dirty="0" err="1"/>
              <a:t>wijst</a:t>
            </a:r>
            <a:r>
              <a:rPr lang="en-US" dirty="0"/>
              <a:t> </a:t>
            </a:r>
            <a:r>
              <a:rPr lang="en-US" dirty="0" err="1"/>
              <a:t>een</a:t>
            </a:r>
            <a:r>
              <a:rPr lang="en-US" dirty="0"/>
              <a:t> </a:t>
            </a:r>
            <a:r>
              <a:rPr lang="en-US" dirty="0" err="1"/>
              <a:t>voogd</a:t>
            </a:r>
            <a:r>
              <a:rPr lang="en-US" dirty="0"/>
              <a:t> </a:t>
            </a:r>
            <a:r>
              <a:rPr lang="en-US" dirty="0" err="1"/>
              <a:t>aan</a:t>
            </a:r>
            <a:r>
              <a:rPr lang="en-US" dirty="0"/>
              <a:t>, </a:t>
            </a:r>
            <a:r>
              <a:rPr lang="en-US" dirty="0" err="1"/>
              <a:t>zorgt</a:t>
            </a:r>
            <a:r>
              <a:rPr lang="en-US" dirty="0"/>
              <a:t> </a:t>
            </a:r>
            <a:r>
              <a:rPr lang="en-US" dirty="0" err="1"/>
              <a:t>voor</a:t>
            </a:r>
            <a:r>
              <a:rPr lang="en-US" dirty="0"/>
              <a:t> </a:t>
            </a:r>
            <a:r>
              <a:rPr lang="en-US" dirty="0" err="1"/>
              <a:t>erkenning</a:t>
            </a:r>
            <a:r>
              <a:rPr lang="en-US" dirty="0"/>
              <a:t> en </a:t>
            </a:r>
            <a:r>
              <a:rPr lang="en-US" dirty="0" err="1"/>
              <a:t>opleiding</a:t>
            </a:r>
            <a:r>
              <a:rPr lang="en-US" dirty="0"/>
              <a:t> van </a:t>
            </a:r>
            <a:r>
              <a:rPr lang="en-US" dirty="0" err="1"/>
              <a:t>voogden</a:t>
            </a:r>
            <a:r>
              <a:rPr lang="en-US" dirty="0"/>
              <a:t> en is mee </a:t>
            </a:r>
            <a:r>
              <a:rPr lang="en-US" dirty="0" err="1"/>
              <a:t>verantwoordelijk</a:t>
            </a:r>
            <a:r>
              <a:rPr lang="en-US" dirty="0"/>
              <a:t> </a:t>
            </a:r>
            <a:r>
              <a:rPr lang="en-US" dirty="0" err="1"/>
              <a:t>voor</a:t>
            </a:r>
            <a:r>
              <a:rPr lang="en-US" dirty="0"/>
              <a:t> het </a:t>
            </a:r>
            <a:r>
              <a:rPr lang="en-US" dirty="0" err="1"/>
              <a:t>zoeken</a:t>
            </a:r>
            <a:r>
              <a:rPr lang="en-US" dirty="0"/>
              <a:t> </a:t>
            </a:r>
            <a:r>
              <a:rPr lang="en-US" dirty="0" err="1"/>
              <a:t>naar</a:t>
            </a:r>
            <a:r>
              <a:rPr lang="en-US" dirty="0"/>
              <a:t> </a:t>
            </a:r>
            <a:r>
              <a:rPr lang="en-US" dirty="0" err="1"/>
              <a:t>een</a:t>
            </a:r>
            <a:r>
              <a:rPr lang="en-US" dirty="0"/>
              <a:t> </a:t>
            </a:r>
            <a:r>
              <a:rPr lang="en-US" dirty="0" err="1"/>
              <a:t>duurzame</a:t>
            </a:r>
            <a:r>
              <a:rPr lang="en-US" dirty="0"/>
              <a:t> </a:t>
            </a:r>
            <a:r>
              <a:rPr lang="en-US" dirty="0" err="1"/>
              <a:t>oplossing</a:t>
            </a:r>
            <a:r>
              <a:rPr lang="en-US" dirty="0"/>
              <a:t> </a:t>
            </a:r>
            <a:r>
              <a:rPr lang="en-US" dirty="0" err="1"/>
              <a:t>voor</a:t>
            </a:r>
            <a:r>
              <a:rPr lang="en-US" dirty="0"/>
              <a:t> de </a:t>
            </a:r>
            <a:r>
              <a:rPr lang="en-US" dirty="0" err="1"/>
              <a:t>minderjarige</a:t>
            </a:r>
            <a:r>
              <a:rPr lang="en-US" dirty="0"/>
              <a:t>. </a:t>
            </a:r>
          </a:p>
          <a:p>
            <a:pPr lvl="0"/>
            <a:r>
              <a:rPr lang="en-US" dirty="0"/>
              <a:t>De </a:t>
            </a:r>
            <a:r>
              <a:rPr lang="en-US" dirty="0" err="1"/>
              <a:t>meerderheid</a:t>
            </a:r>
            <a:r>
              <a:rPr lang="en-US" dirty="0"/>
              <a:t> van de </a:t>
            </a:r>
            <a:r>
              <a:rPr lang="en-US" dirty="0" err="1"/>
              <a:t>voogden</a:t>
            </a:r>
            <a:r>
              <a:rPr lang="en-US" dirty="0"/>
              <a:t> </a:t>
            </a:r>
            <a:r>
              <a:rPr lang="en-US" dirty="0" err="1"/>
              <a:t>zijn</a:t>
            </a:r>
            <a:r>
              <a:rPr lang="en-US" dirty="0"/>
              <a:t> </a:t>
            </a:r>
            <a:r>
              <a:rPr lang="en-US" dirty="0" err="1"/>
              <a:t>vrijwilligers</a:t>
            </a:r>
            <a:r>
              <a:rPr lang="en-US" dirty="0"/>
              <a:t> (</a:t>
            </a:r>
            <a:r>
              <a:rPr lang="en-US" dirty="0" err="1"/>
              <a:t>particuliere</a:t>
            </a:r>
            <a:r>
              <a:rPr lang="en-US" dirty="0"/>
              <a:t> </a:t>
            </a:r>
            <a:r>
              <a:rPr lang="en-US" dirty="0" err="1"/>
              <a:t>voogd</a:t>
            </a:r>
            <a:r>
              <a:rPr lang="en-US" dirty="0"/>
              <a:t>). </a:t>
            </a:r>
            <a:r>
              <a:rPr lang="en-US" dirty="0" err="1"/>
              <a:t>Daarnaast</a:t>
            </a:r>
            <a:r>
              <a:rPr lang="en-US" dirty="0"/>
              <a:t> </a:t>
            </a:r>
            <a:r>
              <a:rPr lang="en-US" dirty="0" err="1"/>
              <a:t>zijn</a:t>
            </a:r>
            <a:r>
              <a:rPr lang="en-US" dirty="0"/>
              <a:t> er </a:t>
            </a:r>
            <a:r>
              <a:rPr lang="en-US" dirty="0" err="1"/>
              <a:t>ook</a:t>
            </a:r>
            <a:r>
              <a:rPr lang="en-US" dirty="0"/>
              <a:t>  </a:t>
            </a:r>
            <a:r>
              <a:rPr lang="en-US" dirty="0" err="1"/>
              <a:t>voogden</a:t>
            </a:r>
            <a:r>
              <a:rPr lang="en-US" dirty="0"/>
              <a:t> die </a:t>
            </a:r>
            <a:r>
              <a:rPr lang="en-US" dirty="0" err="1"/>
              <a:t>dit</a:t>
            </a:r>
            <a:r>
              <a:rPr lang="en-US" dirty="0"/>
              <a:t> </a:t>
            </a:r>
            <a:r>
              <a:rPr lang="en-US" dirty="0" err="1"/>
              <a:t>beroepshalve</a:t>
            </a:r>
            <a:r>
              <a:rPr lang="en-US" dirty="0"/>
              <a:t> </a:t>
            </a:r>
            <a:r>
              <a:rPr lang="en-US" dirty="0" err="1"/>
              <a:t>doen</a:t>
            </a:r>
            <a:r>
              <a:rPr lang="en-US" dirty="0"/>
              <a:t> (Rode </a:t>
            </a:r>
            <a:r>
              <a:rPr lang="en-US" dirty="0" err="1"/>
              <a:t>Kruis</a:t>
            </a:r>
            <a:r>
              <a:rPr lang="en-US" dirty="0"/>
              <a:t>, Caritas).</a:t>
            </a:r>
          </a:p>
          <a:p>
            <a:pPr lvl="0"/>
            <a:endParaRPr lang="en-US" dirty="0"/>
          </a:p>
          <a:p>
            <a:pPr lvl="0"/>
            <a:r>
              <a:rPr lang="en-US" dirty="0"/>
              <a:t>Taken </a:t>
            </a:r>
            <a:r>
              <a:rPr lang="en-US" dirty="0" err="1"/>
              <a:t>voogd</a:t>
            </a:r>
            <a:r>
              <a:rPr lang="en-US" dirty="0"/>
              <a:t> m.b.t. </a:t>
            </a:r>
            <a:r>
              <a:rPr lang="en-US" dirty="0" err="1"/>
              <a:t>onderwijs</a:t>
            </a:r>
            <a:endParaRPr lang="en-US" dirty="0"/>
          </a:p>
          <a:p>
            <a:pPr lvl="0"/>
            <a:r>
              <a:rPr lang="en-US" dirty="0"/>
              <a:t>•	School- en </a:t>
            </a:r>
            <a:r>
              <a:rPr lang="en-US" dirty="0" err="1"/>
              <a:t>studiekeuze</a:t>
            </a:r>
            <a:r>
              <a:rPr lang="en-US" dirty="0"/>
              <a:t>: </a:t>
            </a:r>
            <a:r>
              <a:rPr lang="en-US" dirty="0" err="1"/>
              <a:t>voogd</a:t>
            </a:r>
            <a:r>
              <a:rPr lang="en-US" dirty="0"/>
              <a:t> </a:t>
            </a:r>
            <a:r>
              <a:rPr lang="en-US" dirty="0" err="1"/>
              <a:t>informeert</a:t>
            </a:r>
            <a:r>
              <a:rPr lang="en-US" dirty="0"/>
              <a:t> de </a:t>
            </a:r>
            <a:r>
              <a:rPr lang="en-US" dirty="0" err="1"/>
              <a:t>jongere</a:t>
            </a:r>
            <a:r>
              <a:rPr lang="en-US" dirty="0"/>
              <a:t> over school- en </a:t>
            </a:r>
            <a:r>
              <a:rPr lang="en-US" dirty="0" err="1"/>
              <a:t>studiekeuze</a:t>
            </a:r>
            <a:r>
              <a:rPr lang="en-US" dirty="0"/>
              <a:t>. </a:t>
            </a:r>
          </a:p>
          <a:p>
            <a:pPr lvl="0"/>
            <a:r>
              <a:rPr lang="en-US" dirty="0" err="1"/>
              <a:t>Keuze</a:t>
            </a:r>
            <a:r>
              <a:rPr lang="en-US" dirty="0"/>
              <a:t> </a:t>
            </a:r>
            <a:r>
              <a:rPr lang="en-US" dirty="0" err="1"/>
              <a:t>indien</a:t>
            </a:r>
            <a:r>
              <a:rPr lang="en-US" dirty="0"/>
              <a:t> </a:t>
            </a:r>
            <a:r>
              <a:rPr lang="en-US" dirty="0" err="1"/>
              <a:t>mogelijk</a:t>
            </a:r>
            <a:r>
              <a:rPr lang="en-US" dirty="0"/>
              <a:t> in </a:t>
            </a:r>
            <a:r>
              <a:rPr lang="en-US" dirty="0" err="1"/>
              <a:t>overleg</a:t>
            </a:r>
            <a:r>
              <a:rPr lang="en-US" dirty="0"/>
              <a:t> met de </a:t>
            </a:r>
            <a:r>
              <a:rPr lang="en-US" dirty="0" err="1"/>
              <a:t>jongere</a:t>
            </a:r>
            <a:r>
              <a:rPr lang="en-US" dirty="0"/>
              <a:t> en/of de </a:t>
            </a:r>
            <a:r>
              <a:rPr lang="en-US" dirty="0" err="1"/>
              <a:t>familie</a:t>
            </a:r>
            <a:r>
              <a:rPr lang="en-US" dirty="0"/>
              <a:t> en/of </a:t>
            </a:r>
            <a:r>
              <a:rPr lang="en-US" dirty="0" err="1"/>
              <a:t>opvanginstelling</a:t>
            </a:r>
            <a:r>
              <a:rPr lang="en-US" dirty="0"/>
              <a:t>. </a:t>
            </a:r>
            <a:r>
              <a:rPr lang="en-US" dirty="0" err="1"/>
              <a:t>Soms</a:t>
            </a:r>
            <a:r>
              <a:rPr lang="en-US" dirty="0"/>
              <a:t> </a:t>
            </a:r>
            <a:r>
              <a:rPr lang="en-US" dirty="0" err="1"/>
              <a:t>gaat</a:t>
            </a:r>
            <a:r>
              <a:rPr lang="en-US" dirty="0"/>
              <a:t> de </a:t>
            </a:r>
            <a:r>
              <a:rPr lang="en-US" dirty="0" err="1"/>
              <a:t>jongere</a:t>
            </a:r>
            <a:r>
              <a:rPr lang="en-US" dirty="0"/>
              <a:t> al </a:t>
            </a:r>
            <a:r>
              <a:rPr lang="en-US" dirty="0" err="1"/>
              <a:t>naar</a:t>
            </a:r>
            <a:r>
              <a:rPr lang="en-US" dirty="0"/>
              <a:t> school </a:t>
            </a:r>
            <a:r>
              <a:rPr lang="en-US" dirty="0" err="1"/>
              <a:t>voor</a:t>
            </a:r>
            <a:r>
              <a:rPr lang="en-US" dirty="0"/>
              <a:t> er </a:t>
            </a:r>
            <a:r>
              <a:rPr lang="en-US" dirty="0" err="1"/>
              <a:t>een</a:t>
            </a:r>
            <a:r>
              <a:rPr lang="en-US" dirty="0"/>
              <a:t> </a:t>
            </a:r>
            <a:r>
              <a:rPr lang="en-US" dirty="0" err="1"/>
              <a:t>voogd</a:t>
            </a:r>
            <a:r>
              <a:rPr lang="en-US" dirty="0"/>
              <a:t> is </a:t>
            </a:r>
            <a:r>
              <a:rPr lang="en-US" dirty="0" err="1"/>
              <a:t>aangesteld</a:t>
            </a:r>
            <a:r>
              <a:rPr lang="en-US" dirty="0"/>
              <a:t>. </a:t>
            </a:r>
            <a:r>
              <a:rPr lang="en-US" dirty="0" err="1"/>
              <a:t>Een</a:t>
            </a:r>
            <a:r>
              <a:rPr lang="en-US" dirty="0"/>
              <a:t> </a:t>
            </a:r>
            <a:r>
              <a:rPr lang="en-US" dirty="0" err="1"/>
              <a:t>jongere</a:t>
            </a:r>
            <a:r>
              <a:rPr lang="en-US" dirty="0"/>
              <a:t> die in </a:t>
            </a:r>
            <a:r>
              <a:rPr lang="en-US" dirty="0" err="1"/>
              <a:t>België</a:t>
            </a:r>
            <a:r>
              <a:rPr lang="en-US" dirty="0"/>
              <a:t> </a:t>
            </a:r>
            <a:r>
              <a:rPr lang="en-US" dirty="0" err="1"/>
              <a:t>terecht</a:t>
            </a:r>
            <a:r>
              <a:rPr lang="en-US" dirty="0"/>
              <a:t> </a:t>
            </a:r>
            <a:r>
              <a:rPr lang="en-US" dirty="0" err="1"/>
              <a:t>komt</a:t>
            </a:r>
            <a:r>
              <a:rPr lang="en-US" dirty="0"/>
              <a:t> </a:t>
            </a:r>
            <a:r>
              <a:rPr lang="en-US" dirty="0" err="1"/>
              <a:t>heeft</a:t>
            </a:r>
            <a:r>
              <a:rPr lang="en-US" dirty="0"/>
              <a:t> </a:t>
            </a:r>
            <a:r>
              <a:rPr lang="en-US" dirty="0" err="1"/>
              <a:t>meteen</a:t>
            </a:r>
            <a:r>
              <a:rPr lang="en-US" dirty="0"/>
              <a:t> </a:t>
            </a:r>
            <a:r>
              <a:rPr lang="en-US" dirty="0" err="1"/>
              <a:t>recht</a:t>
            </a:r>
            <a:r>
              <a:rPr lang="en-US" dirty="0"/>
              <a:t> op </a:t>
            </a:r>
            <a:r>
              <a:rPr lang="en-US" dirty="0" err="1"/>
              <a:t>onderwijs</a:t>
            </a:r>
            <a:r>
              <a:rPr lang="en-US" dirty="0"/>
              <a:t> (</a:t>
            </a:r>
            <a:r>
              <a:rPr lang="en-US" dirty="0" err="1"/>
              <a:t>leerplicht</a:t>
            </a:r>
            <a:r>
              <a:rPr lang="en-US" dirty="0"/>
              <a:t>).  School </a:t>
            </a:r>
            <a:r>
              <a:rPr lang="en-US" dirty="0" err="1"/>
              <a:t>zorgt</a:t>
            </a:r>
            <a:r>
              <a:rPr lang="en-US" dirty="0"/>
              <a:t> </a:t>
            </a:r>
            <a:r>
              <a:rPr lang="en-US" dirty="0" err="1"/>
              <a:t>ook</a:t>
            </a:r>
            <a:r>
              <a:rPr lang="en-US" dirty="0"/>
              <a:t> </a:t>
            </a:r>
            <a:r>
              <a:rPr lang="en-US" dirty="0" err="1"/>
              <a:t>meteen</a:t>
            </a:r>
            <a:r>
              <a:rPr lang="en-US" dirty="0"/>
              <a:t> </a:t>
            </a:r>
            <a:r>
              <a:rPr lang="en-US" dirty="0" err="1"/>
              <a:t>voor</a:t>
            </a:r>
            <a:r>
              <a:rPr lang="en-US" dirty="0"/>
              <a:t> </a:t>
            </a:r>
            <a:r>
              <a:rPr lang="en-US" dirty="0" err="1"/>
              <a:t>structuur</a:t>
            </a:r>
            <a:r>
              <a:rPr lang="en-US" dirty="0"/>
              <a:t>, </a:t>
            </a:r>
            <a:r>
              <a:rPr lang="en-US" dirty="0" err="1"/>
              <a:t>sociale</a:t>
            </a:r>
            <a:r>
              <a:rPr lang="en-US" dirty="0"/>
              <a:t> </a:t>
            </a:r>
            <a:r>
              <a:rPr lang="en-US" dirty="0" err="1"/>
              <a:t>contacten</a:t>
            </a:r>
            <a:r>
              <a:rPr lang="en-US" dirty="0"/>
              <a:t> en </a:t>
            </a:r>
            <a:r>
              <a:rPr lang="en-US" dirty="0" err="1"/>
              <a:t>zinvolle</a:t>
            </a:r>
            <a:r>
              <a:rPr lang="en-US" dirty="0"/>
              <a:t> </a:t>
            </a:r>
            <a:r>
              <a:rPr lang="en-US" dirty="0" err="1"/>
              <a:t>invulling</a:t>
            </a:r>
            <a:r>
              <a:rPr lang="en-US" dirty="0"/>
              <a:t> van de </a:t>
            </a:r>
            <a:r>
              <a:rPr lang="en-US" dirty="0" err="1"/>
              <a:t>dag</a:t>
            </a:r>
            <a:r>
              <a:rPr lang="en-US" dirty="0"/>
              <a:t>. </a:t>
            </a:r>
          </a:p>
          <a:p>
            <a:pPr lvl="0"/>
            <a:endParaRPr lang="en-US" dirty="0"/>
          </a:p>
          <a:p>
            <a:pPr lvl="0"/>
            <a:r>
              <a:rPr lang="en-US" dirty="0"/>
              <a:t>•	</a:t>
            </a:r>
            <a:r>
              <a:rPr lang="en-US" dirty="0" err="1"/>
              <a:t>Inschrijving</a:t>
            </a:r>
            <a:r>
              <a:rPr lang="en-US" dirty="0"/>
              <a:t>: </a:t>
            </a:r>
            <a:r>
              <a:rPr lang="en-US" dirty="0" err="1"/>
              <a:t>voogd</a:t>
            </a:r>
            <a:r>
              <a:rPr lang="en-US" dirty="0"/>
              <a:t> is </a:t>
            </a:r>
            <a:r>
              <a:rPr lang="en-US" dirty="0" err="1"/>
              <a:t>verantwoordelijk</a:t>
            </a:r>
            <a:r>
              <a:rPr lang="en-US" dirty="0"/>
              <a:t> </a:t>
            </a:r>
            <a:r>
              <a:rPr lang="en-US" dirty="0" err="1"/>
              <a:t>voor</a:t>
            </a:r>
            <a:r>
              <a:rPr lang="en-US" dirty="0"/>
              <a:t> de </a:t>
            </a:r>
            <a:r>
              <a:rPr lang="en-US" dirty="0" err="1"/>
              <a:t>inschrijving</a:t>
            </a:r>
            <a:r>
              <a:rPr lang="en-US" dirty="0"/>
              <a:t> van de </a:t>
            </a:r>
            <a:r>
              <a:rPr lang="en-US" dirty="0" err="1"/>
              <a:t>minderjarige</a:t>
            </a:r>
            <a:r>
              <a:rPr lang="en-US" dirty="0"/>
              <a:t> in </a:t>
            </a:r>
            <a:r>
              <a:rPr lang="en-US" dirty="0" err="1"/>
              <a:t>een</a:t>
            </a:r>
            <a:r>
              <a:rPr lang="en-US" dirty="0"/>
              <a:t> </a:t>
            </a:r>
            <a:r>
              <a:rPr lang="en-US" dirty="0" err="1"/>
              <a:t>onderwijsinstelling</a:t>
            </a:r>
            <a:r>
              <a:rPr lang="en-US" dirty="0"/>
              <a:t>. De </a:t>
            </a:r>
            <a:r>
              <a:rPr lang="en-US" dirty="0" err="1"/>
              <a:t>inschrijving</a:t>
            </a:r>
            <a:r>
              <a:rPr lang="en-US" dirty="0"/>
              <a:t> </a:t>
            </a:r>
            <a:r>
              <a:rPr lang="en-US" dirty="0" err="1"/>
              <a:t>gebeurt</a:t>
            </a:r>
            <a:r>
              <a:rPr lang="en-US" dirty="0"/>
              <a:t> in </a:t>
            </a:r>
            <a:r>
              <a:rPr lang="en-US" dirty="0" err="1"/>
              <a:t>overleg</a:t>
            </a:r>
            <a:r>
              <a:rPr lang="en-US" dirty="0"/>
              <a:t> met de </a:t>
            </a:r>
            <a:r>
              <a:rPr lang="en-US" dirty="0" err="1"/>
              <a:t>minderjarige</a:t>
            </a:r>
            <a:r>
              <a:rPr lang="en-US" dirty="0"/>
              <a:t>, de </a:t>
            </a:r>
            <a:r>
              <a:rPr lang="en-US" dirty="0" err="1"/>
              <a:t>opvanginstelling</a:t>
            </a:r>
            <a:r>
              <a:rPr lang="en-US" dirty="0"/>
              <a:t> of de </a:t>
            </a:r>
            <a:r>
              <a:rPr lang="en-US" dirty="0" err="1"/>
              <a:t>familie</a:t>
            </a:r>
            <a:r>
              <a:rPr lang="en-US" dirty="0"/>
              <a:t>.  </a:t>
            </a:r>
          </a:p>
          <a:p>
            <a:pPr lvl="0"/>
            <a:r>
              <a:rPr lang="en-US" dirty="0" err="1"/>
              <a:t>Idealiter</a:t>
            </a:r>
            <a:r>
              <a:rPr lang="en-US" dirty="0"/>
              <a:t> is de </a:t>
            </a:r>
            <a:r>
              <a:rPr lang="en-US" dirty="0" err="1"/>
              <a:t>voogd</a:t>
            </a:r>
            <a:r>
              <a:rPr lang="en-US" dirty="0"/>
              <a:t> </a:t>
            </a:r>
            <a:r>
              <a:rPr lang="en-US" dirty="0" err="1"/>
              <a:t>aanwezig</a:t>
            </a:r>
            <a:r>
              <a:rPr lang="en-US" dirty="0"/>
              <a:t> op het moment van </a:t>
            </a:r>
            <a:r>
              <a:rPr lang="en-US" dirty="0" err="1"/>
              <a:t>inschrijving</a:t>
            </a:r>
            <a:r>
              <a:rPr lang="en-US" dirty="0"/>
              <a:t>. Zo </a:t>
            </a:r>
            <a:r>
              <a:rPr lang="en-US" dirty="0" err="1"/>
              <a:t>kan</a:t>
            </a:r>
            <a:r>
              <a:rPr lang="en-US" dirty="0"/>
              <a:t> de </a:t>
            </a:r>
            <a:r>
              <a:rPr lang="en-US" dirty="0" err="1"/>
              <a:t>voogd</a:t>
            </a:r>
            <a:r>
              <a:rPr lang="en-US" dirty="0"/>
              <a:t> de school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	Hoe </a:t>
            </a:r>
            <a:r>
              <a:rPr lang="en-US" dirty="0" err="1"/>
              <a:t>betrekken</a:t>
            </a:r>
            <a:r>
              <a:rPr lang="en-US" dirty="0"/>
              <a:t> </a:t>
            </a:r>
            <a:r>
              <a:rPr lang="en-US" dirty="0" err="1"/>
              <a:t>jullie</a:t>
            </a:r>
            <a:r>
              <a:rPr lang="en-US" dirty="0"/>
              <a:t> </a:t>
            </a:r>
            <a:r>
              <a:rPr lang="en-US" dirty="0" err="1"/>
              <a:t>ouders</a:t>
            </a:r>
            <a:r>
              <a:rPr lang="en-US" dirty="0"/>
              <a:t>?</a:t>
            </a:r>
          </a:p>
          <a:p>
            <a:pPr lvl="0"/>
            <a:r>
              <a:rPr lang="en-US" dirty="0"/>
              <a:t>-	Hoe </a:t>
            </a:r>
            <a:r>
              <a:rPr lang="en-US" dirty="0" err="1"/>
              <a:t>betrekken</a:t>
            </a:r>
            <a:r>
              <a:rPr lang="en-US" dirty="0"/>
              <a:t> </a:t>
            </a:r>
            <a:r>
              <a:rPr lang="en-US" dirty="0" err="1"/>
              <a:t>jullie</a:t>
            </a:r>
            <a:r>
              <a:rPr lang="en-US" dirty="0"/>
              <a:t> </a:t>
            </a:r>
            <a:r>
              <a:rPr lang="en-US" dirty="0" err="1"/>
              <a:t>voogden</a:t>
            </a:r>
            <a:r>
              <a:rPr lang="en-US" dirty="0"/>
              <a:t>?</a:t>
            </a:r>
          </a:p>
          <a:p>
            <a:pPr lvl="0"/>
            <a:r>
              <a:rPr lang="en-US" dirty="0"/>
              <a:t>-	</a:t>
            </a:r>
            <a:r>
              <a:rPr lang="en-US" dirty="0" err="1"/>
              <a:t>Stoefmoment</a:t>
            </a:r>
            <a:r>
              <a:rPr lang="en-US" dirty="0"/>
              <a:t>? </a:t>
            </a:r>
            <a:r>
              <a:rPr lang="en-US" dirty="0" err="1"/>
              <a:t>Praktijkvoorbeelden</a:t>
            </a:r>
            <a:r>
              <a:rPr lang="en-US" dirty="0"/>
              <a:t>?</a:t>
            </a:r>
          </a:p>
          <a:p>
            <a:pPr marL="171450" lvl="0" indent="-171450">
              <a:buFontTx/>
              <a:buChar char="-"/>
            </a:pPr>
            <a:r>
              <a:rPr lang="en-US" dirty="0" err="1"/>
              <a:t>Drempels</a:t>
            </a:r>
            <a:r>
              <a:rPr lang="en-US" dirty="0"/>
              <a:t>? </a:t>
            </a:r>
            <a:r>
              <a:rPr lang="en-US" dirty="0" err="1"/>
              <a:t>Valkuilen</a:t>
            </a:r>
            <a:r>
              <a:rPr lang="en-US" dirty="0"/>
              <a:t>?</a:t>
            </a:r>
          </a:p>
          <a:p>
            <a:pPr marL="0" lvl="0" indent="0">
              <a:buFontTx/>
              <a:buNone/>
            </a:pPr>
            <a:endParaRPr lang="en-US" sz="1200">
              <a:effectLst/>
              <a:latin typeface="+mn-lt"/>
              <a:ea typeface="+mn-ea"/>
              <a:cs typeface="+mn-cs"/>
            </a:endParaRPr>
          </a:p>
          <a:p>
            <a:pPr marL="0" lvl="0" indent="0">
              <a:buFontTx/>
              <a:buNone/>
            </a:pPr>
            <a:r>
              <a:rPr lang="nl-BE" sz="1800">
                <a:effectLst/>
                <a:latin typeface="Times New Roman" panose="02020603050405020304" pitchFamily="18" charset="0"/>
                <a:ea typeface="Times New Roman" panose="02020603050405020304" pitchFamily="18" charset="0"/>
                <a:cs typeface="Calibri" panose="020F0502020204030204" pitchFamily="34" charset="0"/>
              </a:rPr>
              <a:t>wat blijft hangen, wat neem je mee naar je praktijk, wat zou je nog vooruit kunnen helpen om hiermee aan de slag te gaan, heb je nog vragen of suggesties voor de spreker</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15</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290763" y="512763"/>
            <a:ext cx="4562475" cy="2566987"/>
          </a:xfrm>
        </p:spPr>
      </p:sp>
      <p:sp>
        <p:nvSpPr>
          <p:cNvPr id="3" name="Tijdelijke aanduiding voor notities 2"/>
          <p:cNvSpPr>
            <a:spLocks noGrp="1"/>
          </p:cNvSpPr>
          <p:nvPr>
            <p:ph type="body" idx="1"/>
          </p:nvPr>
        </p:nvSpPr>
        <p:spPr/>
        <p:txBody>
          <a:bodyPr/>
          <a:lstStyle/>
          <a:p>
            <a:r>
              <a:rPr lang="nl-BE" dirty="0"/>
              <a:t>Korte voorstelling VCOV</a:t>
            </a:r>
          </a:p>
          <a:p>
            <a:r>
              <a:rPr lang="nl-BE" dirty="0"/>
              <a:t>Project: opvangcentrum Houthalen-Helchteren toelichten – in contact staan en kijken wat we voor elkaar kunnen betekenen.</a:t>
            </a:r>
          </a:p>
        </p:txBody>
      </p:sp>
      <p:sp>
        <p:nvSpPr>
          <p:cNvPr id="4" name="Tijdelijke aanduiding voor dianumm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953271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Thuisbetrokkenheid</a:t>
            </a:r>
            <a:r>
              <a:rPr lang="en-US" dirty="0"/>
              <a:t>: hoe </a:t>
            </a:r>
            <a:r>
              <a:rPr lang="en-US" dirty="0" err="1"/>
              <a:t>kan</a:t>
            </a:r>
            <a:r>
              <a:rPr lang="en-US" dirty="0"/>
              <a:t> je </a:t>
            </a:r>
            <a:r>
              <a:rPr lang="en-US" dirty="0" err="1"/>
              <a:t>hier</a:t>
            </a:r>
            <a:r>
              <a:rPr lang="en-US" dirty="0"/>
              <a:t> </a:t>
            </a:r>
            <a:r>
              <a:rPr lang="en-US" dirty="0" err="1"/>
              <a:t>als</a:t>
            </a:r>
            <a:r>
              <a:rPr lang="en-US" dirty="0"/>
              <a:t> school op </a:t>
            </a:r>
            <a:r>
              <a:rPr lang="en-US" dirty="0" err="1"/>
              <a:t>inzetten</a:t>
            </a:r>
            <a:r>
              <a:rPr lang="en-US" dirty="0"/>
              <a:t>? </a:t>
            </a:r>
          </a:p>
          <a:p>
            <a:pPr lvl="0"/>
            <a:r>
              <a:rPr lang="en-US" dirty="0"/>
              <a:t>- Door </a:t>
            </a:r>
            <a:r>
              <a:rPr lang="en-US" dirty="0" err="1"/>
              <a:t>goed</a:t>
            </a:r>
            <a:r>
              <a:rPr lang="en-US" dirty="0"/>
              <a:t> </a:t>
            </a:r>
            <a:r>
              <a:rPr lang="en-US" dirty="0" err="1"/>
              <a:t>te</a:t>
            </a:r>
            <a:r>
              <a:rPr lang="en-US" dirty="0"/>
              <a:t> </a:t>
            </a:r>
            <a:r>
              <a:rPr lang="en-US" dirty="0" err="1"/>
              <a:t>informeren</a:t>
            </a:r>
            <a:r>
              <a:rPr lang="en-US" dirty="0"/>
              <a:t> over </a:t>
            </a:r>
            <a:r>
              <a:rPr lang="en-US" dirty="0" err="1"/>
              <a:t>bv</a:t>
            </a:r>
            <a:r>
              <a:rPr lang="en-US" dirty="0"/>
              <a:t>. </a:t>
            </a:r>
            <a:r>
              <a:rPr lang="en-US" dirty="0" err="1"/>
              <a:t>huiswerkbegeleiding</a:t>
            </a:r>
            <a:r>
              <a:rPr lang="en-US" dirty="0"/>
              <a:t>, hoe agenda </a:t>
            </a:r>
            <a:r>
              <a:rPr lang="en-US" dirty="0" err="1"/>
              <a:t>opvolgen</a:t>
            </a:r>
            <a:r>
              <a:rPr lang="en-US" dirty="0"/>
              <a:t>, maar </a:t>
            </a:r>
            <a:r>
              <a:rPr lang="en-US" dirty="0" err="1"/>
              <a:t>ook</a:t>
            </a:r>
            <a:r>
              <a:rPr lang="en-US" dirty="0"/>
              <a:t> </a:t>
            </a:r>
            <a:r>
              <a:rPr lang="en-US" dirty="0" err="1"/>
              <a:t>bv</a:t>
            </a:r>
            <a:r>
              <a:rPr lang="en-US" dirty="0"/>
              <a:t>. de </a:t>
            </a:r>
            <a:r>
              <a:rPr lang="en-US" dirty="0" err="1"/>
              <a:t>ouders</a:t>
            </a:r>
            <a:r>
              <a:rPr lang="en-US" dirty="0"/>
              <a:t> </a:t>
            </a:r>
            <a:r>
              <a:rPr lang="en-US" dirty="0" err="1"/>
              <a:t>bellen</a:t>
            </a:r>
            <a:r>
              <a:rPr lang="en-US" dirty="0"/>
              <a:t> met </a:t>
            </a:r>
            <a:r>
              <a:rPr lang="en-US" dirty="0" err="1"/>
              <a:t>positief</a:t>
            </a:r>
            <a:r>
              <a:rPr lang="en-US" dirty="0"/>
              <a:t> </a:t>
            </a:r>
            <a:r>
              <a:rPr lang="en-US" dirty="0" err="1"/>
              <a:t>nieuws</a:t>
            </a:r>
            <a:r>
              <a:rPr lang="en-US" dirty="0"/>
              <a:t> (</a:t>
            </a:r>
            <a:r>
              <a:rPr lang="en-US" dirty="0" err="1"/>
              <a:t>BuSO</a:t>
            </a:r>
            <a:r>
              <a:rPr lang="en-US" dirty="0"/>
              <a:t>-school in Antwerpen </a:t>
            </a:r>
            <a:r>
              <a:rPr lang="en-US" dirty="0" err="1"/>
              <a:t>belde</a:t>
            </a:r>
            <a:r>
              <a:rPr lang="en-US" dirty="0"/>
              <a:t> </a:t>
            </a:r>
            <a:r>
              <a:rPr lang="en-US" dirty="0" err="1"/>
              <a:t>ouders</a:t>
            </a:r>
            <a:r>
              <a:rPr lang="en-US" dirty="0"/>
              <a:t> op </a:t>
            </a:r>
            <a:r>
              <a:rPr lang="en-US" dirty="0" err="1"/>
              <a:t>wanneer</a:t>
            </a:r>
            <a:r>
              <a:rPr lang="en-US" dirty="0"/>
              <a:t> </a:t>
            </a:r>
            <a:r>
              <a:rPr lang="en-US" dirty="0" err="1"/>
              <a:t>hun</a:t>
            </a:r>
            <a:r>
              <a:rPr lang="en-US" dirty="0"/>
              <a:t> kind </a:t>
            </a:r>
            <a:r>
              <a:rPr lang="en-US" dirty="0" err="1"/>
              <a:t>naar</a:t>
            </a:r>
            <a:r>
              <a:rPr lang="en-US" dirty="0"/>
              <a:t> </a:t>
            </a:r>
            <a:r>
              <a:rPr lang="en-US" dirty="0" err="1"/>
              <a:t>hogere</a:t>
            </a:r>
            <a:r>
              <a:rPr lang="en-US" dirty="0"/>
              <a:t> </a:t>
            </a:r>
            <a:r>
              <a:rPr lang="en-US" dirty="0" err="1"/>
              <a:t>rekengroep</a:t>
            </a:r>
            <a:r>
              <a:rPr lang="en-US" dirty="0"/>
              <a:t> </a:t>
            </a:r>
            <a:r>
              <a:rPr lang="en-US" dirty="0" err="1"/>
              <a:t>ging</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Divers! </a:t>
            </a:r>
            <a:r>
              <a:rPr lang="en-US" dirty="0" err="1"/>
              <a:t>Ouders</a:t>
            </a:r>
            <a:r>
              <a:rPr lang="en-US" dirty="0"/>
              <a:t> van </a:t>
            </a:r>
            <a:r>
              <a:rPr lang="en-US" dirty="0" err="1"/>
              <a:t>kinderen</a:t>
            </a:r>
            <a:r>
              <a:rPr lang="en-US" dirty="0"/>
              <a:t> van </a:t>
            </a:r>
            <a:r>
              <a:rPr lang="en-US" dirty="0" err="1"/>
              <a:t>vluchtelingen</a:t>
            </a:r>
            <a:r>
              <a:rPr lang="en-US" dirty="0"/>
              <a:t> en </a:t>
            </a:r>
            <a:r>
              <a:rPr lang="en-US" dirty="0" err="1"/>
              <a:t>asielzoekers</a:t>
            </a:r>
            <a:r>
              <a:rPr lang="en-US" dirty="0"/>
              <a:t> (al dan </a:t>
            </a:r>
            <a:r>
              <a:rPr lang="en-US" dirty="0" err="1"/>
              <a:t>niet</a:t>
            </a:r>
            <a:r>
              <a:rPr lang="en-US" dirty="0"/>
              <a:t> in </a:t>
            </a:r>
            <a:r>
              <a:rPr lang="en-US" dirty="0" err="1"/>
              <a:t>een</a:t>
            </a:r>
            <a:r>
              <a:rPr lang="en-US" dirty="0"/>
              <a:t> </a:t>
            </a:r>
            <a:r>
              <a:rPr lang="en-US" dirty="0" err="1"/>
              <a:t>asielcentrum</a:t>
            </a:r>
            <a:r>
              <a:rPr lang="en-US" dirty="0"/>
              <a:t>), </a:t>
            </a:r>
            <a:r>
              <a:rPr lang="en-US" dirty="0" err="1"/>
              <a:t>ouders</a:t>
            </a:r>
            <a:r>
              <a:rPr lang="en-US" dirty="0"/>
              <a:t> van </a:t>
            </a:r>
            <a:r>
              <a:rPr lang="en-US" dirty="0" err="1"/>
              <a:t>kinderen</a:t>
            </a:r>
            <a:r>
              <a:rPr lang="en-US" dirty="0"/>
              <a:t> die via </a:t>
            </a:r>
            <a:r>
              <a:rPr lang="en-US" dirty="0" err="1"/>
              <a:t>gezinshereniging</a:t>
            </a:r>
            <a:r>
              <a:rPr lang="en-US" dirty="0"/>
              <a:t> in </a:t>
            </a:r>
            <a:r>
              <a:rPr lang="en-US" dirty="0" err="1"/>
              <a:t>België</a:t>
            </a:r>
            <a:r>
              <a:rPr lang="en-US" dirty="0"/>
              <a:t> </a:t>
            </a:r>
            <a:r>
              <a:rPr lang="en-US" dirty="0" err="1"/>
              <a:t>terechtkomen</a:t>
            </a:r>
            <a:r>
              <a:rPr lang="en-US" dirty="0"/>
              <a:t>, </a:t>
            </a:r>
            <a:r>
              <a:rPr lang="en-US" dirty="0" err="1"/>
              <a:t>niet-begeleide</a:t>
            </a:r>
            <a:r>
              <a:rPr lang="en-US" dirty="0"/>
              <a:t> </a:t>
            </a:r>
            <a:r>
              <a:rPr lang="en-US" dirty="0" err="1"/>
              <a:t>minderjarigen</a:t>
            </a:r>
            <a:r>
              <a:rPr lang="en-US" dirty="0"/>
              <a:t>, </a:t>
            </a:r>
            <a:r>
              <a:rPr lang="en-US" dirty="0" err="1"/>
              <a:t>ouders</a:t>
            </a:r>
            <a:r>
              <a:rPr lang="en-US" dirty="0"/>
              <a:t> van </a:t>
            </a:r>
            <a:r>
              <a:rPr lang="en-US" dirty="0" err="1"/>
              <a:t>kinderen</a:t>
            </a:r>
            <a:r>
              <a:rPr lang="en-US" dirty="0"/>
              <a:t> van </a:t>
            </a:r>
            <a:r>
              <a:rPr lang="en-US" dirty="0" err="1"/>
              <a:t>werknemers</a:t>
            </a:r>
            <a:r>
              <a:rPr lang="en-US" dirty="0"/>
              <a:t> van </a:t>
            </a:r>
            <a:r>
              <a:rPr lang="en-US" dirty="0" err="1"/>
              <a:t>internationale</a:t>
            </a:r>
            <a:r>
              <a:rPr lang="en-US" dirty="0"/>
              <a:t> </a:t>
            </a:r>
            <a:r>
              <a:rPr lang="en-US" dirty="0" err="1"/>
              <a:t>organisaties</a:t>
            </a:r>
            <a:r>
              <a:rPr lang="en-US" dirty="0"/>
              <a:t> in </a:t>
            </a:r>
            <a:r>
              <a:rPr lang="en-US" dirty="0" err="1"/>
              <a:t>België</a:t>
            </a:r>
            <a:endParaRPr lang="en-US" dirty="0"/>
          </a:p>
          <a:p>
            <a:pPr lvl="0"/>
            <a:r>
              <a:rPr lang="en-US" dirty="0"/>
              <a:t>	Heel </a:t>
            </a:r>
            <a:r>
              <a:rPr lang="en-US" dirty="0" err="1"/>
              <a:t>verschillende</a:t>
            </a:r>
            <a:r>
              <a:rPr lang="en-US" dirty="0"/>
              <a:t> </a:t>
            </a:r>
            <a:r>
              <a:rPr lang="en-US" dirty="0" err="1"/>
              <a:t>situaties</a:t>
            </a:r>
            <a:r>
              <a:rPr lang="en-US" dirty="0"/>
              <a:t>: </a:t>
            </a:r>
            <a:r>
              <a:rPr lang="en-US" dirty="0" err="1"/>
              <a:t>als</a:t>
            </a:r>
            <a:r>
              <a:rPr lang="en-US" dirty="0"/>
              <a:t> school </a:t>
            </a:r>
            <a:r>
              <a:rPr lang="en-US" dirty="0" err="1"/>
              <a:t>zicht</a:t>
            </a:r>
            <a:r>
              <a:rPr lang="en-US" dirty="0"/>
              <a:t> </a:t>
            </a:r>
            <a:r>
              <a:rPr lang="en-US" dirty="0" err="1"/>
              <a:t>hierop</a:t>
            </a:r>
            <a:r>
              <a:rPr lang="en-US" dirty="0"/>
              <a:t>? – </a:t>
            </a:r>
            <a:r>
              <a:rPr lang="en-US" dirty="0" err="1"/>
              <a:t>Belang</a:t>
            </a:r>
            <a:r>
              <a:rPr lang="en-US" dirty="0"/>
              <a:t> van warm </a:t>
            </a:r>
            <a:r>
              <a:rPr lang="en-US" dirty="0" err="1"/>
              <a:t>welkom</a:t>
            </a:r>
            <a:r>
              <a:rPr lang="en-US" dirty="0"/>
              <a:t> + </a:t>
            </a:r>
            <a:r>
              <a:rPr lang="en-US" dirty="0" err="1"/>
              <a:t>informatie-uitwisseling</a:t>
            </a:r>
            <a:r>
              <a:rPr lang="en-US" dirty="0"/>
              <a:t>.</a:t>
            </a:r>
          </a:p>
          <a:p>
            <a:pPr lvl="0"/>
            <a:r>
              <a:rPr lang="en-US" dirty="0"/>
              <a:t>	</a:t>
            </a:r>
            <a:r>
              <a:rPr lang="en-US" dirty="0" err="1"/>
              <a:t>Visietekst</a:t>
            </a:r>
            <a:r>
              <a:rPr lang="en-US" dirty="0"/>
              <a:t> </a:t>
            </a:r>
            <a:r>
              <a:rPr lang="en-US" dirty="0" err="1"/>
              <a:t>Odisee</a:t>
            </a:r>
            <a:r>
              <a:rPr lang="en-US" dirty="0"/>
              <a:t> (AMIF): </a:t>
            </a:r>
            <a:r>
              <a:rPr lang="en-US" dirty="0" err="1"/>
              <a:t>kansen</a:t>
            </a:r>
            <a:r>
              <a:rPr lang="en-US" dirty="0"/>
              <a:t> </a:t>
            </a:r>
            <a:r>
              <a:rPr lang="en-US" dirty="0" err="1"/>
              <a:t>voor</a:t>
            </a:r>
            <a:r>
              <a:rPr lang="en-US" dirty="0"/>
              <a:t> </a:t>
            </a:r>
            <a:r>
              <a:rPr lang="en-US" dirty="0" err="1"/>
              <a:t>begeleide</a:t>
            </a:r>
            <a:r>
              <a:rPr lang="en-US" dirty="0"/>
              <a:t> </a:t>
            </a:r>
            <a:r>
              <a:rPr lang="en-US" dirty="0" err="1"/>
              <a:t>kinderen</a:t>
            </a:r>
            <a:r>
              <a:rPr lang="en-US" dirty="0"/>
              <a:t> in </a:t>
            </a:r>
            <a:r>
              <a:rPr lang="en-US" dirty="0" err="1"/>
              <a:t>asielopvang</a:t>
            </a:r>
            <a:r>
              <a:rPr lang="en-US" dirty="0"/>
              <a:t> </a:t>
            </a:r>
            <a:r>
              <a:rPr lang="en-US" dirty="0" err="1"/>
              <a:t>versterken</a:t>
            </a:r>
            <a:r>
              <a:rPr lang="en-US" dirty="0"/>
              <a:t> – </a:t>
            </a:r>
            <a:r>
              <a:rPr lang="en-US" dirty="0" err="1"/>
              <a:t>benadrukt</a:t>
            </a:r>
            <a:r>
              <a:rPr lang="en-US" dirty="0"/>
              <a:t> </a:t>
            </a:r>
            <a:r>
              <a:rPr lang="en-US" dirty="0" err="1"/>
              <a:t>ook</a:t>
            </a:r>
            <a:r>
              <a:rPr lang="en-US" dirty="0"/>
              <a:t> het </a:t>
            </a:r>
            <a:r>
              <a:rPr lang="en-US" dirty="0" err="1"/>
              <a:t>belang</a:t>
            </a:r>
            <a:r>
              <a:rPr lang="en-US" dirty="0"/>
              <a:t> van </a:t>
            </a:r>
            <a:r>
              <a:rPr lang="en-US" dirty="0" err="1"/>
              <a:t>ouderbetrokkenheid</a:t>
            </a:r>
            <a:r>
              <a:rPr lang="en-US" dirty="0"/>
              <a:t> + </a:t>
            </a:r>
            <a:r>
              <a:rPr lang="en-US" dirty="0" err="1"/>
              <a:t>vormingspakket</a:t>
            </a:r>
            <a:r>
              <a:rPr lang="en-US" dirty="0"/>
              <a:t> op </a:t>
            </a:r>
            <a:r>
              <a:rPr lang="en-US" dirty="0" err="1"/>
              <a:t>komst</a:t>
            </a:r>
            <a:endParaRPr lang="en-US" dirty="0"/>
          </a:p>
          <a:p>
            <a:pPr lvl="0"/>
            <a:endParaRPr lang="en-US" dirty="0"/>
          </a:p>
          <a:p>
            <a:pPr lvl="0"/>
            <a:r>
              <a:rPr lang="en-US" dirty="0" err="1"/>
              <a:t>Praktijkvoorbeeld</a:t>
            </a:r>
            <a:r>
              <a:rPr lang="en-US" dirty="0"/>
              <a:t> ‘</a:t>
            </a:r>
            <a:r>
              <a:rPr lang="en-US" dirty="0" err="1"/>
              <a:t>Werken</a:t>
            </a:r>
            <a:r>
              <a:rPr lang="en-US" dirty="0"/>
              <a:t> </a:t>
            </a:r>
            <a:r>
              <a:rPr lang="en-US" dirty="0" err="1"/>
              <a:t>aan</a:t>
            </a:r>
            <a:r>
              <a:rPr lang="en-US" dirty="0"/>
              <a:t> </a:t>
            </a:r>
            <a:r>
              <a:rPr lang="en-US" dirty="0" err="1"/>
              <a:t>ouderbetrokkenheid</a:t>
            </a:r>
            <a:r>
              <a:rPr lang="en-US" dirty="0"/>
              <a:t> in </a:t>
            </a:r>
            <a:r>
              <a:rPr lang="en-US" dirty="0" err="1"/>
              <a:t>Okan</a:t>
            </a:r>
            <a:r>
              <a:rPr lang="en-US" dirty="0"/>
              <a:t>’ Sint-</a:t>
            </a:r>
            <a:r>
              <a:rPr lang="en-US" dirty="0" err="1"/>
              <a:t>Albertuscollege</a:t>
            </a:r>
            <a:r>
              <a:rPr lang="en-US" dirty="0"/>
              <a:t> </a:t>
            </a:r>
            <a:r>
              <a:rPr lang="en-US" dirty="0" err="1"/>
              <a:t>Haasrode</a:t>
            </a:r>
            <a:r>
              <a:rPr lang="en-US" dirty="0"/>
              <a:t> en </a:t>
            </a:r>
            <a:r>
              <a:rPr lang="en-US" dirty="0" err="1"/>
              <a:t>HHInstituut</a:t>
            </a:r>
            <a:r>
              <a:rPr lang="en-US" dirty="0"/>
              <a:t> Kessel-Lo. https://www.vcov.be/ouderinfotheek/examples/Werken-aan-ouderbetrokkenheid-in-OKAN </a:t>
            </a:r>
          </a:p>
          <a:p>
            <a:pPr marL="171450" lvl="0" indent="-171450">
              <a:buFontTx/>
              <a:buChar char="-"/>
            </a:pPr>
            <a:r>
              <a:rPr lang="en-US" dirty="0" err="1"/>
              <a:t>Ruime</a:t>
            </a:r>
            <a:r>
              <a:rPr lang="en-US" dirty="0"/>
              <a:t> </a:t>
            </a:r>
            <a:r>
              <a:rPr lang="en-US" dirty="0" err="1"/>
              <a:t>tijd</a:t>
            </a:r>
            <a:r>
              <a:rPr lang="en-US" dirty="0"/>
              <a:t> </a:t>
            </a:r>
            <a:r>
              <a:rPr lang="en-US" dirty="0" err="1"/>
              <a:t>voor</a:t>
            </a:r>
            <a:r>
              <a:rPr lang="en-US" dirty="0"/>
              <a:t> </a:t>
            </a:r>
            <a:r>
              <a:rPr lang="en-US" dirty="0" err="1"/>
              <a:t>oudercontacten</a:t>
            </a:r>
            <a:r>
              <a:rPr lang="en-US" dirty="0"/>
              <a:t> + </a:t>
            </a:r>
            <a:r>
              <a:rPr lang="en-US" dirty="0" err="1"/>
              <a:t>voldoende</a:t>
            </a:r>
            <a:r>
              <a:rPr lang="en-US" dirty="0"/>
              <a:t> </a:t>
            </a:r>
            <a:r>
              <a:rPr lang="en-US" dirty="0" err="1"/>
              <a:t>tijd</a:t>
            </a:r>
            <a:r>
              <a:rPr lang="en-US" dirty="0"/>
              <a:t> om </a:t>
            </a:r>
            <a:r>
              <a:rPr lang="en-US" dirty="0" err="1"/>
              <a:t>onderwijssysteem</a:t>
            </a:r>
            <a:r>
              <a:rPr lang="en-US" dirty="0"/>
              <a:t> </a:t>
            </a:r>
            <a:r>
              <a:rPr lang="en-US" dirty="0" err="1"/>
              <a:t>te</a:t>
            </a:r>
            <a:r>
              <a:rPr lang="en-US" dirty="0"/>
              <a:t> </a:t>
            </a:r>
            <a:r>
              <a:rPr lang="en-US" dirty="0" err="1"/>
              <a:t>duiden</a:t>
            </a:r>
            <a:r>
              <a:rPr lang="en-US" dirty="0"/>
              <a:t>. </a:t>
            </a:r>
            <a:r>
              <a:rPr lang="en-US" dirty="0" err="1"/>
              <a:t>Gebruik</a:t>
            </a:r>
            <a:r>
              <a:rPr lang="en-US" dirty="0"/>
              <a:t> </a:t>
            </a:r>
            <a:r>
              <a:rPr lang="en-US" dirty="0" err="1"/>
              <a:t>gemaakt</a:t>
            </a:r>
            <a:r>
              <a:rPr lang="en-US" dirty="0"/>
              <a:t> van </a:t>
            </a:r>
            <a:r>
              <a:rPr lang="en-US" dirty="0" err="1"/>
              <a:t>tolken</a:t>
            </a:r>
            <a:r>
              <a:rPr lang="en-US" dirty="0"/>
              <a:t> + </a:t>
            </a:r>
            <a:r>
              <a:rPr lang="en-US" dirty="0" err="1"/>
              <a:t>opvoedtips</a:t>
            </a:r>
            <a:r>
              <a:rPr lang="en-US" dirty="0"/>
              <a:t>.</a:t>
            </a:r>
          </a:p>
          <a:p>
            <a:pPr marL="171450" lvl="0" indent="-171450">
              <a:buFontTx/>
              <a:buChar char="-"/>
            </a:pPr>
            <a:r>
              <a:rPr lang="en-US" dirty="0" err="1"/>
              <a:t>Ruzie</a:t>
            </a:r>
            <a:r>
              <a:rPr lang="en-US" dirty="0"/>
              <a:t> </a:t>
            </a:r>
            <a:r>
              <a:rPr lang="en-US" dirty="0" err="1"/>
              <a:t>tussen</a:t>
            </a:r>
            <a:r>
              <a:rPr lang="en-US" dirty="0"/>
              <a:t> </a:t>
            </a:r>
            <a:r>
              <a:rPr lang="en-US" dirty="0" err="1"/>
              <a:t>leerlingen</a:t>
            </a:r>
            <a:r>
              <a:rPr lang="en-US" dirty="0"/>
              <a:t>: </a:t>
            </a:r>
            <a:r>
              <a:rPr lang="en-US" dirty="0" err="1"/>
              <a:t>uitklaren</a:t>
            </a:r>
            <a:r>
              <a:rPr lang="en-US" dirty="0"/>
              <a:t> in eigen taal (</a:t>
            </a:r>
            <a:r>
              <a:rPr lang="en-US" dirty="0" err="1"/>
              <a:t>tolken</a:t>
            </a:r>
            <a:r>
              <a:rPr lang="en-US" dirty="0"/>
              <a:t>) – </a:t>
            </a:r>
            <a:r>
              <a:rPr lang="en-US" dirty="0" err="1"/>
              <a:t>ouders</a:t>
            </a:r>
            <a:r>
              <a:rPr lang="en-US" dirty="0"/>
              <a:t> op de </a:t>
            </a:r>
            <a:r>
              <a:rPr lang="en-US" dirty="0" err="1"/>
              <a:t>hoogte</a:t>
            </a:r>
            <a:r>
              <a:rPr lang="en-US" dirty="0"/>
              <a:t> </a:t>
            </a:r>
            <a:r>
              <a:rPr lang="en-US" dirty="0" err="1"/>
              <a:t>gebracht</a:t>
            </a:r>
            <a:r>
              <a:rPr lang="en-US" dirty="0"/>
              <a:t>.</a:t>
            </a:r>
          </a:p>
          <a:p>
            <a:pPr marL="171450" lvl="0" indent="-171450">
              <a:buFontTx/>
              <a:buChar char="-"/>
            </a:pPr>
            <a:r>
              <a:rPr lang="en-US" dirty="0" err="1"/>
              <a:t>Afwezigheid</a:t>
            </a:r>
            <a:r>
              <a:rPr lang="en-US" dirty="0"/>
              <a:t>: </a:t>
            </a:r>
            <a:r>
              <a:rPr lang="en-US" dirty="0" err="1"/>
              <a:t>ouders</a:t>
            </a:r>
            <a:r>
              <a:rPr lang="en-US" dirty="0"/>
              <a:t> </a:t>
            </a:r>
            <a:r>
              <a:rPr lang="en-US" dirty="0" err="1"/>
              <a:t>gebeld</a:t>
            </a:r>
            <a:r>
              <a:rPr lang="en-US" dirty="0"/>
              <a:t>: </a:t>
            </a:r>
            <a:r>
              <a:rPr lang="en-US" dirty="0" err="1"/>
              <a:t>moeten</a:t>
            </a:r>
            <a:r>
              <a:rPr lang="en-US" dirty="0"/>
              <a:t> </a:t>
            </a:r>
            <a:r>
              <a:rPr lang="en-US" dirty="0" err="1"/>
              <a:t>verwittigen</a:t>
            </a:r>
            <a:r>
              <a:rPr lang="en-US" dirty="0"/>
              <a:t> + </a:t>
            </a:r>
            <a:r>
              <a:rPr lang="en-US" dirty="0" err="1"/>
              <a:t>krijgen</a:t>
            </a:r>
            <a:r>
              <a:rPr lang="en-US" dirty="0"/>
              <a:t> </a:t>
            </a:r>
            <a:r>
              <a:rPr lang="en-US" dirty="0" err="1"/>
              <a:t>uitleg</a:t>
            </a:r>
            <a:r>
              <a:rPr lang="en-US" dirty="0"/>
              <a:t> </a:t>
            </a:r>
            <a:r>
              <a:rPr lang="en-US" dirty="0" err="1"/>
              <a:t>welke</a:t>
            </a:r>
            <a:r>
              <a:rPr lang="en-US" dirty="0"/>
              <a:t> </a:t>
            </a:r>
            <a:r>
              <a:rPr lang="en-US" dirty="0" err="1"/>
              <a:t>documenten</a:t>
            </a:r>
            <a:r>
              <a:rPr lang="en-US" dirty="0"/>
              <a:t> ze in </a:t>
            </a:r>
            <a:r>
              <a:rPr lang="en-US" dirty="0" err="1"/>
              <a:t>orde</a:t>
            </a:r>
            <a:r>
              <a:rPr lang="en-US" dirty="0"/>
              <a:t> </a:t>
            </a:r>
            <a:r>
              <a:rPr lang="en-US" dirty="0" err="1"/>
              <a:t>moeten</a:t>
            </a:r>
            <a:r>
              <a:rPr lang="en-US" dirty="0"/>
              <a:t> </a:t>
            </a:r>
            <a:r>
              <a:rPr lang="en-US" dirty="0" err="1"/>
              <a:t>brengen</a:t>
            </a:r>
            <a:r>
              <a:rPr lang="en-US" dirty="0"/>
              <a:t>.</a:t>
            </a:r>
          </a:p>
          <a:p>
            <a:pPr marL="171450" lvl="0" indent="-171450">
              <a:buFontTx/>
              <a:buChar char="-"/>
            </a:pPr>
            <a:r>
              <a:rPr lang="en-US" dirty="0"/>
              <a:t>OKAN </a:t>
            </a:r>
            <a:r>
              <a:rPr lang="en-US" dirty="0" err="1"/>
              <a:t>leerling</a:t>
            </a:r>
            <a:r>
              <a:rPr lang="en-US" dirty="0"/>
              <a:t> </a:t>
            </a:r>
            <a:r>
              <a:rPr lang="en-US" dirty="0" err="1"/>
              <a:t>blijft</a:t>
            </a:r>
            <a:r>
              <a:rPr lang="en-US" dirty="0"/>
              <a:t> </a:t>
            </a:r>
            <a:r>
              <a:rPr lang="en-US" dirty="0" err="1"/>
              <a:t>slapen</a:t>
            </a:r>
            <a:r>
              <a:rPr lang="en-US" dirty="0"/>
              <a:t> </a:t>
            </a:r>
            <a:r>
              <a:rPr lang="en-US" dirty="0" err="1"/>
              <a:t>bij</a:t>
            </a:r>
            <a:r>
              <a:rPr lang="en-US" dirty="0"/>
              <a:t> </a:t>
            </a:r>
            <a:r>
              <a:rPr lang="en-US" dirty="0" err="1"/>
              <a:t>leerling</a:t>
            </a:r>
            <a:r>
              <a:rPr lang="en-US" dirty="0"/>
              <a:t> van het SO </a:t>
            </a:r>
            <a:r>
              <a:rPr lang="en-US" dirty="0">
                <a:sym typeface="Wingdings" panose="05000000000000000000" pitchFamily="2" charset="2"/>
              </a:rPr>
              <a:t> </a:t>
            </a:r>
            <a:r>
              <a:rPr lang="en-US" dirty="0" err="1">
                <a:sym typeface="Wingdings" panose="05000000000000000000" pitchFamily="2" charset="2"/>
              </a:rPr>
              <a:t>hulp</a:t>
            </a:r>
            <a:r>
              <a:rPr lang="en-US" dirty="0">
                <a:sym typeface="Wingdings" panose="05000000000000000000" pitchFamily="2" charset="2"/>
              </a:rPr>
              <a:t> </a:t>
            </a:r>
            <a:r>
              <a:rPr lang="en-US" dirty="0" err="1">
                <a:sym typeface="Wingdings" panose="05000000000000000000" pitchFamily="2" charset="2"/>
              </a:rPr>
              <a:t>ouders</a:t>
            </a:r>
            <a:r>
              <a:rPr lang="en-US" dirty="0">
                <a:sym typeface="Wingdings" panose="05000000000000000000" pitchFamily="2" charset="2"/>
              </a:rPr>
              <a:t> </a:t>
            </a:r>
            <a:r>
              <a:rPr lang="en-US" dirty="0" err="1">
                <a:sym typeface="Wingdings" panose="05000000000000000000" pitchFamily="2" charset="2"/>
              </a:rPr>
              <a:t>onmisbaar</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dirty="0"/>
          </a:p>
          <a:p>
            <a:pPr lvl="0"/>
            <a:r>
              <a:rPr lang="en-US" dirty="0"/>
              <a:t>	</a:t>
            </a:r>
            <a:r>
              <a:rPr lang="en-US" dirty="0" err="1"/>
              <a:t>Nederlands</a:t>
            </a:r>
            <a:r>
              <a:rPr lang="en-US" dirty="0"/>
              <a:t> </a:t>
            </a:r>
            <a:r>
              <a:rPr lang="en-US" dirty="0" err="1"/>
              <a:t>niet</a:t>
            </a:r>
            <a:r>
              <a:rPr lang="en-US" dirty="0"/>
              <a:t> </a:t>
            </a:r>
            <a:r>
              <a:rPr lang="en-US" dirty="0" err="1"/>
              <a:t>machtig</a:t>
            </a:r>
            <a:endParaRPr lang="en-US" dirty="0"/>
          </a:p>
          <a:p>
            <a:pPr lvl="0"/>
            <a:r>
              <a:rPr lang="en-US" dirty="0"/>
              <a:t>	</a:t>
            </a:r>
            <a:r>
              <a:rPr lang="en-US" dirty="0" err="1"/>
              <a:t>Tolken</a:t>
            </a:r>
            <a:r>
              <a:rPr lang="en-US" dirty="0"/>
              <a:t>/</a:t>
            </a:r>
            <a:r>
              <a:rPr lang="en-US" dirty="0" err="1"/>
              <a:t>andere</a:t>
            </a:r>
            <a:r>
              <a:rPr lang="en-US" dirty="0"/>
              <a:t> </a:t>
            </a:r>
            <a:r>
              <a:rPr lang="en-US" dirty="0" err="1"/>
              <a:t>manieren</a:t>
            </a:r>
            <a:r>
              <a:rPr lang="en-US" dirty="0"/>
              <a:t> van </a:t>
            </a:r>
            <a:r>
              <a:rPr lang="en-US" dirty="0" err="1"/>
              <a:t>communicatie</a:t>
            </a:r>
            <a:r>
              <a:rPr lang="en-US" dirty="0"/>
              <a:t> (</a:t>
            </a:r>
            <a:r>
              <a:rPr lang="en-US" dirty="0" err="1"/>
              <a:t>cfr</a:t>
            </a:r>
            <a:r>
              <a:rPr lang="en-US" dirty="0"/>
              <a:t>. infra) – FAQ </a:t>
            </a:r>
            <a:r>
              <a:rPr lang="en-US" dirty="0" err="1"/>
              <a:t>tolken</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Toelichten</a:t>
            </a:r>
            <a:r>
              <a:rPr lang="en-US" dirty="0"/>
              <a:t> </a:t>
            </a:r>
            <a:r>
              <a:rPr lang="en-US" dirty="0" err="1"/>
              <a:t>Oefenkans</a:t>
            </a:r>
            <a:r>
              <a:rPr lang="en-US" dirty="0"/>
              <a:t> </a:t>
            </a:r>
            <a:r>
              <a:rPr lang="en-US" dirty="0" err="1"/>
              <a:t>Nederlands</a:t>
            </a:r>
            <a:r>
              <a:rPr lang="en-US" dirty="0"/>
              <a:t> en </a:t>
            </a:r>
            <a:r>
              <a:rPr lang="en-US" dirty="0" err="1"/>
              <a:t>grote</a:t>
            </a:r>
            <a:r>
              <a:rPr lang="en-US" dirty="0"/>
              <a:t> </a:t>
            </a:r>
            <a:r>
              <a:rPr lang="en-US" dirty="0" err="1"/>
              <a:t>voorleesdag</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	</a:t>
            </a:r>
            <a:r>
              <a:rPr lang="en-US" dirty="0" err="1"/>
              <a:t>Zelf</a:t>
            </a:r>
            <a:r>
              <a:rPr lang="en-US" dirty="0"/>
              <a:t> </a:t>
            </a:r>
            <a:r>
              <a:rPr lang="en-US" dirty="0" err="1"/>
              <a:t>geen</a:t>
            </a:r>
            <a:r>
              <a:rPr lang="en-US" dirty="0"/>
              <a:t> </a:t>
            </a:r>
            <a:r>
              <a:rPr lang="en-US" dirty="0" err="1"/>
              <a:t>onderwijservaring</a:t>
            </a:r>
            <a:r>
              <a:rPr lang="en-US" dirty="0"/>
              <a:t> of </a:t>
            </a:r>
            <a:r>
              <a:rPr lang="en-US" dirty="0" err="1"/>
              <a:t>een</a:t>
            </a:r>
            <a:r>
              <a:rPr lang="en-US" dirty="0"/>
              <a:t> </a:t>
            </a:r>
            <a:r>
              <a:rPr lang="en-US" dirty="0" err="1"/>
              <a:t>andere</a:t>
            </a:r>
            <a:r>
              <a:rPr lang="en-US" dirty="0"/>
              <a:t> </a:t>
            </a:r>
            <a:r>
              <a:rPr lang="en-US" dirty="0" err="1"/>
              <a:t>onderwijservaring</a:t>
            </a:r>
            <a:r>
              <a:rPr lang="en-US" dirty="0"/>
              <a:t> in het land van </a:t>
            </a:r>
            <a:r>
              <a:rPr lang="en-US" dirty="0" err="1"/>
              <a:t>herkomst</a:t>
            </a:r>
            <a:r>
              <a:rPr lang="en-US" dirty="0"/>
              <a:t>. </a:t>
            </a:r>
            <a:r>
              <a:rPr lang="en-US" dirty="0" err="1"/>
              <a:t>Geen</a:t>
            </a:r>
            <a:r>
              <a:rPr lang="en-US" dirty="0"/>
              <a:t> </a:t>
            </a:r>
            <a:r>
              <a:rPr lang="en-US" dirty="0" err="1"/>
              <a:t>kennis</a:t>
            </a:r>
            <a:r>
              <a:rPr lang="en-US" dirty="0"/>
              <a:t> van </a:t>
            </a:r>
            <a:r>
              <a:rPr lang="en-US" dirty="0" err="1"/>
              <a:t>Vlaamse</a:t>
            </a:r>
            <a:r>
              <a:rPr lang="en-US" dirty="0"/>
              <a:t> </a:t>
            </a:r>
            <a:r>
              <a:rPr lang="en-US" dirty="0" err="1"/>
              <a:t>onderwijssysteem</a:t>
            </a:r>
            <a:r>
              <a:rPr lang="en-US" dirty="0"/>
              <a:t>.  </a:t>
            </a:r>
          </a:p>
          <a:p>
            <a:pPr lvl="0"/>
            <a:r>
              <a:rPr lang="en-US" dirty="0"/>
              <a:t>	</a:t>
            </a:r>
            <a:r>
              <a:rPr lang="en-US" dirty="0" err="1"/>
              <a:t>Vraagt</a:t>
            </a:r>
            <a:r>
              <a:rPr lang="en-US" dirty="0"/>
              <a:t> </a:t>
            </a:r>
            <a:r>
              <a:rPr lang="en-US" dirty="0" err="1"/>
              <a:t>veel</a:t>
            </a:r>
            <a:r>
              <a:rPr lang="en-US" dirty="0"/>
              <a:t> </a:t>
            </a:r>
            <a:r>
              <a:rPr lang="en-US" dirty="0" err="1"/>
              <a:t>geduld</a:t>
            </a:r>
            <a:r>
              <a:rPr lang="en-US" dirty="0"/>
              <a:t> en </a:t>
            </a:r>
            <a:r>
              <a:rPr lang="en-US" dirty="0" err="1"/>
              <a:t>uitleg</a:t>
            </a:r>
            <a:r>
              <a:rPr lang="en-US" dirty="0"/>
              <a:t>: </a:t>
            </a:r>
            <a:r>
              <a:rPr lang="en-US" dirty="0" err="1"/>
              <a:t>expliciteer</a:t>
            </a:r>
            <a:r>
              <a:rPr lang="en-US" dirty="0"/>
              <a:t> </a:t>
            </a:r>
            <a:r>
              <a:rPr lang="en-US" dirty="0" err="1"/>
              <a:t>verwachtingen</a:t>
            </a:r>
            <a:r>
              <a:rPr lang="en-US" dirty="0"/>
              <a:t> (</a:t>
            </a:r>
            <a:r>
              <a:rPr lang="en-US" dirty="0" err="1"/>
              <a:t>vb</a:t>
            </a:r>
            <a:r>
              <a:rPr lang="en-US" dirty="0"/>
              <a:t> webinar: </a:t>
            </a:r>
            <a:r>
              <a:rPr lang="en-US" dirty="0" err="1"/>
              <a:t>moeder</a:t>
            </a:r>
            <a:r>
              <a:rPr lang="en-US" dirty="0"/>
              <a:t> </a:t>
            </a:r>
            <a:r>
              <a:rPr lang="en-US" dirty="0" err="1"/>
              <a:t>boter</a:t>
            </a:r>
            <a:r>
              <a:rPr lang="en-US" dirty="0"/>
              <a:t> + ham </a:t>
            </a:r>
            <a:r>
              <a:rPr lang="en-US" dirty="0" err="1"/>
              <a:t>meegeven</a:t>
            </a:r>
            <a:r>
              <a:rPr lang="en-US" dirty="0"/>
              <a:t>)</a:t>
            </a:r>
          </a:p>
          <a:p>
            <a:pPr lvl="0"/>
            <a:endParaRPr lang="en-US" dirty="0"/>
          </a:p>
          <a:p>
            <a:pPr lvl="0"/>
            <a:r>
              <a:rPr lang="en-US" dirty="0"/>
              <a:t>Neem </a:t>
            </a:r>
            <a:r>
              <a:rPr lang="en-US" dirty="0" err="1"/>
              <a:t>ouders</a:t>
            </a:r>
            <a:r>
              <a:rPr lang="en-US" dirty="0"/>
              <a:t> mee in het </a:t>
            </a:r>
            <a:r>
              <a:rPr lang="en-US" dirty="0" err="1"/>
              <a:t>verhaal</a:t>
            </a:r>
            <a:r>
              <a:rPr lang="en-US" dirty="0"/>
              <a:t>, </a:t>
            </a:r>
            <a:r>
              <a:rPr lang="en-US" dirty="0" err="1"/>
              <a:t>geef</a:t>
            </a:r>
            <a:r>
              <a:rPr lang="en-US" dirty="0"/>
              <a:t> </a:t>
            </a:r>
            <a:r>
              <a:rPr lang="en-US" dirty="0" err="1"/>
              <a:t>kansen</a:t>
            </a:r>
            <a:r>
              <a:rPr lang="en-US" dirty="0"/>
              <a:t>, maar wees </a:t>
            </a:r>
            <a:r>
              <a:rPr lang="en-US" dirty="0" err="1"/>
              <a:t>duidelijk</a:t>
            </a:r>
            <a:r>
              <a:rPr lang="en-US" dirty="0"/>
              <a:t>. </a:t>
            </a:r>
            <a:r>
              <a:rPr lang="en-US" dirty="0" err="1"/>
              <a:t>Vb</a:t>
            </a:r>
            <a:r>
              <a:rPr lang="en-US" dirty="0"/>
              <a:t>: </a:t>
            </a:r>
            <a:r>
              <a:rPr lang="en-US" dirty="0" err="1"/>
              <a:t>engagementsverklaring</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05.05.2022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Voorbeeld</a:t>
            </a:r>
            <a:r>
              <a:rPr lang="en-US" dirty="0"/>
              <a:t>: </a:t>
            </a:r>
            <a:r>
              <a:rPr lang="en-US" dirty="0" err="1"/>
              <a:t>Engagementsverklaring</a:t>
            </a:r>
            <a:r>
              <a:rPr lang="en-US" dirty="0"/>
              <a:t> om </a:t>
            </a:r>
            <a:r>
              <a:rPr lang="en-US" dirty="0" err="1"/>
              <a:t>verwachtingen</a:t>
            </a:r>
            <a:r>
              <a:rPr lang="en-US" dirty="0"/>
              <a:t> </a:t>
            </a:r>
            <a:r>
              <a:rPr lang="en-US" dirty="0" err="1"/>
              <a:t>te</a:t>
            </a:r>
            <a:r>
              <a:rPr lang="en-US" dirty="0"/>
              <a:t> </a:t>
            </a:r>
            <a:r>
              <a:rPr lang="en-US" dirty="0" err="1"/>
              <a:t>expliciteren</a:t>
            </a:r>
            <a:endParaRPr lang="en-US" dirty="0"/>
          </a:p>
          <a:p>
            <a:pPr lvl="0"/>
            <a:r>
              <a:rPr lang="en-US" dirty="0">
                <a:sym typeface="Wingdings" panose="05000000000000000000" pitchFamily="2" charset="2"/>
              </a:rPr>
              <a:t> </a:t>
            </a:r>
            <a:r>
              <a:rPr lang="en-US" dirty="0" err="1">
                <a:sym typeface="Wingdings" panose="05000000000000000000" pitchFamily="2" charset="2"/>
              </a:rPr>
              <a:t>Verwachtingen</a:t>
            </a:r>
            <a:r>
              <a:rPr lang="en-US" dirty="0">
                <a:sym typeface="Wingdings" panose="05000000000000000000" pitchFamily="2" charset="2"/>
              </a:rPr>
              <a:t> van school </a:t>
            </a:r>
            <a:r>
              <a:rPr lang="en-US" dirty="0" err="1">
                <a:sym typeface="Wingdings" panose="05000000000000000000" pitchFamily="2" charset="2"/>
              </a:rPr>
              <a:t>naar</a:t>
            </a:r>
            <a:r>
              <a:rPr lang="en-US" dirty="0">
                <a:sym typeface="Wingdings" panose="05000000000000000000" pitchFamily="2" charset="2"/>
              </a:rPr>
              <a:t> </a:t>
            </a:r>
            <a:r>
              <a:rPr lang="en-US" dirty="0" err="1">
                <a:sym typeface="Wingdings" panose="05000000000000000000" pitchFamily="2" charset="2"/>
              </a:rPr>
              <a:t>ouders</a:t>
            </a:r>
            <a:r>
              <a:rPr lang="en-US" dirty="0">
                <a:sym typeface="Wingdings" panose="05000000000000000000" pitchFamily="2" charset="2"/>
              </a:rPr>
              <a:t> </a:t>
            </a:r>
            <a:r>
              <a:rPr lang="en-US" dirty="0" err="1">
                <a:sym typeface="Wingdings" panose="05000000000000000000" pitchFamily="2" charset="2"/>
              </a:rPr>
              <a:t>niet</a:t>
            </a:r>
            <a:r>
              <a:rPr lang="en-US" dirty="0">
                <a:sym typeface="Wingdings" panose="05000000000000000000" pitchFamily="2" charset="2"/>
              </a:rPr>
              <a:t> </a:t>
            </a:r>
            <a:r>
              <a:rPr lang="en-US" dirty="0" err="1">
                <a:sym typeface="Wingdings" panose="05000000000000000000" pitchFamily="2" charset="2"/>
              </a:rPr>
              <a:t>altijd</a:t>
            </a:r>
            <a:r>
              <a:rPr lang="en-US" dirty="0">
                <a:sym typeface="Wingdings" panose="05000000000000000000" pitchFamily="2" charset="2"/>
              </a:rPr>
              <a:t> zo </a:t>
            </a:r>
            <a:r>
              <a:rPr lang="en-US" dirty="0" err="1">
                <a:sym typeface="Wingdings" panose="05000000000000000000" pitchFamily="2" charset="2"/>
              </a:rPr>
              <a:t>duidelijk</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t>
            </a:r>
            <a:r>
              <a:rPr lang="en-US" dirty="0" err="1">
                <a:sym typeface="Wingdings" panose="05000000000000000000" pitchFamily="2" charset="2"/>
              </a:rPr>
              <a:t>ouders</a:t>
            </a:r>
            <a:r>
              <a:rPr lang="en-US" dirty="0">
                <a:sym typeface="Wingdings" panose="05000000000000000000" pitchFamily="2" charset="2"/>
              </a:rPr>
              <a:t>.</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30.png"/><Relationship Id="rId4" Type="http://schemas.openxmlformats.org/officeDocument/2006/relationships/image" Target="../media/image7.sv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sv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11/relationships/webextension" Target="../webextensions/webextension1.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1772257" cy="9583621"/>
            <a:chOff x="0" y="0"/>
            <a:chExt cx="27954481" cy="22757330"/>
          </a:xfrm>
        </p:grpSpPr>
        <p:sp>
          <p:nvSpPr>
            <p:cNvPr id="3" name="Freeform 3"/>
            <p:cNvSpPr/>
            <p:nvPr/>
          </p:nvSpPr>
          <p:spPr>
            <a:xfrm>
              <a:off x="72390" y="72390"/>
              <a:ext cx="27809700" cy="22612551"/>
            </a:xfrm>
            <a:custGeom>
              <a:avLst/>
              <a:gdLst/>
              <a:ahLst/>
              <a:cxnLst/>
              <a:rect l="l" t="t" r="r" b="b"/>
              <a:pathLst>
                <a:path w="27809700" h="22612551">
                  <a:moveTo>
                    <a:pt x="0" y="0"/>
                  </a:moveTo>
                  <a:lnTo>
                    <a:pt x="27809700" y="0"/>
                  </a:lnTo>
                  <a:lnTo>
                    <a:pt x="27809700" y="22612551"/>
                  </a:lnTo>
                  <a:lnTo>
                    <a:pt x="0" y="22612551"/>
                  </a:lnTo>
                  <a:lnTo>
                    <a:pt x="0" y="0"/>
                  </a:lnTo>
                  <a:close/>
                </a:path>
              </a:pathLst>
            </a:custGeom>
            <a:solidFill>
              <a:srgbClr val="C3EBE2"/>
            </a:solidFill>
          </p:spPr>
        </p:sp>
        <p:sp>
          <p:nvSpPr>
            <p:cNvPr id="4" name="Freeform 4"/>
            <p:cNvSpPr/>
            <p:nvPr/>
          </p:nvSpPr>
          <p:spPr>
            <a:xfrm>
              <a:off x="0" y="0"/>
              <a:ext cx="27954480" cy="22757330"/>
            </a:xfrm>
            <a:custGeom>
              <a:avLst/>
              <a:gdLst/>
              <a:ahLst/>
              <a:cxnLst/>
              <a:rect l="l" t="t" r="r" b="b"/>
              <a:pathLst>
                <a:path w="27954480" h="22757330">
                  <a:moveTo>
                    <a:pt x="27809701" y="22612550"/>
                  </a:moveTo>
                  <a:lnTo>
                    <a:pt x="27954480" y="22612550"/>
                  </a:lnTo>
                  <a:lnTo>
                    <a:pt x="27954480" y="22757330"/>
                  </a:lnTo>
                  <a:lnTo>
                    <a:pt x="27809701" y="22757330"/>
                  </a:lnTo>
                  <a:lnTo>
                    <a:pt x="27809701" y="22612550"/>
                  </a:lnTo>
                  <a:close/>
                  <a:moveTo>
                    <a:pt x="0" y="144780"/>
                  </a:moveTo>
                  <a:lnTo>
                    <a:pt x="144780" y="144780"/>
                  </a:lnTo>
                  <a:lnTo>
                    <a:pt x="144780" y="22612550"/>
                  </a:lnTo>
                  <a:lnTo>
                    <a:pt x="0" y="22612550"/>
                  </a:lnTo>
                  <a:lnTo>
                    <a:pt x="0" y="144780"/>
                  </a:lnTo>
                  <a:close/>
                  <a:moveTo>
                    <a:pt x="0" y="22612550"/>
                  </a:moveTo>
                  <a:lnTo>
                    <a:pt x="144780" y="22612550"/>
                  </a:lnTo>
                  <a:lnTo>
                    <a:pt x="144780" y="22757330"/>
                  </a:lnTo>
                  <a:lnTo>
                    <a:pt x="0" y="22757330"/>
                  </a:lnTo>
                  <a:lnTo>
                    <a:pt x="0" y="22612550"/>
                  </a:lnTo>
                  <a:close/>
                  <a:moveTo>
                    <a:pt x="27809701" y="144780"/>
                  </a:moveTo>
                  <a:lnTo>
                    <a:pt x="27954480" y="144780"/>
                  </a:lnTo>
                  <a:lnTo>
                    <a:pt x="27954480" y="22612550"/>
                  </a:lnTo>
                  <a:lnTo>
                    <a:pt x="27809701" y="22612550"/>
                  </a:lnTo>
                  <a:lnTo>
                    <a:pt x="27809701" y="144780"/>
                  </a:lnTo>
                  <a:close/>
                  <a:moveTo>
                    <a:pt x="144780" y="22612550"/>
                  </a:moveTo>
                  <a:lnTo>
                    <a:pt x="27809701" y="22612550"/>
                  </a:lnTo>
                  <a:lnTo>
                    <a:pt x="27809701" y="22757330"/>
                  </a:lnTo>
                  <a:lnTo>
                    <a:pt x="144780" y="22757330"/>
                  </a:lnTo>
                  <a:lnTo>
                    <a:pt x="144780" y="22612550"/>
                  </a:lnTo>
                  <a:close/>
                  <a:moveTo>
                    <a:pt x="27809701" y="0"/>
                  </a:moveTo>
                  <a:lnTo>
                    <a:pt x="27954480" y="0"/>
                  </a:lnTo>
                  <a:lnTo>
                    <a:pt x="27954480" y="144780"/>
                  </a:lnTo>
                  <a:lnTo>
                    <a:pt x="27809701" y="144780"/>
                  </a:lnTo>
                  <a:lnTo>
                    <a:pt x="27809701" y="0"/>
                  </a:lnTo>
                  <a:close/>
                  <a:moveTo>
                    <a:pt x="0" y="0"/>
                  </a:moveTo>
                  <a:lnTo>
                    <a:pt x="144780" y="0"/>
                  </a:lnTo>
                  <a:lnTo>
                    <a:pt x="144780" y="144780"/>
                  </a:lnTo>
                  <a:lnTo>
                    <a:pt x="0" y="144780"/>
                  </a:lnTo>
                  <a:lnTo>
                    <a:pt x="0" y="0"/>
                  </a:lnTo>
                  <a:close/>
                  <a:moveTo>
                    <a:pt x="144780" y="0"/>
                  </a:moveTo>
                  <a:lnTo>
                    <a:pt x="27809701" y="0"/>
                  </a:lnTo>
                  <a:lnTo>
                    <a:pt x="27809701" y="144780"/>
                  </a:lnTo>
                  <a:lnTo>
                    <a:pt x="144780" y="144780"/>
                  </a:lnTo>
                  <a:lnTo>
                    <a:pt x="144780" y="0"/>
                  </a:lnTo>
                  <a:close/>
                </a:path>
              </a:pathLst>
            </a:custGeom>
            <a:solidFill>
              <a:srgbClr val="2E414D"/>
            </a:solid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4316744" y="6227914"/>
            <a:ext cx="5136684" cy="4819144"/>
          </a:xfrm>
          <a:prstGeom prst="rect">
            <a:avLst/>
          </a:prstGeom>
        </p:spPr>
      </p:pic>
      <p:pic>
        <p:nvPicPr>
          <p:cNvPr id="6" name="Picture 6"/>
          <p:cNvPicPr>
            <a:picLocks noChangeAspect="1"/>
          </p:cNvPicPr>
          <p:nvPr/>
        </p:nvPicPr>
        <p:blipFill>
          <a:blip r:embed="rId5"/>
          <a:srcRect/>
          <a:stretch>
            <a:fillRect/>
          </a:stretch>
        </p:blipFill>
        <p:spPr>
          <a:xfrm>
            <a:off x="12402331" y="1"/>
            <a:ext cx="6074871" cy="4381500"/>
          </a:xfrm>
          <a:prstGeom prst="rect">
            <a:avLst/>
          </a:prstGeom>
        </p:spPr>
      </p:pic>
      <p:sp>
        <p:nvSpPr>
          <p:cNvPr id="7" name="TextBox 7"/>
          <p:cNvSpPr txBox="1"/>
          <p:nvPr/>
        </p:nvSpPr>
        <p:spPr>
          <a:xfrm>
            <a:off x="1522313" y="7870406"/>
            <a:ext cx="10785032" cy="1657985"/>
          </a:xfrm>
          <a:prstGeom prst="rect">
            <a:avLst/>
          </a:prstGeom>
        </p:spPr>
        <p:txBody>
          <a:bodyPr lIns="0" tIns="0" rIns="0" bIns="0" rtlCol="0" anchor="t">
            <a:spAutoFit/>
          </a:bodyPr>
          <a:lstStyle/>
          <a:p>
            <a:pPr>
              <a:lnSpc>
                <a:spcPts val="6370"/>
              </a:lnSpc>
            </a:pPr>
            <a:r>
              <a:rPr lang="en-US" sz="6500" spc="78" dirty="0">
                <a:solidFill>
                  <a:srgbClr val="2E414D"/>
                </a:solidFill>
                <a:latin typeface="Sifonn"/>
              </a:rPr>
              <a:t>SESSIE:</a:t>
            </a:r>
          </a:p>
          <a:p>
            <a:pPr>
              <a:lnSpc>
                <a:spcPts val="6370"/>
              </a:lnSpc>
            </a:pPr>
            <a:r>
              <a:rPr lang="en-US" sz="6500" spc="78" dirty="0">
                <a:solidFill>
                  <a:srgbClr val="2E414D"/>
                </a:solidFill>
                <a:latin typeface="Sifonn"/>
              </a:rPr>
              <a:t>OUDERBETROKKENHEID</a:t>
            </a:r>
          </a:p>
        </p:txBody>
      </p:sp>
      <p:sp>
        <p:nvSpPr>
          <p:cNvPr id="8" name="TextBox 8"/>
          <p:cNvSpPr txBox="1"/>
          <p:nvPr/>
        </p:nvSpPr>
        <p:spPr>
          <a:xfrm>
            <a:off x="1522313" y="1967536"/>
            <a:ext cx="10785032" cy="3000821"/>
          </a:xfrm>
          <a:prstGeom prst="rect">
            <a:avLst/>
          </a:prstGeom>
        </p:spPr>
        <p:txBody>
          <a:bodyPr lIns="0" tIns="0" rIns="0" bIns="0" rtlCol="0" anchor="t">
            <a:spAutoFit/>
          </a:bodyPr>
          <a:lstStyle/>
          <a:p>
            <a:pPr>
              <a:lnSpc>
                <a:spcPts val="7840"/>
              </a:lnSpc>
            </a:pPr>
            <a:r>
              <a:rPr lang="en-US" sz="7600" spc="96" dirty="0">
                <a:solidFill>
                  <a:srgbClr val="2E414D"/>
                </a:solidFill>
                <a:latin typeface="Sifonn"/>
              </a:rPr>
              <a:t>SAMEN KANSEN GEVEN AAN (EX-) OKAN-LEERLINGEN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ZEER GROTE DIVERSITEIT</a:t>
              </a:r>
            </a:p>
          </p:txBody>
        </p:sp>
      </p:grpSp>
      <p:grpSp>
        <p:nvGrpSpPr>
          <p:cNvPr id="13" name="Group 13"/>
          <p:cNvGrpSpPr/>
          <p:nvPr/>
        </p:nvGrpSpPr>
        <p:grpSpPr>
          <a:xfrm>
            <a:off x="4090602" y="2964287"/>
            <a:ext cx="10623152" cy="817949"/>
            <a:chOff x="0" y="0"/>
            <a:chExt cx="14164203" cy="1090599"/>
          </a:xfrm>
        </p:grpSpPr>
        <p:grpSp>
          <p:nvGrpSpPr>
            <p:cNvPr id="14" name="Group 14"/>
            <p:cNvGrpSpPr/>
            <p:nvPr/>
          </p:nvGrpSpPr>
          <p:grpSpPr>
            <a:xfrm>
              <a:off x="0" y="0"/>
              <a:ext cx="14164203" cy="1090599"/>
              <a:chOff x="0" y="0"/>
              <a:chExt cx="94439820" cy="7271570"/>
            </a:xfrm>
          </p:grpSpPr>
          <p:sp>
            <p:nvSpPr>
              <p:cNvPr id="15" name="Freeform 1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16" name="Freeform 1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Warm welkom en informatieuitwisseling</a:t>
              </a:r>
            </a:p>
          </p:txBody>
        </p:sp>
      </p:grpSp>
      <p:grpSp>
        <p:nvGrpSpPr>
          <p:cNvPr id="18" name="Group 18"/>
          <p:cNvGrpSpPr/>
          <p:nvPr/>
        </p:nvGrpSpPr>
        <p:grpSpPr>
          <a:xfrm>
            <a:off x="621496" y="3782236"/>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Nederlands niet machtig?</a:t>
              </a:r>
            </a:p>
          </p:txBody>
        </p:sp>
      </p:grpSp>
      <p:grpSp>
        <p:nvGrpSpPr>
          <p:cNvPr id="23" name="Group 23"/>
          <p:cNvGrpSpPr/>
          <p:nvPr/>
        </p:nvGrpSpPr>
        <p:grpSpPr>
          <a:xfrm>
            <a:off x="4090602" y="4600186"/>
            <a:ext cx="10623152" cy="817949"/>
            <a:chOff x="0" y="0"/>
            <a:chExt cx="14164203" cy="1090599"/>
          </a:xfrm>
        </p:grpSpPr>
        <p:grpSp>
          <p:nvGrpSpPr>
            <p:cNvPr id="24" name="Group 24"/>
            <p:cNvGrpSpPr/>
            <p:nvPr/>
          </p:nvGrpSpPr>
          <p:grpSpPr>
            <a:xfrm>
              <a:off x="0" y="0"/>
              <a:ext cx="14164203" cy="1090599"/>
              <a:chOff x="0" y="0"/>
              <a:chExt cx="94439820" cy="7271570"/>
            </a:xfrm>
          </p:grpSpPr>
          <p:sp>
            <p:nvSpPr>
              <p:cNvPr id="25" name="Freeform 2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26" name="Freeform 2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27" name="TextBox 2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Tolken/brugfiguren/Oefenkans Nederlands</a:t>
              </a:r>
            </a:p>
          </p:txBody>
        </p:sp>
      </p:grpSp>
      <p:grpSp>
        <p:nvGrpSpPr>
          <p:cNvPr id="28" name="Group 28"/>
          <p:cNvGrpSpPr/>
          <p:nvPr/>
        </p:nvGrpSpPr>
        <p:grpSpPr>
          <a:xfrm>
            <a:off x="621496" y="5418135"/>
            <a:ext cx="14092258" cy="817949"/>
            <a:chOff x="0" y="0"/>
            <a:chExt cx="18789677" cy="1090599"/>
          </a:xfrm>
        </p:grpSpPr>
        <p:grpSp>
          <p:nvGrpSpPr>
            <p:cNvPr id="29" name="Group 29"/>
            <p:cNvGrpSpPr/>
            <p:nvPr/>
          </p:nvGrpSpPr>
          <p:grpSpPr>
            <a:xfrm>
              <a:off x="0" y="0"/>
              <a:ext cx="18789677" cy="1090599"/>
              <a:chOff x="0" y="0"/>
              <a:chExt cx="125280165" cy="7271570"/>
            </a:xfrm>
          </p:grpSpPr>
          <p:sp>
            <p:nvSpPr>
              <p:cNvPr id="30" name="Freeform 3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31" name="Freeform 3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32" name="TextBox 3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Geen eigen onderwijservaring/geen kennis onderwijssysteem</a:t>
              </a:r>
            </a:p>
          </p:txBody>
        </p:sp>
      </p:grpSp>
      <p:grpSp>
        <p:nvGrpSpPr>
          <p:cNvPr id="33" name="Group 33"/>
          <p:cNvGrpSpPr/>
          <p:nvPr/>
        </p:nvGrpSpPr>
        <p:grpSpPr>
          <a:xfrm>
            <a:off x="4090602" y="6236084"/>
            <a:ext cx="10623152" cy="817949"/>
            <a:chOff x="0" y="0"/>
            <a:chExt cx="14164203" cy="1090599"/>
          </a:xfrm>
        </p:grpSpPr>
        <p:grpSp>
          <p:nvGrpSpPr>
            <p:cNvPr id="34" name="Group 34"/>
            <p:cNvGrpSpPr/>
            <p:nvPr/>
          </p:nvGrpSpPr>
          <p:grpSpPr>
            <a:xfrm>
              <a:off x="0" y="0"/>
              <a:ext cx="14164203" cy="1090599"/>
              <a:chOff x="0" y="0"/>
              <a:chExt cx="94439820" cy="7271570"/>
            </a:xfrm>
          </p:grpSpPr>
          <p:sp>
            <p:nvSpPr>
              <p:cNvPr id="35" name="Freeform 3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36" name="Freeform 3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7" name="TextBox 3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Geduld, uitleg en verwachtingen</a:t>
              </a:r>
            </a:p>
          </p:txBody>
        </p:sp>
      </p:grpSp>
      <p:grpSp>
        <p:nvGrpSpPr>
          <p:cNvPr id="38" name="Group 38"/>
          <p:cNvGrpSpPr/>
          <p:nvPr/>
        </p:nvGrpSpPr>
        <p:grpSpPr>
          <a:xfrm>
            <a:off x="621496" y="7054034"/>
            <a:ext cx="14092258" cy="817949"/>
            <a:chOff x="0" y="0"/>
            <a:chExt cx="18789677" cy="1090599"/>
          </a:xfrm>
        </p:grpSpPr>
        <p:grpSp>
          <p:nvGrpSpPr>
            <p:cNvPr id="39" name="Group 39"/>
            <p:cNvGrpSpPr/>
            <p:nvPr/>
          </p:nvGrpSpPr>
          <p:grpSpPr>
            <a:xfrm>
              <a:off x="0" y="0"/>
              <a:ext cx="18789677" cy="1090599"/>
              <a:chOff x="0" y="0"/>
              <a:chExt cx="125280165" cy="7271570"/>
            </a:xfrm>
          </p:grpSpPr>
          <p:sp>
            <p:nvSpPr>
              <p:cNvPr id="40" name="Freeform 4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5CE1E6"/>
              </a:solidFill>
            </p:spPr>
          </p:sp>
          <p:sp>
            <p:nvSpPr>
              <p:cNvPr id="41" name="Freeform 4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42" name="TextBox 4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Mate van alfabetisering</a:t>
              </a:r>
            </a:p>
          </p:txBody>
        </p:sp>
      </p:grpSp>
      <p:grpSp>
        <p:nvGrpSpPr>
          <p:cNvPr id="43" name="Group 43"/>
          <p:cNvGrpSpPr/>
          <p:nvPr/>
        </p:nvGrpSpPr>
        <p:grpSpPr>
          <a:xfrm>
            <a:off x="4090602" y="7871983"/>
            <a:ext cx="10623152" cy="817949"/>
            <a:chOff x="0" y="0"/>
            <a:chExt cx="14164203" cy="1090599"/>
          </a:xfrm>
        </p:grpSpPr>
        <p:grpSp>
          <p:nvGrpSpPr>
            <p:cNvPr id="44" name="Group 44"/>
            <p:cNvGrpSpPr/>
            <p:nvPr/>
          </p:nvGrpSpPr>
          <p:grpSpPr>
            <a:xfrm>
              <a:off x="0" y="0"/>
              <a:ext cx="14164203" cy="1090599"/>
              <a:chOff x="0" y="0"/>
              <a:chExt cx="94439820" cy="7271570"/>
            </a:xfrm>
          </p:grpSpPr>
          <p:sp>
            <p:nvSpPr>
              <p:cNvPr id="45" name="Freeform 4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5CE1E6"/>
              </a:solidFill>
            </p:spPr>
          </p:sp>
          <p:sp>
            <p:nvSpPr>
              <p:cNvPr id="46" name="Freeform 4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7" name="TextBox 4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Heldere taal</a:t>
              </a:r>
            </a:p>
          </p:txBody>
        </p:sp>
      </p:grpSp>
      <p:grpSp>
        <p:nvGrpSpPr>
          <p:cNvPr id="48" name="Group 48"/>
          <p:cNvGrpSpPr/>
          <p:nvPr/>
        </p:nvGrpSpPr>
        <p:grpSpPr>
          <a:xfrm>
            <a:off x="621496" y="8689932"/>
            <a:ext cx="14092258" cy="817949"/>
            <a:chOff x="0" y="0"/>
            <a:chExt cx="18789677" cy="1090599"/>
          </a:xfrm>
        </p:grpSpPr>
        <p:grpSp>
          <p:nvGrpSpPr>
            <p:cNvPr id="49" name="Group 49"/>
            <p:cNvGrpSpPr/>
            <p:nvPr/>
          </p:nvGrpSpPr>
          <p:grpSpPr>
            <a:xfrm>
              <a:off x="0" y="0"/>
              <a:ext cx="18789677" cy="1090599"/>
              <a:chOff x="0" y="0"/>
              <a:chExt cx="125280165" cy="7271570"/>
            </a:xfrm>
          </p:grpSpPr>
          <p:sp>
            <p:nvSpPr>
              <p:cNvPr id="50" name="Freeform 5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51" name="Freeform 5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52" name="TextBox 5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Trauma's/belastende ervaringen</a:t>
              </a:r>
            </a:p>
          </p:txBody>
        </p:sp>
      </p:grpSp>
      <p:grpSp>
        <p:nvGrpSpPr>
          <p:cNvPr id="53" name="Group 53"/>
          <p:cNvGrpSpPr/>
          <p:nvPr/>
        </p:nvGrpSpPr>
        <p:grpSpPr>
          <a:xfrm>
            <a:off x="4090602" y="9469051"/>
            <a:ext cx="10623152" cy="817949"/>
            <a:chOff x="0" y="0"/>
            <a:chExt cx="14164203" cy="1090599"/>
          </a:xfrm>
        </p:grpSpPr>
        <p:grpSp>
          <p:nvGrpSpPr>
            <p:cNvPr id="54" name="Group 54"/>
            <p:cNvGrpSpPr/>
            <p:nvPr/>
          </p:nvGrpSpPr>
          <p:grpSpPr>
            <a:xfrm>
              <a:off x="0" y="0"/>
              <a:ext cx="14164203" cy="1090599"/>
              <a:chOff x="0" y="0"/>
              <a:chExt cx="94439820" cy="7271570"/>
            </a:xfrm>
          </p:grpSpPr>
          <p:sp>
            <p:nvSpPr>
              <p:cNvPr id="55" name="Freeform 5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56" name="Freeform 5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57" name="TextBox 5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Gespecialiseerde hulp</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Heldere taal</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9144000" y="5594684"/>
            <a:ext cx="5344297" cy="1078934"/>
            <a:chOff x="0" y="0"/>
            <a:chExt cx="7125729" cy="1438579"/>
          </a:xfrm>
        </p:grpSpPr>
        <p:grpSp>
          <p:nvGrpSpPr>
            <p:cNvPr id="9" name="Group 9"/>
            <p:cNvGrpSpPr/>
            <p:nvPr/>
          </p:nvGrpSpPr>
          <p:grpSpPr>
            <a:xfrm>
              <a:off x="0" y="0"/>
              <a:ext cx="7125729" cy="1438579"/>
              <a:chOff x="0" y="0"/>
              <a:chExt cx="47510797" cy="9591726"/>
            </a:xfrm>
          </p:grpSpPr>
          <p:sp>
            <p:nvSpPr>
              <p:cNvPr id="10" name="Freeform 10"/>
              <p:cNvSpPr/>
              <p:nvPr/>
            </p:nvSpPr>
            <p:spPr>
              <a:xfrm>
                <a:off x="72390" y="72390"/>
                <a:ext cx="47366017" cy="9446946"/>
              </a:xfrm>
              <a:custGeom>
                <a:avLst/>
                <a:gdLst/>
                <a:ahLst/>
                <a:cxnLst/>
                <a:rect l="l" t="t" r="r" b="b"/>
                <a:pathLst>
                  <a:path w="47366017" h="9446946">
                    <a:moveTo>
                      <a:pt x="0" y="0"/>
                    </a:moveTo>
                    <a:lnTo>
                      <a:pt x="47366017" y="0"/>
                    </a:lnTo>
                    <a:lnTo>
                      <a:pt x="47366017" y="9446946"/>
                    </a:lnTo>
                    <a:lnTo>
                      <a:pt x="0" y="9446946"/>
                    </a:lnTo>
                    <a:lnTo>
                      <a:pt x="0" y="0"/>
                    </a:lnTo>
                    <a:close/>
                  </a:path>
                </a:pathLst>
              </a:custGeom>
              <a:solidFill>
                <a:srgbClr val="FAFEFF"/>
              </a:solidFill>
            </p:spPr>
          </p:sp>
          <p:sp>
            <p:nvSpPr>
              <p:cNvPr id="11" name="Freeform 11"/>
              <p:cNvSpPr/>
              <p:nvPr/>
            </p:nvSpPr>
            <p:spPr>
              <a:xfrm>
                <a:off x="0" y="0"/>
                <a:ext cx="47510796" cy="9591726"/>
              </a:xfrm>
              <a:custGeom>
                <a:avLst/>
                <a:gdLst/>
                <a:ahLst/>
                <a:cxnLst/>
                <a:rect l="l" t="t" r="r" b="b"/>
                <a:pathLst>
                  <a:path w="47510796" h="9591726">
                    <a:moveTo>
                      <a:pt x="47366017" y="9446946"/>
                    </a:moveTo>
                    <a:lnTo>
                      <a:pt x="47510796" y="9446946"/>
                    </a:lnTo>
                    <a:lnTo>
                      <a:pt x="47510796" y="9591726"/>
                    </a:lnTo>
                    <a:lnTo>
                      <a:pt x="47366017" y="9591726"/>
                    </a:lnTo>
                    <a:lnTo>
                      <a:pt x="47366017"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47366017" y="144780"/>
                    </a:moveTo>
                    <a:lnTo>
                      <a:pt x="47510796" y="144780"/>
                    </a:lnTo>
                    <a:lnTo>
                      <a:pt x="47510796" y="9446946"/>
                    </a:lnTo>
                    <a:lnTo>
                      <a:pt x="47366017" y="9446946"/>
                    </a:lnTo>
                    <a:lnTo>
                      <a:pt x="47366017" y="144780"/>
                    </a:lnTo>
                    <a:close/>
                    <a:moveTo>
                      <a:pt x="144780" y="9446946"/>
                    </a:moveTo>
                    <a:lnTo>
                      <a:pt x="47366017" y="9446946"/>
                    </a:lnTo>
                    <a:lnTo>
                      <a:pt x="47366017" y="9591726"/>
                    </a:lnTo>
                    <a:lnTo>
                      <a:pt x="144780" y="9591726"/>
                    </a:lnTo>
                    <a:lnTo>
                      <a:pt x="144780" y="9446946"/>
                    </a:lnTo>
                    <a:close/>
                    <a:moveTo>
                      <a:pt x="47366017" y="0"/>
                    </a:moveTo>
                    <a:lnTo>
                      <a:pt x="47510796" y="0"/>
                    </a:lnTo>
                    <a:lnTo>
                      <a:pt x="47510796" y="144780"/>
                    </a:lnTo>
                    <a:lnTo>
                      <a:pt x="47366017" y="144780"/>
                    </a:lnTo>
                    <a:lnTo>
                      <a:pt x="47366017" y="0"/>
                    </a:lnTo>
                    <a:close/>
                    <a:moveTo>
                      <a:pt x="0" y="0"/>
                    </a:moveTo>
                    <a:lnTo>
                      <a:pt x="144780" y="0"/>
                    </a:lnTo>
                    <a:lnTo>
                      <a:pt x="144780" y="144780"/>
                    </a:lnTo>
                    <a:lnTo>
                      <a:pt x="0" y="144780"/>
                    </a:lnTo>
                    <a:lnTo>
                      <a:pt x="0" y="0"/>
                    </a:lnTo>
                    <a:close/>
                    <a:moveTo>
                      <a:pt x="144780" y="0"/>
                    </a:moveTo>
                    <a:lnTo>
                      <a:pt x="47366017" y="0"/>
                    </a:lnTo>
                    <a:lnTo>
                      <a:pt x="47366017" y="144780"/>
                    </a:lnTo>
                    <a:lnTo>
                      <a:pt x="144780" y="144780"/>
                    </a:lnTo>
                    <a:lnTo>
                      <a:pt x="144780" y="0"/>
                    </a:lnTo>
                    <a:close/>
                  </a:path>
                </a:pathLst>
              </a:custGeom>
              <a:solidFill>
                <a:srgbClr val="2E414D"/>
              </a:solidFill>
            </p:spPr>
          </p:sp>
        </p:grpSp>
        <p:sp>
          <p:nvSpPr>
            <p:cNvPr id="12" name="TextBox 12"/>
            <p:cNvSpPr txBox="1"/>
            <p:nvPr/>
          </p:nvSpPr>
          <p:spPr>
            <a:xfrm>
              <a:off x="930585" y="250850"/>
              <a:ext cx="5856942"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Communicatie als basis voor ouderbetrokkenheid</a:t>
              </a:r>
            </a:p>
          </p:txBody>
        </p:sp>
      </p:grpSp>
      <p:grpSp>
        <p:nvGrpSpPr>
          <p:cNvPr id="13" name="Group 13"/>
          <p:cNvGrpSpPr/>
          <p:nvPr/>
        </p:nvGrpSpPr>
        <p:grpSpPr>
          <a:xfrm>
            <a:off x="14944347" y="5594684"/>
            <a:ext cx="1135261" cy="1078934"/>
            <a:chOff x="0" y="0"/>
            <a:chExt cx="14007894" cy="13312888"/>
          </a:xfrm>
        </p:grpSpPr>
        <p:sp>
          <p:nvSpPr>
            <p:cNvPr id="14" name="Freeform 14"/>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15" name="Freeform 15"/>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16" name="Group 16"/>
          <p:cNvGrpSpPr/>
          <p:nvPr/>
        </p:nvGrpSpPr>
        <p:grpSpPr>
          <a:xfrm>
            <a:off x="9144000" y="7088605"/>
            <a:ext cx="5344297" cy="1078934"/>
            <a:chOff x="0" y="0"/>
            <a:chExt cx="7125729" cy="1438579"/>
          </a:xfrm>
        </p:grpSpPr>
        <p:grpSp>
          <p:nvGrpSpPr>
            <p:cNvPr id="17" name="Group 17"/>
            <p:cNvGrpSpPr/>
            <p:nvPr/>
          </p:nvGrpSpPr>
          <p:grpSpPr>
            <a:xfrm>
              <a:off x="0" y="0"/>
              <a:ext cx="7125729" cy="1438579"/>
              <a:chOff x="0" y="0"/>
              <a:chExt cx="47510797" cy="9591726"/>
            </a:xfrm>
          </p:grpSpPr>
          <p:sp>
            <p:nvSpPr>
              <p:cNvPr id="18" name="Freeform 18"/>
              <p:cNvSpPr/>
              <p:nvPr/>
            </p:nvSpPr>
            <p:spPr>
              <a:xfrm>
                <a:off x="72390" y="72390"/>
                <a:ext cx="47366017" cy="9446946"/>
              </a:xfrm>
              <a:custGeom>
                <a:avLst/>
                <a:gdLst/>
                <a:ahLst/>
                <a:cxnLst/>
                <a:rect l="l" t="t" r="r" b="b"/>
                <a:pathLst>
                  <a:path w="47366017" h="9446946">
                    <a:moveTo>
                      <a:pt x="0" y="0"/>
                    </a:moveTo>
                    <a:lnTo>
                      <a:pt x="47366017" y="0"/>
                    </a:lnTo>
                    <a:lnTo>
                      <a:pt x="47366017" y="9446946"/>
                    </a:lnTo>
                    <a:lnTo>
                      <a:pt x="0" y="9446946"/>
                    </a:lnTo>
                    <a:lnTo>
                      <a:pt x="0" y="0"/>
                    </a:lnTo>
                    <a:close/>
                  </a:path>
                </a:pathLst>
              </a:custGeom>
              <a:solidFill>
                <a:srgbClr val="FAFEFF"/>
              </a:solidFill>
            </p:spPr>
          </p:sp>
          <p:sp>
            <p:nvSpPr>
              <p:cNvPr id="19" name="Freeform 19"/>
              <p:cNvSpPr/>
              <p:nvPr/>
            </p:nvSpPr>
            <p:spPr>
              <a:xfrm>
                <a:off x="0" y="0"/>
                <a:ext cx="47510796" cy="9591726"/>
              </a:xfrm>
              <a:custGeom>
                <a:avLst/>
                <a:gdLst/>
                <a:ahLst/>
                <a:cxnLst/>
                <a:rect l="l" t="t" r="r" b="b"/>
                <a:pathLst>
                  <a:path w="47510796" h="9591726">
                    <a:moveTo>
                      <a:pt x="47366017" y="9446946"/>
                    </a:moveTo>
                    <a:lnTo>
                      <a:pt x="47510796" y="9446946"/>
                    </a:lnTo>
                    <a:lnTo>
                      <a:pt x="47510796" y="9591726"/>
                    </a:lnTo>
                    <a:lnTo>
                      <a:pt x="47366017" y="9591726"/>
                    </a:lnTo>
                    <a:lnTo>
                      <a:pt x="47366017"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47366017" y="144780"/>
                    </a:moveTo>
                    <a:lnTo>
                      <a:pt x="47510796" y="144780"/>
                    </a:lnTo>
                    <a:lnTo>
                      <a:pt x="47510796" y="9446946"/>
                    </a:lnTo>
                    <a:lnTo>
                      <a:pt x="47366017" y="9446946"/>
                    </a:lnTo>
                    <a:lnTo>
                      <a:pt x="47366017" y="144780"/>
                    </a:lnTo>
                    <a:close/>
                    <a:moveTo>
                      <a:pt x="144780" y="9446946"/>
                    </a:moveTo>
                    <a:lnTo>
                      <a:pt x="47366017" y="9446946"/>
                    </a:lnTo>
                    <a:lnTo>
                      <a:pt x="47366017" y="9591726"/>
                    </a:lnTo>
                    <a:lnTo>
                      <a:pt x="144780" y="9591726"/>
                    </a:lnTo>
                    <a:lnTo>
                      <a:pt x="144780" y="9446946"/>
                    </a:lnTo>
                    <a:close/>
                    <a:moveTo>
                      <a:pt x="47366017" y="0"/>
                    </a:moveTo>
                    <a:lnTo>
                      <a:pt x="47510796" y="0"/>
                    </a:lnTo>
                    <a:lnTo>
                      <a:pt x="47510796" y="144780"/>
                    </a:lnTo>
                    <a:lnTo>
                      <a:pt x="47366017" y="144780"/>
                    </a:lnTo>
                    <a:lnTo>
                      <a:pt x="47366017" y="0"/>
                    </a:lnTo>
                    <a:close/>
                    <a:moveTo>
                      <a:pt x="0" y="0"/>
                    </a:moveTo>
                    <a:lnTo>
                      <a:pt x="144780" y="0"/>
                    </a:lnTo>
                    <a:lnTo>
                      <a:pt x="144780" y="144780"/>
                    </a:lnTo>
                    <a:lnTo>
                      <a:pt x="0" y="144780"/>
                    </a:lnTo>
                    <a:lnTo>
                      <a:pt x="0" y="0"/>
                    </a:lnTo>
                    <a:close/>
                    <a:moveTo>
                      <a:pt x="144780" y="0"/>
                    </a:moveTo>
                    <a:lnTo>
                      <a:pt x="47366017" y="0"/>
                    </a:lnTo>
                    <a:lnTo>
                      <a:pt x="47366017" y="144780"/>
                    </a:lnTo>
                    <a:lnTo>
                      <a:pt x="144780" y="144780"/>
                    </a:lnTo>
                    <a:lnTo>
                      <a:pt x="144780" y="0"/>
                    </a:lnTo>
                    <a:close/>
                  </a:path>
                </a:pathLst>
              </a:custGeom>
              <a:solidFill>
                <a:srgbClr val="2E414D"/>
              </a:solidFill>
            </p:spPr>
          </p:sp>
        </p:grpSp>
        <p:sp>
          <p:nvSpPr>
            <p:cNvPr id="20" name="TextBox 20"/>
            <p:cNvSpPr txBox="1"/>
            <p:nvPr/>
          </p:nvSpPr>
          <p:spPr>
            <a:xfrm>
              <a:off x="930585" y="250850"/>
              <a:ext cx="5856942"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Schrijftips voor brieven aan ouders</a:t>
              </a:r>
            </a:p>
          </p:txBody>
        </p:sp>
      </p:grpSp>
      <p:grpSp>
        <p:nvGrpSpPr>
          <p:cNvPr id="21" name="Group 21"/>
          <p:cNvGrpSpPr/>
          <p:nvPr/>
        </p:nvGrpSpPr>
        <p:grpSpPr>
          <a:xfrm>
            <a:off x="9144000" y="8521998"/>
            <a:ext cx="5344297" cy="1078934"/>
            <a:chOff x="0" y="0"/>
            <a:chExt cx="7125729" cy="1438579"/>
          </a:xfrm>
        </p:grpSpPr>
        <p:grpSp>
          <p:nvGrpSpPr>
            <p:cNvPr id="22" name="Group 22"/>
            <p:cNvGrpSpPr/>
            <p:nvPr/>
          </p:nvGrpSpPr>
          <p:grpSpPr>
            <a:xfrm>
              <a:off x="0" y="0"/>
              <a:ext cx="7125729" cy="1438579"/>
              <a:chOff x="0" y="0"/>
              <a:chExt cx="47510797" cy="9591726"/>
            </a:xfrm>
          </p:grpSpPr>
          <p:sp>
            <p:nvSpPr>
              <p:cNvPr id="23" name="Freeform 23"/>
              <p:cNvSpPr/>
              <p:nvPr/>
            </p:nvSpPr>
            <p:spPr>
              <a:xfrm>
                <a:off x="72390" y="72390"/>
                <a:ext cx="47366017" cy="9446946"/>
              </a:xfrm>
              <a:custGeom>
                <a:avLst/>
                <a:gdLst/>
                <a:ahLst/>
                <a:cxnLst/>
                <a:rect l="l" t="t" r="r" b="b"/>
                <a:pathLst>
                  <a:path w="47366017" h="9446946">
                    <a:moveTo>
                      <a:pt x="0" y="0"/>
                    </a:moveTo>
                    <a:lnTo>
                      <a:pt x="47366017" y="0"/>
                    </a:lnTo>
                    <a:lnTo>
                      <a:pt x="47366017" y="9446946"/>
                    </a:lnTo>
                    <a:lnTo>
                      <a:pt x="0" y="9446946"/>
                    </a:lnTo>
                    <a:lnTo>
                      <a:pt x="0" y="0"/>
                    </a:lnTo>
                    <a:close/>
                  </a:path>
                </a:pathLst>
              </a:custGeom>
              <a:solidFill>
                <a:srgbClr val="FAFEFF"/>
              </a:solidFill>
            </p:spPr>
          </p:sp>
          <p:sp>
            <p:nvSpPr>
              <p:cNvPr id="24" name="Freeform 24"/>
              <p:cNvSpPr/>
              <p:nvPr/>
            </p:nvSpPr>
            <p:spPr>
              <a:xfrm>
                <a:off x="0" y="0"/>
                <a:ext cx="47510796" cy="9591726"/>
              </a:xfrm>
              <a:custGeom>
                <a:avLst/>
                <a:gdLst/>
                <a:ahLst/>
                <a:cxnLst/>
                <a:rect l="l" t="t" r="r" b="b"/>
                <a:pathLst>
                  <a:path w="47510796" h="9591726">
                    <a:moveTo>
                      <a:pt x="47366017" y="9446946"/>
                    </a:moveTo>
                    <a:lnTo>
                      <a:pt x="47510796" y="9446946"/>
                    </a:lnTo>
                    <a:lnTo>
                      <a:pt x="47510796" y="9591726"/>
                    </a:lnTo>
                    <a:lnTo>
                      <a:pt x="47366017" y="9591726"/>
                    </a:lnTo>
                    <a:lnTo>
                      <a:pt x="47366017"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47366017" y="144780"/>
                    </a:moveTo>
                    <a:lnTo>
                      <a:pt x="47510796" y="144780"/>
                    </a:lnTo>
                    <a:lnTo>
                      <a:pt x="47510796" y="9446946"/>
                    </a:lnTo>
                    <a:lnTo>
                      <a:pt x="47366017" y="9446946"/>
                    </a:lnTo>
                    <a:lnTo>
                      <a:pt x="47366017" y="144780"/>
                    </a:lnTo>
                    <a:close/>
                    <a:moveTo>
                      <a:pt x="144780" y="9446946"/>
                    </a:moveTo>
                    <a:lnTo>
                      <a:pt x="47366017" y="9446946"/>
                    </a:lnTo>
                    <a:lnTo>
                      <a:pt x="47366017" y="9591726"/>
                    </a:lnTo>
                    <a:lnTo>
                      <a:pt x="144780" y="9591726"/>
                    </a:lnTo>
                    <a:lnTo>
                      <a:pt x="144780" y="9446946"/>
                    </a:lnTo>
                    <a:close/>
                    <a:moveTo>
                      <a:pt x="47366017" y="0"/>
                    </a:moveTo>
                    <a:lnTo>
                      <a:pt x="47510796" y="0"/>
                    </a:lnTo>
                    <a:lnTo>
                      <a:pt x="47510796" y="144780"/>
                    </a:lnTo>
                    <a:lnTo>
                      <a:pt x="47366017" y="144780"/>
                    </a:lnTo>
                    <a:lnTo>
                      <a:pt x="47366017" y="0"/>
                    </a:lnTo>
                    <a:close/>
                    <a:moveTo>
                      <a:pt x="0" y="0"/>
                    </a:moveTo>
                    <a:lnTo>
                      <a:pt x="144780" y="0"/>
                    </a:lnTo>
                    <a:lnTo>
                      <a:pt x="144780" y="144780"/>
                    </a:lnTo>
                    <a:lnTo>
                      <a:pt x="0" y="144780"/>
                    </a:lnTo>
                    <a:lnTo>
                      <a:pt x="0" y="0"/>
                    </a:lnTo>
                    <a:close/>
                    <a:moveTo>
                      <a:pt x="144780" y="0"/>
                    </a:moveTo>
                    <a:lnTo>
                      <a:pt x="47366017" y="0"/>
                    </a:lnTo>
                    <a:lnTo>
                      <a:pt x="47366017" y="144780"/>
                    </a:lnTo>
                    <a:lnTo>
                      <a:pt x="144780" y="144780"/>
                    </a:lnTo>
                    <a:lnTo>
                      <a:pt x="144780" y="0"/>
                    </a:lnTo>
                    <a:close/>
                  </a:path>
                </a:pathLst>
              </a:custGeom>
              <a:solidFill>
                <a:srgbClr val="2E414D"/>
              </a:solidFill>
            </p:spPr>
          </p:sp>
        </p:grpSp>
        <p:sp>
          <p:nvSpPr>
            <p:cNvPr id="25" name="TextBox 25"/>
            <p:cNvSpPr txBox="1"/>
            <p:nvPr/>
          </p:nvSpPr>
          <p:spPr>
            <a:xfrm>
              <a:off x="930585" y="250850"/>
              <a:ext cx="5856942"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Webinar: 'Bereik meer ouders met heldere taal'</a:t>
              </a:r>
            </a:p>
          </p:txBody>
        </p:sp>
      </p:grpSp>
      <p:grpSp>
        <p:nvGrpSpPr>
          <p:cNvPr id="26" name="Group 26"/>
          <p:cNvGrpSpPr/>
          <p:nvPr/>
        </p:nvGrpSpPr>
        <p:grpSpPr>
          <a:xfrm>
            <a:off x="14944347" y="7088605"/>
            <a:ext cx="1135261" cy="1078934"/>
            <a:chOff x="0" y="0"/>
            <a:chExt cx="14007894" cy="13312888"/>
          </a:xfrm>
        </p:grpSpPr>
        <p:sp>
          <p:nvSpPr>
            <p:cNvPr id="27" name="Freeform 27"/>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28" name="Freeform 28"/>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29" name="Group 29"/>
          <p:cNvGrpSpPr/>
          <p:nvPr/>
        </p:nvGrpSpPr>
        <p:grpSpPr>
          <a:xfrm>
            <a:off x="14944347" y="8521998"/>
            <a:ext cx="1135261" cy="1078934"/>
            <a:chOff x="0" y="0"/>
            <a:chExt cx="14007894" cy="13312888"/>
          </a:xfrm>
        </p:grpSpPr>
        <p:sp>
          <p:nvSpPr>
            <p:cNvPr id="30" name="Freeform 30"/>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1" name="Freeform 31"/>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32" name="Picture 32"/>
          <p:cNvPicPr>
            <a:picLocks noChangeAspect="1"/>
          </p:cNvPicPr>
          <p:nvPr/>
        </p:nvPicPr>
        <p:blipFill>
          <a:blip r:embed="rId5"/>
          <a:srcRect t="3558" b="3558"/>
          <a:stretch>
            <a:fillRect/>
          </a:stretch>
        </p:blipFill>
        <p:spPr>
          <a:xfrm>
            <a:off x="191425" y="5891773"/>
            <a:ext cx="5988120" cy="3709160"/>
          </a:xfrm>
          <a:prstGeom prst="rect">
            <a:avLst/>
          </a:prstGeom>
        </p:spPr>
      </p:pic>
      <p:pic>
        <p:nvPicPr>
          <p:cNvPr id="33" name="Picture 33"/>
          <p:cNvPicPr>
            <a:picLocks noChangeAspect="1"/>
          </p:cNvPicPr>
          <p:nvPr/>
        </p:nvPicPr>
        <p:blipFill>
          <a:blip r:embed="rId6"/>
          <a:srcRect/>
          <a:stretch>
            <a:fillRect/>
          </a:stretch>
        </p:blipFill>
        <p:spPr>
          <a:xfrm>
            <a:off x="4840557" y="1902316"/>
            <a:ext cx="4031530" cy="5186289"/>
          </a:xfrm>
          <a:prstGeom prst="rect">
            <a:avLst/>
          </a:prstGeom>
        </p:spPr>
      </p:pic>
      <p:grpSp>
        <p:nvGrpSpPr>
          <p:cNvPr id="34" name="Group 29">
            <a:extLst>
              <a:ext uri="{FF2B5EF4-FFF2-40B4-BE49-F238E27FC236}">
                <a16:creationId xmlns:a16="http://schemas.microsoft.com/office/drawing/2014/main" id="{E2BEBC08-0805-4687-A897-2633167E0FCB}"/>
              </a:ext>
            </a:extLst>
          </p:cNvPr>
          <p:cNvGrpSpPr/>
          <p:nvPr/>
        </p:nvGrpSpPr>
        <p:grpSpPr>
          <a:xfrm>
            <a:off x="16317491" y="8530141"/>
            <a:ext cx="1135261" cy="1078934"/>
            <a:chOff x="0" y="0"/>
            <a:chExt cx="14007894" cy="13312888"/>
          </a:xfrm>
        </p:grpSpPr>
        <p:sp>
          <p:nvSpPr>
            <p:cNvPr id="35" name="Freeform 30">
              <a:extLst>
                <a:ext uri="{FF2B5EF4-FFF2-40B4-BE49-F238E27FC236}">
                  <a16:creationId xmlns:a16="http://schemas.microsoft.com/office/drawing/2014/main" id="{10E0A8F5-7B0D-4A8E-86C2-A738A1B08EE4}"/>
                </a:ext>
              </a:extLst>
            </p:cNvPr>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6" name="Freeform 31">
              <a:extLst>
                <a:ext uri="{FF2B5EF4-FFF2-40B4-BE49-F238E27FC236}">
                  <a16:creationId xmlns:a16="http://schemas.microsoft.com/office/drawing/2014/main" id="{2323E93D-51E8-4C24-A1C9-98238C933AD4}"/>
                </a:ext>
              </a:extLst>
            </p:cNvPr>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38" name="Afbeelding 37">
            <a:extLst>
              <a:ext uri="{FF2B5EF4-FFF2-40B4-BE49-F238E27FC236}">
                <a16:creationId xmlns:a16="http://schemas.microsoft.com/office/drawing/2014/main" id="{0855F876-777E-B17D-F327-35D2715DB6CE}"/>
              </a:ext>
            </a:extLst>
          </p:cNvPr>
          <p:cNvPicPr>
            <a:picLocks noChangeAspect="1"/>
          </p:cNvPicPr>
          <p:nvPr/>
        </p:nvPicPr>
        <p:blipFill>
          <a:blip r:embed="rId7"/>
          <a:stretch>
            <a:fillRect/>
          </a:stretch>
        </p:blipFill>
        <p:spPr>
          <a:xfrm>
            <a:off x="16341441" y="8512789"/>
            <a:ext cx="1082293" cy="1080000"/>
          </a:xfrm>
          <a:prstGeom prst="rect">
            <a:avLst/>
          </a:prstGeom>
        </p:spPr>
      </p:pic>
      <p:pic>
        <p:nvPicPr>
          <p:cNvPr id="40" name="Afbeelding 39">
            <a:extLst>
              <a:ext uri="{FF2B5EF4-FFF2-40B4-BE49-F238E27FC236}">
                <a16:creationId xmlns:a16="http://schemas.microsoft.com/office/drawing/2014/main" id="{E3E2FE03-3B41-D09E-F9C9-BE268FEDC8DA}"/>
              </a:ext>
            </a:extLst>
          </p:cNvPr>
          <p:cNvPicPr>
            <a:picLocks noChangeAspect="1"/>
          </p:cNvPicPr>
          <p:nvPr/>
        </p:nvPicPr>
        <p:blipFill>
          <a:blip r:embed="rId8"/>
          <a:stretch>
            <a:fillRect/>
          </a:stretch>
        </p:blipFill>
        <p:spPr>
          <a:xfrm>
            <a:off x="14973677" y="8507089"/>
            <a:ext cx="1086850" cy="1080000"/>
          </a:xfrm>
          <a:prstGeom prst="rect">
            <a:avLst/>
          </a:prstGeom>
        </p:spPr>
      </p:pic>
      <p:pic>
        <p:nvPicPr>
          <p:cNvPr id="42" name="Afbeelding 41">
            <a:extLst>
              <a:ext uri="{FF2B5EF4-FFF2-40B4-BE49-F238E27FC236}">
                <a16:creationId xmlns:a16="http://schemas.microsoft.com/office/drawing/2014/main" id="{E34B997B-4F9B-5E93-2C96-5CFA5780E085}"/>
              </a:ext>
            </a:extLst>
          </p:cNvPr>
          <p:cNvPicPr>
            <a:picLocks noChangeAspect="1"/>
          </p:cNvPicPr>
          <p:nvPr/>
        </p:nvPicPr>
        <p:blipFill>
          <a:blip r:embed="rId9"/>
          <a:stretch>
            <a:fillRect/>
          </a:stretch>
        </p:blipFill>
        <p:spPr>
          <a:xfrm>
            <a:off x="14973677" y="7069315"/>
            <a:ext cx="1077712" cy="1080000"/>
          </a:xfrm>
          <a:prstGeom prst="rect">
            <a:avLst/>
          </a:prstGeom>
        </p:spPr>
      </p:pic>
      <p:pic>
        <p:nvPicPr>
          <p:cNvPr id="44" name="Afbeelding 43">
            <a:extLst>
              <a:ext uri="{FF2B5EF4-FFF2-40B4-BE49-F238E27FC236}">
                <a16:creationId xmlns:a16="http://schemas.microsoft.com/office/drawing/2014/main" id="{A2B0B6F5-97DA-B865-AB46-BC2B20F1A32E}"/>
              </a:ext>
            </a:extLst>
          </p:cNvPr>
          <p:cNvPicPr>
            <a:picLocks noChangeAspect="1"/>
          </p:cNvPicPr>
          <p:nvPr/>
        </p:nvPicPr>
        <p:blipFill>
          <a:blip r:embed="rId10"/>
          <a:stretch>
            <a:fillRect/>
          </a:stretch>
        </p:blipFill>
        <p:spPr>
          <a:xfrm>
            <a:off x="14980833" y="5587500"/>
            <a:ext cx="1064118" cy="1080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ZEER GROTE DIVERSITEIT</a:t>
              </a:r>
            </a:p>
          </p:txBody>
        </p:sp>
      </p:grpSp>
      <p:grpSp>
        <p:nvGrpSpPr>
          <p:cNvPr id="13" name="Group 13"/>
          <p:cNvGrpSpPr/>
          <p:nvPr/>
        </p:nvGrpSpPr>
        <p:grpSpPr>
          <a:xfrm>
            <a:off x="4090602" y="2964287"/>
            <a:ext cx="10623152" cy="817949"/>
            <a:chOff x="0" y="0"/>
            <a:chExt cx="14164203" cy="1090599"/>
          </a:xfrm>
        </p:grpSpPr>
        <p:grpSp>
          <p:nvGrpSpPr>
            <p:cNvPr id="14" name="Group 14"/>
            <p:cNvGrpSpPr/>
            <p:nvPr/>
          </p:nvGrpSpPr>
          <p:grpSpPr>
            <a:xfrm>
              <a:off x="0" y="0"/>
              <a:ext cx="14164203" cy="1090599"/>
              <a:chOff x="0" y="0"/>
              <a:chExt cx="94439820" cy="7271570"/>
            </a:xfrm>
          </p:grpSpPr>
          <p:sp>
            <p:nvSpPr>
              <p:cNvPr id="15" name="Freeform 1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16" name="Freeform 1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Warm welkom en informatieuitwisseling</a:t>
              </a:r>
            </a:p>
          </p:txBody>
        </p:sp>
      </p:grpSp>
      <p:grpSp>
        <p:nvGrpSpPr>
          <p:cNvPr id="18" name="Group 18"/>
          <p:cNvGrpSpPr/>
          <p:nvPr/>
        </p:nvGrpSpPr>
        <p:grpSpPr>
          <a:xfrm>
            <a:off x="621496" y="3782236"/>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Nederlands niet machtig?</a:t>
              </a:r>
            </a:p>
          </p:txBody>
        </p:sp>
      </p:grpSp>
      <p:grpSp>
        <p:nvGrpSpPr>
          <p:cNvPr id="23" name="Group 23"/>
          <p:cNvGrpSpPr/>
          <p:nvPr/>
        </p:nvGrpSpPr>
        <p:grpSpPr>
          <a:xfrm>
            <a:off x="4090602" y="4600186"/>
            <a:ext cx="10623152" cy="817949"/>
            <a:chOff x="0" y="0"/>
            <a:chExt cx="14164203" cy="1090599"/>
          </a:xfrm>
        </p:grpSpPr>
        <p:grpSp>
          <p:nvGrpSpPr>
            <p:cNvPr id="24" name="Group 24"/>
            <p:cNvGrpSpPr/>
            <p:nvPr/>
          </p:nvGrpSpPr>
          <p:grpSpPr>
            <a:xfrm>
              <a:off x="0" y="0"/>
              <a:ext cx="14164203" cy="1090599"/>
              <a:chOff x="0" y="0"/>
              <a:chExt cx="94439820" cy="7271570"/>
            </a:xfrm>
          </p:grpSpPr>
          <p:sp>
            <p:nvSpPr>
              <p:cNvPr id="25" name="Freeform 2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26" name="Freeform 2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27" name="TextBox 2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Tolken/brugfiguren/Oefenkans Nederlands</a:t>
              </a:r>
            </a:p>
          </p:txBody>
        </p:sp>
      </p:grpSp>
      <p:grpSp>
        <p:nvGrpSpPr>
          <p:cNvPr id="28" name="Group 28"/>
          <p:cNvGrpSpPr/>
          <p:nvPr/>
        </p:nvGrpSpPr>
        <p:grpSpPr>
          <a:xfrm>
            <a:off x="621496" y="5418135"/>
            <a:ext cx="14092258" cy="817949"/>
            <a:chOff x="0" y="0"/>
            <a:chExt cx="18789677" cy="1090599"/>
          </a:xfrm>
        </p:grpSpPr>
        <p:grpSp>
          <p:nvGrpSpPr>
            <p:cNvPr id="29" name="Group 29"/>
            <p:cNvGrpSpPr/>
            <p:nvPr/>
          </p:nvGrpSpPr>
          <p:grpSpPr>
            <a:xfrm>
              <a:off x="0" y="0"/>
              <a:ext cx="18789677" cy="1090599"/>
              <a:chOff x="0" y="0"/>
              <a:chExt cx="125280165" cy="7271570"/>
            </a:xfrm>
          </p:grpSpPr>
          <p:sp>
            <p:nvSpPr>
              <p:cNvPr id="30" name="Freeform 3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31" name="Freeform 3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32" name="TextBox 3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Geen eigen onderwijservaring/geen kennis onderwijssysteem</a:t>
              </a:r>
            </a:p>
          </p:txBody>
        </p:sp>
      </p:grpSp>
      <p:grpSp>
        <p:nvGrpSpPr>
          <p:cNvPr id="33" name="Group 33"/>
          <p:cNvGrpSpPr/>
          <p:nvPr/>
        </p:nvGrpSpPr>
        <p:grpSpPr>
          <a:xfrm>
            <a:off x="4090602" y="6236084"/>
            <a:ext cx="10623152" cy="817949"/>
            <a:chOff x="0" y="0"/>
            <a:chExt cx="14164203" cy="1090599"/>
          </a:xfrm>
        </p:grpSpPr>
        <p:grpSp>
          <p:nvGrpSpPr>
            <p:cNvPr id="34" name="Group 34"/>
            <p:cNvGrpSpPr/>
            <p:nvPr/>
          </p:nvGrpSpPr>
          <p:grpSpPr>
            <a:xfrm>
              <a:off x="0" y="0"/>
              <a:ext cx="14164203" cy="1090599"/>
              <a:chOff x="0" y="0"/>
              <a:chExt cx="94439820" cy="7271570"/>
            </a:xfrm>
          </p:grpSpPr>
          <p:sp>
            <p:nvSpPr>
              <p:cNvPr id="35" name="Freeform 3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36" name="Freeform 3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7" name="TextBox 3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Geduld, uitleg en verwachtingen</a:t>
              </a:r>
            </a:p>
          </p:txBody>
        </p:sp>
      </p:grpSp>
      <p:grpSp>
        <p:nvGrpSpPr>
          <p:cNvPr id="38" name="Group 38"/>
          <p:cNvGrpSpPr/>
          <p:nvPr/>
        </p:nvGrpSpPr>
        <p:grpSpPr>
          <a:xfrm>
            <a:off x="621496" y="7054034"/>
            <a:ext cx="14092258" cy="817949"/>
            <a:chOff x="0" y="0"/>
            <a:chExt cx="18789677" cy="1090599"/>
          </a:xfrm>
        </p:grpSpPr>
        <p:grpSp>
          <p:nvGrpSpPr>
            <p:cNvPr id="39" name="Group 39"/>
            <p:cNvGrpSpPr/>
            <p:nvPr/>
          </p:nvGrpSpPr>
          <p:grpSpPr>
            <a:xfrm>
              <a:off x="0" y="0"/>
              <a:ext cx="18789677" cy="1090599"/>
              <a:chOff x="0" y="0"/>
              <a:chExt cx="125280165" cy="7271570"/>
            </a:xfrm>
          </p:grpSpPr>
          <p:sp>
            <p:nvSpPr>
              <p:cNvPr id="40" name="Freeform 4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41" name="Freeform 4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42" name="TextBox 4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Mate van alfabetisering</a:t>
              </a:r>
            </a:p>
          </p:txBody>
        </p:sp>
      </p:grpSp>
      <p:grpSp>
        <p:nvGrpSpPr>
          <p:cNvPr id="43" name="Group 43"/>
          <p:cNvGrpSpPr/>
          <p:nvPr/>
        </p:nvGrpSpPr>
        <p:grpSpPr>
          <a:xfrm>
            <a:off x="4090602" y="7871983"/>
            <a:ext cx="10623152" cy="817949"/>
            <a:chOff x="0" y="0"/>
            <a:chExt cx="14164203" cy="1090599"/>
          </a:xfrm>
        </p:grpSpPr>
        <p:grpSp>
          <p:nvGrpSpPr>
            <p:cNvPr id="44" name="Group 44"/>
            <p:cNvGrpSpPr/>
            <p:nvPr/>
          </p:nvGrpSpPr>
          <p:grpSpPr>
            <a:xfrm>
              <a:off x="0" y="0"/>
              <a:ext cx="14164203" cy="1090599"/>
              <a:chOff x="0" y="0"/>
              <a:chExt cx="94439820" cy="7271570"/>
            </a:xfrm>
          </p:grpSpPr>
          <p:sp>
            <p:nvSpPr>
              <p:cNvPr id="45" name="Freeform 4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46" name="Freeform 4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7" name="TextBox 4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Heldere taal</a:t>
              </a:r>
            </a:p>
          </p:txBody>
        </p:sp>
      </p:grpSp>
      <p:grpSp>
        <p:nvGrpSpPr>
          <p:cNvPr id="48" name="Group 48"/>
          <p:cNvGrpSpPr/>
          <p:nvPr/>
        </p:nvGrpSpPr>
        <p:grpSpPr>
          <a:xfrm>
            <a:off x="621496" y="8689932"/>
            <a:ext cx="14092258" cy="817949"/>
            <a:chOff x="0" y="0"/>
            <a:chExt cx="18789677" cy="1090599"/>
          </a:xfrm>
        </p:grpSpPr>
        <p:grpSp>
          <p:nvGrpSpPr>
            <p:cNvPr id="49" name="Group 49"/>
            <p:cNvGrpSpPr/>
            <p:nvPr/>
          </p:nvGrpSpPr>
          <p:grpSpPr>
            <a:xfrm>
              <a:off x="0" y="0"/>
              <a:ext cx="18789677" cy="1090599"/>
              <a:chOff x="0" y="0"/>
              <a:chExt cx="125280165" cy="7271570"/>
            </a:xfrm>
          </p:grpSpPr>
          <p:sp>
            <p:nvSpPr>
              <p:cNvPr id="50" name="Freeform 5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5CE1E6"/>
              </a:solidFill>
            </p:spPr>
          </p:sp>
          <p:sp>
            <p:nvSpPr>
              <p:cNvPr id="51" name="Freeform 5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52" name="TextBox 5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Trauma's/moeilijke ervaringen</a:t>
              </a:r>
            </a:p>
          </p:txBody>
        </p:sp>
      </p:grpSp>
      <p:grpSp>
        <p:nvGrpSpPr>
          <p:cNvPr id="53" name="Group 53"/>
          <p:cNvGrpSpPr/>
          <p:nvPr/>
        </p:nvGrpSpPr>
        <p:grpSpPr>
          <a:xfrm>
            <a:off x="4090602" y="9469051"/>
            <a:ext cx="10623152" cy="817949"/>
            <a:chOff x="0" y="0"/>
            <a:chExt cx="14164203" cy="1090599"/>
          </a:xfrm>
        </p:grpSpPr>
        <p:grpSp>
          <p:nvGrpSpPr>
            <p:cNvPr id="54" name="Group 54"/>
            <p:cNvGrpSpPr/>
            <p:nvPr/>
          </p:nvGrpSpPr>
          <p:grpSpPr>
            <a:xfrm>
              <a:off x="0" y="0"/>
              <a:ext cx="14164203" cy="1090599"/>
              <a:chOff x="0" y="0"/>
              <a:chExt cx="94439820" cy="7271570"/>
            </a:xfrm>
          </p:grpSpPr>
          <p:sp>
            <p:nvSpPr>
              <p:cNvPr id="55" name="Freeform 5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5CE1E6"/>
              </a:solidFill>
            </p:spPr>
          </p:sp>
          <p:sp>
            <p:nvSpPr>
              <p:cNvPr id="56" name="Freeform 5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57" name="TextBox 5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Gespecialiseerde hulp</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pic>
        <p:nvPicPr>
          <p:cNvPr id="49" name="Afbeelding 48">
            <a:extLst>
              <a:ext uri="{FF2B5EF4-FFF2-40B4-BE49-F238E27FC236}">
                <a16:creationId xmlns:a16="http://schemas.microsoft.com/office/drawing/2014/main" id="{956D9FC0-9224-E456-1411-10D7573BD8E4}"/>
              </a:ext>
            </a:extLst>
          </p:cNvPr>
          <p:cNvPicPr>
            <a:picLocks noChangeAspect="1"/>
          </p:cNvPicPr>
          <p:nvPr/>
        </p:nvPicPr>
        <p:blipFill>
          <a:blip r:embed="rId3"/>
          <a:stretch>
            <a:fillRect/>
          </a:stretch>
        </p:blipFill>
        <p:spPr>
          <a:xfrm>
            <a:off x="12160248" y="4315367"/>
            <a:ext cx="2509187" cy="3542822"/>
          </a:xfrm>
          <a:prstGeom prst="rect">
            <a:avLst/>
          </a:prstGeom>
        </p:spPr>
      </p:pic>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'Moeilijk bereikbare ouders'</a:t>
              </a:r>
            </a:p>
          </p:txBody>
        </p:sp>
      </p:grpSp>
      <p:grpSp>
        <p:nvGrpSpPr>
          <p:cNvPr id="13" name="Group 13"/>
          <p:cNvGrpSpPr/>
          <p:nvPr/>
        </p:nvGrpSpPr>
        <p:grpSpPr>
          <a:xfrm>
            <a:off x="4090602" y="2964287"/>
            <a:ext cx="10623152" cy="1237049"/>
            <a:chOff x="0" y="0"/>
            <a:chExt cx="14164203" cy="1649399"/>
          </a:xfrm>
        </p:grpSpPr>
        <p:grpSp>
          <p:nvGrpSpPr>
            <p:cNvPr id="14" name="Group 14"/>
            <p:cNvGrpSpPr/>
            <p:nvPr/>
          </p:nvGrpSpPr>
          <p:grpSpPr>
            <a:xfrm>
              <a:off x="0" y="0"/>
              <a:ext cx="14164203" cy="1649399"/>
              <a:chOff x="0" y="0"/>
              <a:chExt cx="94439820" cy="10997368"/>
            </a:xfrm>
          </p:grpSpPr>
          <p:sp>
            <p:nvSpPr>
              <p:cNvPr id="15" name="Freeform 15"/>
              <p:cNvSpPr/>
              <p:nvPr/>
            </p:nvSpPr>
            <p:spPr>
              <a:xfrm>
                <a:off x="72390" y="72390"/>
                <a:ext cx="94295041" cy="10852588"/>
              </a:xfrm>
              <a:custGeom>
                <a:avLst/>
                <a:gdLst/>
                <a:ahLst/>
                <a:cxnLst/>
                <a:rect l="l" t="t" r="r" b="b"/>
                <a:pathLst>
                  <a:path w="94295041" h="10852588">
                    <a:moveTo>
                      <a:pt x="0" y="0"/>
                    </a:moveTo>
                    <a:lnTo>
                      <a:pt x="94295041" y="0"/>
                    </a:lnTo>
                    <a:lnTo>
                      <a:pt x="94295041" y="10852588"/>
                    </a:lnTo>
                    <a:lnTo>
                      <a:pt x="0" y="10852588"/>
                    </a:lnTo>
                    <a:lnTo>
                      <a:pt x="0" y="0"/>
                    </a:lnTo>
                    <a:close/>
                  </a:path>
                </a:pathLst>
              </a:custGeom>
              <a:solidFill>
                <a:srgbClr val="FAFEFF"/>
              </a:solidFill>
            </p:spPr>
          </p:sp>
          <p:sp>
            <p:nvSpPr>
              <p:cNvPr id="16" name="Freeform 16"/>
              <p:cNvSpPr/>
              <p:nvPr/>
            </p:nvSpPr>
            <p:spPr>
              <a:xfrm>
                <a:off x="0" y="0"/>
                <a:ext cx="94439817" cy="10997368"/>
              </a:xfrm>
              <a:custGeom>
                <a:avLst/>
                <a:gdLst/>
                <a:ahLst/>
                <a:cxnLst/>
                <a:rect l="l" t="t" r="r" b="b"/>
                <a:pathLst>
                  <a:path w="94439817" h="10997368">
                    <a:moveTo>
                      <a:pt x="94295038" y="10852589"/>
                    </a:moveTo>
                    <a:lnTo>
                      <a:pt x="94439817" y="10852589"/>
                    </a:lnTo>
                    <a:lnTo>
                      <a:pt x="94439817" y="10997368"/>
                    </a:lnTo>
                    <a:lnTo>
                      <a:pt x="94295038" y="10997368"/>
                    </a:lnTo>
                    <a:lnTo>
                      <a:pt x="94295038" y="10852589"/>
                    </a:lnTo>
                    <a:close/>
                    <a:moveTo>
                      <a:pt x="0" y="144780"/>
                    </a:moveTo>
                    <a:lnTo>
                      <a:pt x="144780" y="144780"/>
                    </a:lnTo>
                    <a:lnTo>
                      <a:pt x="144780" y="10852589"/>
                    </a:lnTo>
                    <a:lnTo>
                      <a:pt x="0" y="10852589"/>
                    </a:lnTo>
                    <a:lnTo>
                      <a:pt x="0" y="144780"/>
                    </a:lnTo>
                    <a:close/>
                    <a:moveTo>
                      <a:pt x="0" y="10852589"/>
                    </a:moveTo>
                    <a:lnTo>
                      <a:pt x="144780" y="10852589"/>
                    </a:lnTo>
                    <a:lnTo>
                      <a:pt x="144780" y="10997368"/>
                    </a:lnTo>
                    <a:lnTo>
                      <a:pt x="0" y="10997368"/>
                    </a:lnTo>
                    <a:lnTo>
                      <a:pt x="0" y="10852589"/>
                    </a:lnTo>
                    <a:close/>
                    <a:moveTo>
                      <a:pt x="94295038" y="144780"/>
                    </a:moveTo>
                    <a:lnTo>
                      <a:pt x="94439817" y="144780"/>
                    </a:lnTo>
                    <a:lnTo>
                      <a:pt x="94439817" y="10852589"/>
                    </a:lnTo>
                    <a:lnTo>
                      <a:pt x="94295038" y="10852589"/>
                    </a:lnTo>
                    <a:lnTo>
                      <a:pt x="94295038" y="144780"/>
                    </a:lnTo>
                    <a:close/>
                    <a:moveTo>
                      <a:pt x="144780" y="10852589"/>
                    </a:moveTo>
                    <a:lnTo>
                      <a:pt x="94295038" y="10852589"/>
                    </a:lnTo>
                    <a:lnTo>
                      <a:pt x="94295038" y="10997368"/>
                    </a:lnTo>
                    <a:lnTo>
                      <a:pt x="144780" y="10997368"/>
                    </a:lnTo>
                    <a:lnTo>
                      <a:pt x="144780" y="10852589"/>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1144270"/>
            </a:xfrm>
            <a:prstGeom prst="rect">
              <a:avLst/>
            </a:prstGeom>
          </p:spPr>
          <p:txBody>
            <a:bodyPr lIns="0" tIns="0" rIns="0" bIns="0" rtlCol="0" anchor="t">
              <a:spAutoFit/>
            </a:bodyPr>
            <a:lstStyle/>
            <a:p>
              <a:pPr>
                <a:lnSpc>
                  <a:spcPts val="3329"/>
                </a:lnSpc>
              </a:pPr>
              <a:r>
                <a:rPr lang="en-US" sz="2999" spc="65">
                  <a:solidFill>
                    <a:srgbClr val="2E414D"/>
                  </a:solidFill>
                  <a:latin typeface="Sifonn"/>
                </a:rPr>
                <a:t>Brochure: hoe nemen we alle ouders mee?</a:t>
              </a:r>
            </a:p>
            <a:p>
              <a:pPr>
                <a:lnSpc>
                  <a:spcPts val="3329"/>
                </a:lnSpc>
              </a:pPr>
              <a:endParaRPr lang="en-US" sz="2999" spc="65">
                <a:solidFill>
                  <a:srgbClr val="2E414D"/>
                </a:solidFill>
                <a:latin typeface="Sifonn"/>
              </a:endParaRPr>
            </a:p>
          </p:txBody>
        </p:sp>
      </p:grpSp>
      <p:grpSp>
        <p:nvGrpSpPr>
          <p:cNvPr id="18" name="Group 18"/>
          <p:cNvGrpSpPr/>
          <p:nvPr/>
        </p:nvGrpSpPr>
        <p:grpSpPr>
          <a:xfrm>
            <a:off x="15383254" y="2964287"/>
            <a:ext cx="1301630" cy="1237049"/>
            <a:chOff x="0" y="0"/>
            <a:chExt cx="14007894" cy="13312888"/>
          </a:xfrm>
        </p:grpSpPr>
        <p:sp>
          <p:nvSpPr>
            <p:cNvPr id="19" name="Freeform 19"/>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20" name="Freeform 20"/>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21" name="Group 21"/>
          <p:cNvGrpSpPr/>
          <p:nvPr/>
        </p:nvGrpSpPr>
        <p:grpSpPr>
          <a:xfrm>
            <a:off x="0" y="8177167"/>
            <a:ext cx="10106797" cy="817949"/>
            <a:chOff x="0" y="0"/>
            <a:chExt cx="13475729" cy="1090599"/>
          </a:xfrm>
        </p:grpSpPr>
        <p:grpSp>
          <p:nvGrpSpPr>
            <p:cNvPr id="22" name="Group 22"/>
            <p:cNvGrpSpPr/>
            <p:nvPr/>
          </p:nvGrpSpPr>
          <p:grpSpPr>
            <a:xfrm>
              <a:off x="0" y="0"/>
              <a:ext cx="13475729" cy="1090599"/>
              <a:chOff x="0" y="0"/>
              <a:chExt cx="89849421" cy="7271570"/>
            </a:xfrm>
          </p:grpSpPr>
          <p:sp>
            <p:nvSpPr>
              <p:cNvPr id="23" name="Freeform 23"/>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24" name="Freeform 24"/>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25" name="TextBox 25"/>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Wat als er geen ouders zijn?</a:t>
              </a:r>
            </a:p>
          </p:txBody>
        </p:sp>
      </p:grpSp>
      <p:pic>
        <p:nvPicPr>
          <p:cNvPr id="26" name="Picture 26"/>
          <p:cNvPicPr>
            <a:picLocks noChangeAspect="1"/>
          </p:cNvPicPr>
          <p:nvPr/>
        </p:nvPicPr>
        <p:blipFill>
          <a:blip r:embed="rId6"/>
          <a:srcRect/>
          <a:stretch>
            <a:fillRect/>
          </a:stretch>
        </p:blipFill>
        <p:spPr>
          <a:xfrm>
            <a:off x="676428" y="3152424"/>
            <a:ext cx="2752086" cy="2906891"/>
          </a:xfrm>
          <a:prstGeom prst="rect">
            <a:avLst/>
          </a:prstGeom>
        </p:spPr>
      </p:pic>
      <p:grpSp>
        <p:nvGrpSpPr>
          <p:cNvPr id="27" name="Group 27"/>
          <p:cNvGrpSpPr/>
          <p:nvPr/>
        </p:nvGrpSpPr>
        <p:grpSpPr>
          <a:xfrm>
            <a:off x="4090602" y="8995116"/>
            <a:ext cx="10623152" cy="1237049"/>
            <a:chOff x="0" y="0"/>
            <a:chExt cx="14164203" cy="1649399"/>
          </a:xfrm>
        </p:grpSpPr>
        <p:grpSp>
          <p:nvGrpSpPr>
            <p:cNvPr id="28" name="Group 28"/>
            <p:cNvGrpSpPr/>
            <p:nvPr/>
          </p:nvGrpSpPr>
          <p:grpSpPr>
            <a:xfrm>
              <a:off x="0" y="0"/>
              <a:ext cx="14164203" cy="1649399"/>
              <a:chOff x="0" y="0"/>
              <a:chExt cx="94439820" cy="10997368"/>
            </a:xfrm>
          </p:grpSpPr>
          <p:sp>
            <p:nvSpPr>
              <p:cNvPr id="29" name="Freeform 29"/>
              <p:cNvSpPr/>
              <p:nvPr/>
            </p:nvSpPr>
            <p:spPr>
              <a:xfrm>
                <a:off x="72390" y="72390"/>
                <a:ext cx="94295041" cy="10852588"/>
              </a:xfrm>
              <a:custGeom>
                <a:avLst/>
                <a:gdLst/>
                <a:ahLst/>
                <a:cxnLst/>
                <a:rect l="l" t="t" r="r" b="b"/>
                <a:pathLst>
                  <a:path w="94295041" h="10852588">
                    <a:moveTo>
                      <a:pt x="0" y="0"/>
                    </a:moveTo>
                    <a:lnTo>
                      <a:pt x="94295041" y="0"/>
                    </a:lnTo>
                    <a:lnTo>
                      <a:pt x="94295041" y="10852588"/>
                    </a:lnTo>
                    <a:lnTo>
                      <a:pt x="0" y="10852588"/>
                    </a:lnTo>
                    <a:lnTo>
                      <a:pt x="0" y="0"/>
                    </a:lnTo>
                    <a:close/>
                  </a:path>
                </a:pathLst>
              </a:custGeom>
              <a:solidFill>
                <a:srgbClr val="FAFEFF"/>
              </a:solidFill>
            </p:spPr>
          </p:sp>
          <p:sp>
            <p:nvSpPr>
              <p:cNvPr id="30" name="Freeform 30"/>
              <p:cNvSpPr/>
              <p:nvPr/>
            </p:nvSpPr>
            <p:spPr>
              <a:xfrm>
                <a:off x="0" y="0"/>
                <a:ext cx="94439817" cy="10997368"/>
              </a:xfrm>
              <a:custGeom>
                <a:avLst/>
                <a:gdLst/>
                <a:ahLst/>
                <a:cxnLst/>
                <a:rect l="l" t="t" r="r" b="b"/>
                <a:pathLst>
                  <a:path w="94439817" h="10997368">
                    <a:moveTo>
                      <a:pt x="94295038" y="10852589"/>
                    </a:moveTo>
                    <a:lnTo>
                      <a:pt x="94439817" y="10852589"/>
                    </a:lnTo>
                    <a:lnTo>
                      <a:pt x="94439817" y="10997368"/>
                    </a:lnTo>
                    <a:lnTo>
                      <a:pt x="94295038" y="10997368"/>
                    </a:lnTo>
                    <a:lnTo>
                      <a:pt x="94295038" y="10852589"/>
                    </a:lnTo>
                    <a:close/>
                    <a:moveTo>
                      <a:pt x="0" y="144780"/>
                    </a:moveTo>
                    <a:lnTo>
                      <a:pt x="144780" y="144780"/>
                    </a:lnTo>
                    <a:lnTo>
                      <a:pt x="144780" y="10852589"/>
                    </a:lnTo>
                    <a:lnTo>
                      <a:pt x="0" y="10852589"/>
                    </a:lnTo>
                    <a:lnTo>
                      <a:pt x="0" y="144780"/>
                    </a:lnTo>
                    <a:close/>
                    <a:moveTo>
                      <a:pt x="0" y="10852589"/>
                    </a:moveTo>
                    <a:lnTo>
                      <a:pt x="144780" y="10852589"/>
                    </a:lnTo>
                    <a:lnTo>
                      <a:pt x="144780" y="10997368"/>
                    </a:lnTo>
                    <a:lnTo>
                      <a:pt x="0" y="10997368"/>
                    </a:lnTo>
                    <a:lnTo>
                      <a:pt x="0" y="10852589"/>
                    </a:lnTo>
                    <a:close/>
                    <a:moveTo>
                      <a:pt x="94295038" y="144780"/>
                    </a:moveTo>
                    <a:lnTo>
                      <a:pt x="94439817" y="144780"/>
                    </a:lnTo>
                    <a:lnTo>
                      <a:pt x="94439817" y="10852589"/>
                    </a:lnTo>
                    <a:lnTo>
                      <a:pt x="94295038" y="10852589"/>
                    </a:lnTo>
                    <a:lnTo>
                      <a:pt x="94295038" y="144780"/>
                    </a:lnTo>
                    <a:close/>
                    <a:moveTo>
                      <a:pt x="144780" y="10852589"/>
                    </a:moveTo>
                    <a:lnTo>
                      <a:pt x="94295038" y="10852589"/>
                    </a:lnTo>
                    <a:lnTo>
                      <a:pt x="94295038" y="10997368"/>
                    </a:lnTo>
                    <a:lnTo>
                      <a:pt x="144780" y="10997368"/>
                    </a:lnTo>
                    <a:lnTo>
                      <a:pt x="144780" y="10852589"/>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1" name="TextBox 31"/>
            <p:cNvSpPr txBox="1"/>
            <p:nvPr/>
          </p:nvSpPr>
          <p:spPr>
            <a:xfrm>
              <a:off x="1849775" y="250850"/>
              <a:ext cx="11642166" cy="1144270"/>
            </a:xfrm>
            <a:prstGeom prst="rect">
              <a:avLst/>
            </a:prstGeom>
          </p:spPr>
          <p:txBody>
            <a:bodyPr lIns="0" tIns="0" rIns="0" bIns="0" rtlCol="0" anchor="t">
              <a:spAutoFit/>
            </a:bodyPr>
            <a:lstStyle/>
            <a:p>
              <a:pPr>
                <a:lnSpc>
                  <a:spcPts val="3329"/>
                </a:lnSpc>
              </a:pPr>
              <a:r>
                <a:rPr lang="en-US" sz="2999" spc="65">
                  <a:solidFill>
                    <a:srgbClr val="2E414D"/>
                  </a:solidFill>
                  <a:latin typeface="Sifonn"/>
                </a:rPr>
                <a:t>Voogden van niet-begeleide minderjarige vreemdelingen</a:t>
              </a:r>
            </a:p>
          </p:txBody>
        </p:sp>
      </p:grpSp>
      <p:grpSp>
        <p:nvGrpSpPr>
          <p:cNvPr id="32" name="Group 32"/>
          <p:cNvGrpSpPr/>
          <p:nvPr/>
        </p:nvGrpSpPr>
        <p:grpSpPr>
          <a:xfrm>
            <a:off x="15383254" y="8995116"/>
            <a:ext cx="1301630" cy="1237049"/>
            <a:chOff x="0" y="0"/>
            <a:chExt cx="14007894" cy="13312888"/>
          </a:xfrm>
        </p:grpSpPr>
        <p:sp>
          <p:nvSpPr>
            <p:cNvPr id="33" name="Freeform 33"/>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4" name="Freeform 34"/>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35" name="Group 8">
            <a:extLst>
              <a:ext uri="{FF2B5EF4-FFF2-40B4-BE49-F238E27FC236}">
                <a16:creationId xmlns:a16="http://schemas.microsoft.com/office/drawing/2014/main" id="{A58D4F2B-4483-2344-CD2A-34A06B7F61D3}"/>
              </a:ext>
            </a:extLst>
          </p:cNvPr>
          <p:cNvGrpSpPr/>
          <p:nvPr/>
        </p:nvGrpSpPr>
        <p:grpSpPr>
          <a:xfrm>
            <a:off x="-12588" y="5811334"/>
            <a:ext cx="10106797" cy="817949"/>
            <a:chOff x="0" y="0"/>
            <a:chExt cx="13475729" cy="1090599"/>
          </a:xfrm>
        </p:grpSpPr>
        <p:grpSp>
          <p:nvGrpSpPr>
            <p:cNvPr id="36" name="Group 9">
              <a:extLst>
                <a:ext uri="{FF2B5EF4-FFF2-40B4-BE49-F238E27FC236}">
                  <a16:creationId xmlns:a16="http://schemas.microsoft.com/office/drawing/2014/main" id="{FC1566D6-A5C2-D5A0-0CB6-18A83FE30811}"/>
                </a:ext>
              </a:extLst>
            </p:cNvPr>
            <p:cNvGrpSpPr/>
            <p:nvPr/>
          </p:nvGrpSpPr>
          <p:grpSpPr>
            <a:xfrm>
              <a:off x="0" y="0"/>
              <a:ext cx="13475729" cy="1090599"/>
              <a:chOff x="0" y="0"/>
              <a:chExt cx="89849421" cy="7271570"/>
            </a:xfrm>
          </p:grpSpPr>
          <p:sp>
            <p:nvSpPr>
              <p:cNvPr id="38" name="Freeform 10">
                <a:extLst>
                  <a:ext uri="{FF2B5EF4-FFF2-40B4-BE49-F238E27FC236}">
                    <a16:creationId xmlns:a16="http://schemas.microsoft.com/office/drawing/2014/main" id="{EAD6B33D-DD4C-4835-F8E7-9DCDA636CCFB}"/>
                  </a:ext>
                </a:extLst>
              </p:cNvPr>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39" name="Freeform 11">
                <a:extLst>
                  <a:ext uri="{FF2B5EF4-FFF2-40B4-BE49-F238E27FC236}">
                    <a16:creationId xmlns:a16="http://schemas.microsoft.com/office/drawing/2014/main" id="{F95D9B14-B0DD-93FF-2343-AB2DAD0CF167}"/>
                  </a:ext>
                </a:extLst>
              </p:cNvPr>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37" name="TextBox 12">
              <a:extLst>
                <a:ext uri="{FF2B5EF4-FFF2-40B4-BE49-F238E27FC236}">
                  <a16:creationId xmlns:a16="http://schemas.microsoft.com/office/drawing/2014/main" id="{D88129A1-26EA-2291-8A5A-246559C2D7FA}"/>
                </a:ext>
              </a:extLst>
            </p:cNvPr>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dirty="0">
                  <a:solidFill>
                    <a:srgbClr val="2E414D"/>
                  </a:solidFill>
                  <a:latin typeface="Sifonn"/>
                </a:rPr>
                <a:t>‘</a:t>
              </a:r>
              <a:r>
                <a:rPr lang="en-US" sz="2999" spc="65" dirty="0" err="1">
                  <a:solidFill>
                    <a:srgbClr val="2E414D"/>
                  </a:solidFill>
                  <a:latin typeface="Sifonn"/>
                </a:rPr>
                <a:t>Niet</a:t>
              </a:r>
              <a:r>
                <a:rPr lang="en-US" sz="2999" spc="65" dirty="0">
                  <a:solidFill>
                    <a:srgbClr val="2E414D"/>
                  </a:solidFill>
                  <a:latin typeface="Sifonn"/>
                </a:rPr>
                <a:t> op school?'</a:t>
              </a:r>
            </a:p>
          </p:txBody>
        </p:sp>
      </p:grpSp>
      <p:grpSp>
        <p:nvGrpSpPr>
          <p:cNvPr id="40" name="Group 13">
            <a:extLst>
              <a:ext uri="{FF2B5EF4-FFF2-40B4-BE49-F238E27FC236}">
                <a16:creationId xmlns:a16="http://schemas.microsoft.com/office/drawing/2014/main" id="{BFBA52AF-521C-C1EB-9722-5CF8A2C50254}"/>
              </a:ext>
            </a:extLst>
          </p:cNvPr>
          <p:cNvGrpSpPr/>
          <p:nvPr/>
        </p:nvGrpSpPr>
        <p:grpSpPr>
          <a:xfrm>
            <a:off x="4078014" y="6629283"/>
            <a:ext cx="10623152" cy="1457715"/>
            <a:chOff x="0" y="0"/>
            <a:chExt cx="14164203" cy="1943620"/>
          </a:xfrm>
        </p:grpSpPr>
        <p:grpSp>
          <p:nvGrpSpPr>
            <p:cNvPr id="41" name="Group 14">
              <a:extLst>
                <a:ext uri="{FF2B5EF4-FFF2-40B4-BE49-F238E27FC236}">
                  <a16:creationId xmlns:a16="http://schemas.microsoft.com/office/drawing/2014/main" id="{A57249A0-AE00-CE0D-046A-190910FE2C3A}"/>
                </a:ext>
              </a:extLst>
            </p:cNvPr>
            <p:cNvGrpSpPr/>
            <p:nvPr/>
          </p:nvGrpSpPr>
          <p:grpSpPr>
            <a:xfrm>
              <a:off x="0" y="0"/>
              <a:ext cx="14164203" cy="1649399"/>
              <a:chOff x="0" y="0"/>
              <a:chExt cx="94439820" cy="10997368"/>
            </a:xfrm>
          </p:grpSpPr>
          <p:sp>
            <p:nvSpPr>
              <p:cNvPr id="43" name="Freeform 15">
                <a:extLst>
                  <a:ext uri="{FF2B5EF4-FFF2-40B4-BE49-F238E27FC236}">
                    <a16:creationId xmlns:a16="http://schemas.microsoft.com/office/drawing/2014/main" id="{F663482A-D489-8DD4-6B59-4CB43294CA6C}"/>
                  </a:ext>
                </a:extLst>
              </p:cNvPr>
              <p:cNvSpPr/>
              <p:nvPr/>
            </p:nvSpPr>
            <p:spPr>
              <a:xfrm>
                <a:off x="72390" y="72390"/>
                <a:ext cx="94295041" cy="10852588"/>
              </a:xfrm>
              <a:custGeom>
                <a:avLst/>
                <a:gdLst/>
                <a:ahLst/>
                <a:cxnLst/>
                <a:rect l="l" t="t" r="r" b="b"/>
                <a:pathLst>
                  <a:path w="94295041" h="10852588">
                    <a:moveTo>
                      <a:pt x="0" y="0"/>
                    </a:moveTo>
                    <a:lnTo>
                      <a:pt x="94295041" y="0"/>
                    </a:lnTo>
                    <a:lnTo>
                      <a:pt x="94295041" y="10852588"/>
                    </a:lnTo>
                    <a:lnTo>
                      <a:pt x="0" y="10852588"/>
                    </a:lnTo>
                    <a:lnTo>
                      <a:pt x="0" y="0"/>
                    </a:lnTo>
                    <a:close/>
                  </a:path>
                </a:pathLst>
              </a:custGeom>
              <a:solidFill>
                <a:srgbClr val="FAFEFF"/>
              </a:solidFill>
            </p:spPr>
          </p:sp>
          <p:sp>
            <p:nvSpPr>
              <p:cNvPr id="44" name="Freeform 16">
                <a:extLst>
                  <a:ext uri="{FF2B5EF4-FFF2-40B4-BE49-F238E27FC236}">
                    <a16:creationId xmlns:a16="http://schemas.microsoft.com/office/drawing/2014/main" id="{95530754-0A05-90A4-7DF4-030320071E28}"/>
                  </a:ext>
                </a:extLst>
              </p:cNvPr>
              <p:cNvSpPr/>
              <p:nvPr/>
            </p:nvSpPr>
            <p:spPr>
              <a:xfrm>
                <a:off x="0" y="0"/>
                <a:ext cx="94439817" cy="10997368"/>
              </a:xfrm>
              <a:custGeom>
                <a:avLst/>
                <a:gdLst/>
                <a:ahLst/>
                <a:cxnLst/>
                <a:rect l="l" t="t" r="r" b="b"/>
                <a:pathLst>
                  <a:path w="94439817" h="10997368">
                    <a:moveTo>
                      <a:pt x="94295038" y="10852589"/>
                    </a:moveTo>
                    <a:lnTo>
                      <a:pt x="94439817" y="10852589"/>
                    </a:lnTo>
                    <a:lnTo>
                      <a:pt x="94439817" y="10997368"/>
                    </a:lnTo>
                    <a:lnTo>
                      <a:pt x="94295038" y="10997368"/>
                    </a:lnTo>
                    <a:lnTo>
                      <a:pt x="94295038" y="10852589"/>
                    </a:lnTo>
                    <a:close/>
                    <a:moveTo>
                      <a:pt x="0" y="144780"/>
                    </a:moveTo>
                    <a:lnTo>
                      <a:pt x="144780" y="144780"/>
                    </a:lnTo>
                    <a:lnTo>
                      <a:pt x="144780" y="10852589"/>
                    </a:lnTo>
                    <a:lnTo>
                      <a:pt x="0" y="10852589"/>
                    </a:lnTo>
                    <a:lnTo>
                      <a:pt x="0" y="144780"/>
                    </a:lnTo>
                    <a:close/>
                    <a:moveTo>
                      <a:pt x="0" y="10852589"/>
                    </a:moveTo>
                    <a:lnTo>
                      <a:pt x="144780" y="10852589"/>
                    </a:lnTo>
                    <a:lnTo>
                      <a:pt x="144780" y="10997368"/>
                    </a:lnTo>
                    <a:lnTo>
                      <a:pt x="0" y="10997368"/>
                    </a:lnTo>
                    <a:lnTo>
                      <a:pt x="0" y="10852589"/>
                    </a:lnTo>
                    <a:close/>
                    <a:moveTo>
                      <a:pt x="94295038" y="144780"/>
                    </a:moveTo>
                    <a:lnTo>
                      <a:pt x="94439817" y="144780"/>
                    </a:lnTo>
                    <a:lnTo>
                      <a:pt x="94439817" y="10852589"/>
                    </a:lnTo>
                    <a:lnTo>
                      <a:pt x="94295038" y="10852589"/>
                    </a:lnTo>
                    <a:lnTo>
                      <a:pt x="94295038" y="144780"/>
                    </a:lnTo>
                    <a:close/>
                    <a:moveTo>
                      <a:pt x="144780" y="10852589"/>
                    </a:moveTo>
                    <a:lnTo>
                      <a:pt x="94295038" y="10852589"/>
                    </a:lnTo>
                    <a:lnTo>
                      <a:pt x="94295038" y="10997368"/>
                    </a:lnTo>
                    <a:lnTo>
                      <a:pt x="144780" y="10997368"/>
                    </a:lnTo>
                    <a:lnTo>
                      <a:pt x="144780" y="10852589"/>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2" name="TextBox 17">
              <a:extLst>
                <a:ext uri="{FF2B5EF4-FFF2-40B4-BE49-F238E27FC236}">
                  <a16:creationId xmlns:a16="http://schemas.microsoft.com/office/drawing/2014/main" id="{62A6018D-D570-509F-836F-96DC5DD42200}"/>
                </a:ext>
              </a:extLst>
            </p:cNvPr>
            <p:cNvSpPr txBox="1"/>
            <p:nvPr/>
          </p:nvSpPr>
          <p:spPr>
            <a:xfrm>
              <a:off x="1849775" y="250849"/>
              <a:ext cx="11642166" cy="1692771"/>
            </a:xfrm>
            <a:prstGeom prst="rect">
              <a:avLst/>
            </a:prstGeom>
          </p:spPr>
          <p:txBody>
            <a:bodyPr lIns="0" tIns="0" rIns="0" bIns="0" rtlCol="0" anchor="t">
              <a:spAutoFit/>
            </a:bodyPr>
            <a:lstStyle/>
            <a:p>
              <a:pPr>
                <a:lnSpc>
                  <a:spcPts val="3329"/>
                </a:lnSpc>
              </a:pPr>
              <a:r>
                <a:rPr lang="en-US" sz="2999" spc="65" dirty="0">
                  <a:solidFill>
                    <a:srgbClr val="2E414D"/>
                  </a:solidFill>
                  <a:latin typeface="Sifonn"/>
                </a:rPr>
                <a:t>Brochure: ‘</a:t>
              </a:r>
              <a:r>
                <a:rPr lang="en-US" sz="2999" spc="65" dirty="0" err="1">
                  <a:solidFill>
                    <a:srgbClr val="2E414D"/>
                  </a:solidFill>
                  <a:latin typeface="Sifonn"/>
                </a:rPr>
                <a:t>Niet</a:t>
              </a:r>
              <a:r>
                <a:rPr lang="en-US" sz="2999" spc="65" dirty="0">
                  <a:solidFill>
                    <a:srgbClr val="2E414D"/>
                  </a:solidFill>
                  <a:latin typeface="Sifonn"/>
                </a:rPr>
                <a:t> op school? </a:t>
              </a:r>
              <a:r>
                <a:rPr lang="en-US" sz="2999" spc="65" dirty="0" err="1">
                  <a:solidFill>
                    <a:srgbClr val="2E414D"/>
                  </a:solidFill>
                  <a:latin typeface="Sifonn"/>
                </a:rPr>
                <a:t>Naar</a:t>
              </a:r>
              <a:r>
                <a:rPr lang="en-US" sz="2999" spc="65" dirty="0">
                  <a:solidFill>
                    <a:srgbClr val="2E414D"/>
                  </a:solidFill>
                  <a:latin typeface="Sifonn"/>
                </a:rPr>
                <a:t> school </a:t>
              </a:r>
              <a:r>
                <a:rPr lang="en-US" sz="2999" spc="65" dirty="0" err="1">
                  <a:solidFill>
                    <a:srgbClr val="2E414D"/>
                  </a:solidFill>
                  <a:latin typeface="Sifonn"/>
                </a:rPr>
                <a:t>gaan</a:t>
              </a:r>
              <a:r>
                <a:rPr lang="en-US" sz="2999" spc="65" dirty="0">
                  <a:solidFill>
                    <a:srgbClr val="2E414D"/>
                  </a:solidFill>
                  <a:latin typeface="Sifonn"/>
                </a:rPr>
                <a:t>, </a:t>
              </a:r>
              <a:r>
                <a:rPr lang="en-US" sz="2999" spc="65" dirty="0" err="1">
                  <a:solidFill>
                    <a:srgbClr val="2E414D"/>
                  </a:solidFill>
                  <a:latin typeface="Sifonn"/>
                </a:rPr>
                <a:t>een</a:t>
              </a:r>
              <a:r>
                <a:rPr lang="en-US" sz="2999" spc="65" dirty="0">
                  <a:solidFill>
                    <a:srgbClr val="2E414D"/>
                  </a:solidFill>
                  <a:latin typeface="Sifonn"/>
                </a:rPr>
                <a:t> </a:t>
              </a:r>
              <a:r>
                <a:rPr lang="en-US" sz="2999" spc="65" dirty="0" err="1">
                  <a:solidFill>
                    <a:srgbClr val="2E414D"/>
                  </a:solidFill>
                  <a:latin typeface="Sifonn"/>
                </a:rPr>
                <a:t>kwestie</a:t>
              </a:r>
              <a:r>
                <a:rPr lang="en-US" sz="2999" spc="65" dirty="0">
                  <a:solidFill>
                    <a:srgbClr val="2E414D"/>
                  </a:solidFill>
                  <a:latin typeface="Sifonn"/>
                </a:rPr>
                <a:t> van </a:t>
              </a:r>
              <a:r>
                <a:rPr lang="en-US" sz="2999" spc="65" dirty="0" err="1">
                  <a:solidFill>
                    <a:srgbClr val="2E414D"/>
                  </a:solidFill>
                  <a:latin typeface="Sifonn"/>
                </a:rPr>
                <a:t>vertrouwen</a:t>
              </a:r>
              <a:r>
                <a:rPr lang="en-US" sz="2999" spc="65" dirty="0">
                  <a:solidFill>
                    <a:srgbClr val="2E414D"/>
                  </a:solidFill>
                  <a:latin typeface="Sifonn"/>
                </a:rPr>
                <a:t>’</a:t>
              </a:r>
            </a:p>
            <a:p>
              <a:pPr>
                <a:lnSpc>
                  <a:spcPts val="3329"/>
                </a:lnSpc>
              </a:pPr>
              <a:endParaRPr lang="en-US" sz="2999" spc="65" dirty="0">
                <a:solidFill>
                  <a:srgbClr val="2E414D"/>
                </a:solidFill>
                <a:latin typeface="Sifonn"/>
              </a:endParaRPr>
            </a:p>
          </p:txBody>
        </p:sp>
      </p:grpSp>
      <p:grpSp>
        <p:nvGrpSpPr>
          <p:cNvPr id="45" name="Group 18">
            <a:extLst>
              <a:ext uri="{FF2B5EF4-FFF2-40B4-BE49-F238E27FC236}">
                <a16:creationId xmlns:a16="http://schemas.microsoft.com/office/drawing/2014/main" id="{1372AF0B-32F6-D8E6-3458-35EE2AA6BDF5}"/>
              </a:ext>
            </a:extLst>
          </p:cNvPr>
          <p:cNvGrpSpPr/>
          <p:nvPr/>
        </p:nvGrpSpPr>
        <p:grpSpPr>
          <a:xfrm>
            <a:off x="15370666" y="6629283"/>
            <a:ext cx="1301630" cy="1237049"/>
            <a:chOff x="0" y="0"/>
            <a:chExt cx="14007894" cy="13312888"/>
          </a:xfrm>
        </p:grpSpPr>
        <p:sp>
          <p:nvSpPr>
            <p:cNvPr id="46" name="Freeform 19">
              <a:extLst>
                <a:ext uri="{FF2B5EF4-FFF2-40B4-BE49-F238E27FC236}">
                  <a16:creationId xmlns:a16="http://schemas.microsoft.com/office/drawing/2014/main" id="{027A43F0-830D-2031-6CEC-D1C1C9501AA8}"/>
                </a:ext>
              </a:extLst>
            </p:cNvPr>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47" name="Freeform 20">
              <a:extLst>
                <a:ext uri="{FF2B5EF4-FFF2-40B4-BE49-F238E27FC236}">
                  <a16:creationId xmlns:a16="http://schemas.microsoft.com/office/drawing/2014/main" id="{C6451483-A7A6-9986-C467-F2ED7C8A47B5}"/>
                </a:ext>
              </a:extLst>
            </p:cNvPr>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51" name="Afbeelding 50">
            <a:extLst>
              <a:ext uri="{FF2B5EF4-FFF2-40B4-BE49-F238E27FC236}">
                <a16:creationId xmlns:a16="http://schemas.microsoft.com/office/drawing/2014/main" id="{6B1D42B0-29D6-4B7F-5ECA-4C9FE4B6706F}"/>
              </a:ext>
            </a:extLst>
          </p:cNvPr>
          <p:cNvPicPr>
            <a:picLocks noChangeAspect="1"/>
          </p:cNvPicPr>
          <p:nvPr/>
        </p:nvPicPr>
        <p:blipFill>
          <a:blip r:embed="rId7"/>
          <a:stretch>
            <a:fillRect/>
          </a:stretch>
        </p:blipFill>
        <p:spPr>
          <a:xfrm>
            <a:off x="15499029" y="9072354"/>
            <a:ext cx="1077333" cy="1080000"/>
          </a:xfrm>
          <a:prstGeom prst="rect">
            <a:avLst/>
          </a:prstGeom>
        </p:spPr>
      </p:pic>
      <p:pic>
        <p:nvPicPr>
          <p:cNvPr id="53" name="Afbeelding 52">
            <a:extLst>
              <a:ext uri="{FF2B5EF4-FFF2-40B4-BE49-F238E27FC236}">
                <a16:creationId xmlns:a16="http://schemas.microsoft.com/office/drawing/2014/main" id="{D4804F31-F987-0224-2627-1D03A69D3399}"/>
              </a:ext>
            </a:extLst>
          </p:cNvPr>
          <p:cNvPicPr>
            <a:picLocks noChangeAspect="1"/>
          </p:cNvPicPr>
          <p:nvPr/>
        </p:nvPicPr>
        <p:blipFill>
          <a:blip r:embed="rId8"/>
          <a:stretch>
            <a:fillRect/>
          </a:stretch>
        </p:blipFill>
        <p:spPr>
          <a:xfrm>
            <a:off x="15491776" y="6707807"/>
            <a:ext cx="1084586" cy="1080000"/>
          </a:xfrm>
          <a:prstGeom prst="rect">
            <a:avLst/>
          </a:prstGeom>
        </p:spPr>
      </p:pic>
      <p:pic>
        <p:nvPicPr>
          <p:cNvPr id="55" name="Afbeelding 54">
            <a:extLst>
              <a:ext uri="{FF2B5EF4-FFF2-40B4-BE49-F238E27FC236}">
                <a16:creationId xmlns:a16="http://schemas.microsoft.com/office/drawing/2014/main" id="{F20022D6-DD79-4293-5344-B7F1012F0B75}"/>
              </a:ext>
            </a:extLst>
          </p:cNvPr>
          <p:cNvPicPr>
            <a:picLocks noChangeAspect="1"/>
          </p:cNvPicPr>
          <p:nvPr/>
        </p:nvPicPr>
        <p:blipFill>
          <a:blip r:embed="rId9"/>
          <a:stretch>
            <a:fillRect/>
          </a:stretch>
        </p:blipFill>
        <p:spPr>
          <a:xfrm>
            <a:off x="15486071" y="3041525"/>
            <a:ext cx="1073136" cy="1080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2444446"/>
            <a:chOff x="0" y="0"/>
            <a:chExt cx="21388959" cy="3259261"/>
          </a:xfrm>
        </p:grpSpPr>
        <p:grpSp>
          <p:nvGrpSpPr>
            <p:cNvPr id="3" name="Group 3"/>
            <p:cNvGrpSpPr/>
            <p:nvPr/>
          </p:nvGrpSpPr>
          <p:grpSpPr>
            <a:xfrm>
              <a:off x="0" y="0"/>
              <a:ext cx="21388959" cy="3259261"/>
              <a:chOff x="0" y="0"/>
              <a:chExt cx="53580650" cy="8164648"/>
            </a:xfrm>
          </p:grpSpPr>
          <p:sp>
            <p:nvSpPr>
              <p:cNvPr id="4" name="Freeform 4"/>
              <p:cNvSpPr/>
              <p:nvPr/>
            </p:nvSpPr>
            <p:spPr>
              <a:xfrm>
                <a:off x="72390" y="72390"/>
                <a:ext cx="53435873" cy="8019868"/>
              </a:xfrm>
              <a:custGeom>
                <a:avLst/>
                <a:gdLst/>
                <a:ahLst/>
                <a:cxnLst/>
                <a:rect l="l" t="t" r="r" b="b"/>
                <a:pathLst>
                  <a:path w="53435873" h="8019868">
                    <a:moveTo>
                      <a:pt x="0" y="0"/>
                    </a:moveTo>
                    <a:lnTo>
                      <a:pt x="53435873" y="0"/>
                    </a:lnTo>
                    <a:lnTo>
                      <a:pt x="53435873" y="8019868"/>
                    </a:lnTo>
                    <a:lnTo>
                      <a:pt x="0" y="8019868"/>
                    </a:lnTo>
                    <a:lnTo>
                      <a:pt x="0" y="0"/>
                    </a:lnTo>
                    <a:close/>
                  </a:path>
                </a:pathLst>
              </a:custGeom>
              <a:solidFill>
                <a:srgbClr val="FAFEFF"/>
              </a:solidFill>
            </p:spPr>
          </p:sp>
          <p:sp>
            <p:nvSpPr>
              <p:cNvPr id="5" name="Freeform 5"/>
              <p:cNvSpPr/>
              <p:nvPr/>
            </p:nvSpPr>
            <p:spPr>
              <a:xfrm>
                <a:off x="0" y="0"/>
                <a:ext cx="53580649" cy="8164648"/>
              </a:xfrm>
              <a:custGeom>
                <a:avLst/>
                <a:gdLst/>
                <a:ahLst/>
                <a:cxnLst/>
                <a:rect l="l" t="t" r="r" b="b"/>
                <a:pathLst>
                  <a:path w="53580649" h="8164648">
                    <a:moveTo>
                      <a:pt x="53435870" y="8019869"/>
                    </a:moveTo>
                    <a:lnTo>
                      <a:pt x="53580649" y="8019869"/>
                    </a:lnTo>
                    <a:lnTo>
                      <a:pt x="53580649" y="8164648"/>
                    </a:lnTo>
                    <a:lnTo>
                      <a:pt x="53435870" y="8164648"/>
                    </a:lnTo>
                    <a:lnTo>
                      <a:pt x="53435870" y="8019868"/>
                    </a:lnTo>
                    <a:close/>
                    <a:moveTo>
                      <a:pt x="0" y="144780"/>
                    </a:moveTo>
                    <a:lnTo>
                      <a:pt x="144780" y="144780"/>
                    </a:lnTo>
                    <a:lnTo>
                      <a:pt x="144780" y="8019869"/>
                    </a:lnTo>
                    <a:lnTo>
                      <a:pt x="0" y="8019869"/>
                    </a:lnTo>
                    <a:lnTo>
                      <a:pt x="0" y="144780"/>
                    </a:lnTo>
                    <a:close/>
                    <a:moveTo>
                      <a:pt x="0" y="8019869"/>
                    </a:moveTo>
                    <a:lnTo>
                      <a:pt x="144780" y="8019869"/>
                    </a:lnTo>
                    <a:lnTo>
                      <a:pt x="144780" y="8164648"/>
                    </a:lnTo>
                    <a:lnTo>
                      <a:pt x="0" y="8164648"/>
                    </a:lnTo>
                    <a:lnTo>
                      <a:pt x="0" y="8019868"/>
                    </a:lnTo>
                    <a:close/>
                    <a:moveTo>
                      <a:pt x="53435870" y="144780"/>
                    </a:moveTo>
                    <a:lnTo>
                      <a:pt x="53580649" y="144780"/>
                    </a:lnTo>
                    <a:lnTo>
                      <a:pt x="53580649" y="8019869"/>
                    </a:lnTo>
                    <a:lnTo>
                      <a:pt x="53435870" y="8019869"/>
                    </a:lnTo>
                    <a:lnTo>
                      <a:pt x="53435870" y="144780"/>
                    </a:lnTo>
                    <a:close/>
                    <a:moveTo>
                      <a:pt x="144780" y="8019869"/>
                    </a:moveTo>
                    <a:lnTo>
                      <a:pt x="53435870" y="8019869"/>
                    </a:lnTo>
                    <a:lnTo>
                      <a:pt x="53435870" y="8164648"/>
                    </a:lnTo>
                    <a:lnTo>
                      <a:pt x="144780" y="8164648"/>
                    </a:lnTo>
                    <a:lnTo>
                      <a:pt x="144780" y="8019868"/>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1936932"/>
            </a:xfrm>
            <a:prstGeom prst="rect">
              <a:avLst/>
            </a:prstGeom>
          </p:spPr>
          <p:txBody>
            <a:bodyPr lIns="0" tIns="0" rIns="0" bIns="0" rtlCol="0" anchor="t">
              <a:spAutoFit/>
            </a:bodyPr>
            <a:lstStyle/>
            <a:p>
              <a:pPr>
                <a:lnSpc>
                  <a:spcPts val="5606"/>
                </a:lnSpc>
              </a:pPr>
              <a:r>
                <a:rPr lang="en-US" sz="5050" spc="111">
                  <a:solidFill>
                    <a:srgbClr val="2E414D"/>
                  </a:solidFill>
                  <a:latin typeface="Sifonn"/>
                </a:rPr>
                <a:t>Voogden van niet-begeleide minderjarige vreemdelingen</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399451" y="2604144"/>
            <a:ext cx="14092258" cy="817949"/>
            <a:chOff x="0" y="0"/>
            <a:chExt cx="18789677" cy="1090599"/>
          </a:xfrm>
        </p:grpSpPr>
        <p:grpSp>
          <p:nvGrpSpPr>
            <p:cNvPr id="9" name="Group 9"/>
            <p:cNvGrpSpPr/>
            <p:nvPr/>
          </p:nvGrpSpPr>
          <p:grpSpPr>
            <a:xfrm>
              <a:off x="0" y="0"/>
              <a:ext cx="18789677" cy="1090599"/>
              <a:chOff x="0" y="0"/>
              <a:chExt cx="125280165" cy="7271570"/>
            </a:xfrm>
          </p:grpSpPr>
          <p:sp>
            <p:nvSpPr>
              <p:cNvPr id="10" name="Freeform 1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11" name="Freeform 1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12" name="TextBox 1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Voogdijwet (2004)</a:t>
              </a:r>
            </a:p>
          </p:txBody>
        </p:sp>
      </p:grpSp>
      <p:grpSp>
        <p:nvGrpSpPr>
          <p:cNvPr id="13" name="Group 13"/>
          <p:cNvGrpSpPr/>
          <p:nvPr/>
        </p:nvGrpSpPr>
        <p:grpSpPr>
          <a:xfrm>
            <a:off x="399451" y="3469718"/>
            <a:ext cx="14092258" cy="817949"/>
            <a:chOff x="0" y="0"/>
            <a:chExt cx="18789677" cy="1090599"/>
          </a:xfrm>
        </p:grpSpPr>
        <p:grpSp>
          <p:nvGrpSpPr>
            <p:cNvPr id="14" name="Group 14"/>
            <p:cNvGrpSpPr/>
            <p:nvPr/>
          </p:nvGrpSpPr>
          <p:grpSpPr>
            <a:xfrm>
              <a:off x="0" y="0"/>
              <a:ext cx="18789677" cy="1090599"/>
              <a:chOff x="0" y="0"/>
              <a:chExt cx="125280165" cy="7271570"/>
            </a:xfrm>
          </p:grpSpPr>
          <p:sp>
            <p:nvSpPr>
              <p:cNvPr id="15" name="Freeform 15"/>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16" name="Freeform 16"/>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17" name="TextBox 17"/>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Particulier voogd - werknemer voogd</a:t>
              </a:r>
            </a:p>
          </p:txBody>
        </p:sp>
      </p:grpSp>
      <p:grpSp>
        <p:nvGrpSpPr>
          <p:cNvPr id="18" name="Group 18"/>
          <p:cNvGrpSpPr/>
          <p:nvPr/>
        </p:nvGrpSpPr>
        <p:grpSpPr>
          <a:xfrm>
            <a:off x="399451" y="4325551"/>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Taken voogd m.b.t. onderwijs</a:t>
              </a:r>
            </a:p>
          </p:txBody>
        </p:sp>
      </p:grpSp>
      <p:grpSp>
        <p:nvGrpSpPr>
          <p:cNvPr id="23" name="Group 23"/>
          <p:cNvGrpSpPr/>
          <p:nvPr/>
        </p:nvGrpSpPr>
        <p:grpSpPr>
          <a:xfrm>
            <a:off x="1602609" y="5143500"/>
            <a:ext cx="12889100" cy="736034"/>
            <a:chOff x="0" y="0"/>
            <a:chExt cx="17185466" cy="981379"/>
          </a:xfrm>
        </p:grpSpPr>
        <p:grpSp>
          <p:nvGrpSpPr>
            <p:cNvPr id="24" name="Group 24"/>
            <p:cNvGrpSpPr/>
            <p:nvPr/>
          </p:nvGrpSpPr>
          <p:grpSpPr>
            <a:xfrm>
              <a:off x="0" y="0"/>
              <a:ext cx="17185466" cy="981379"/>
              <a:chOff x="0" y="0"/>
              <a:chExt cx="114584092" cy="6543345"/>
            </a:xfrm>
          </p:grpSpPr>
          <p:sp>
            <p:nvSpPr>
              <p:cNvPr id="25" name="Freeform 25"/>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26" name="Freeform 26"/>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27" name="TextBox 27"/>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School- en studiekeuze</a:t>
              </a:r>
            </a:p>
          </p:txBody>
        </p:sp>
      </p:grpSp>
      <p:grpSp>
        <p:nvGrpSpPr>
          <p:cNvPr id="28" name="Group 28"/>
          <p:cNvGrpSpPr/>
          <p:nvPr/>
        </p:nvGrpSpPr>
        <p:grpSpPr>
          <a:xfrm>
            <a:off x="1602609" y="5879534"/>
            <a:ext cx="12889100" cy="736034"/>
            <a:chOff x="0" y="0"/>
            <a:chExt cx="17185466" cy="981379"/>
          </a:xfrm>
        </p:grpSpPr>
        <p:grpSp>
          <p:nvGrpSpPr>
            <p:cNvPr id="29" name="Group 29"/>
            <p:cNvGrpSpPr/>
            <p:nvPr/>
          </p:nvGrpSpPr>
          <p:grpSpPr>
            <a:xfrm>
              <a:off x="0" y="0"/>
              <a:ext cx="17185466" cy="981379"/>
              <a:chOff x="0" y="0"/>
              <a:chExt cx="114584092" cy="6543345"/>
            </a:xfrm>
          </p:grpSpPr>
          <p:sp>
            <p:nvSpPr>
              <p:cNvPr id="30" name="Freeform 30"/>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31" name="Freeform 31"/>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32" name="TextBox 32"/>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Inschrijving</a:t>
              </a:r>
            </a:p>
          </p:txBody>
        </p:sp>
      </p:grpSp>
      <p:grpSp>
        <p:nvGrpSpPr>
          <p:cNvPr id="33" name="Group 33"/>
          <p:cNvGrpSpPr/>
          <p:nvPr/>
        </p:nvGrpSpPr>
        <p:grpSpPr>
          <a:xfrm>
            <a:off x="1602609" y="6615569"/>
            <a:ext cx="12889100" cy="736034"/>
            <a:chOff x="0" y="0"/>
            <a:chExt cx="17185466" cy="981379"/>
          </a:xfrm>
        </p:grpSpPr>
        <p:grpSp>
          <p:nvGrpSpPr>
            <p:cNvPr id="34" name="Group 34"/>
            <p:cNvGrpSpPr/>
            <p:nvPr/>
          </p:nvGrpSpPr>
          <p:grpSpPr>
            <a:xfrm>
              <a:off x="0" y="0"/>
              <a:ext cx="17185466" cy="981379"/>
              <a:chOff x="0" y="0"/>
              <a:chExt cx="114584092" cy="6543345"/>
            </a:xfrm>
          </p:grpSpPr>
          <p:sp>
            <p:nvSpPr>
              <p:cNvPr id="35" name="Freeform 35"/>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36" name="Freeform 36"/>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37" name="TextBox 37"/>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Opvolging en contactpersoon</a:t>
              </a:r>
            </a:p>
          </p:txBody>
        </p:sp>
      </p:grpSp>
      <p:grpSp>
        <p:nvGrpSpPr>
          <p:cNvPr id="38" name="Group 38"/>
          <p:cNvGrpSpPr/>
          <p:nvPr/>
        </p:nvGrpSpPr>
        <p:grpSpPr>
          <a:xfrm>
            <a:off x="1602609" y="7351603"/>
            <a:ext cx="12889100" cy="736034"/>
            <a:chOff x="0" y="0"/>
            <a:chExt cx="17185466" cy="981379"/>
          </a:xfrm>
        </p:grpSpPr>
        <p:grpSp>
          <p:nvGrpSpPr>
            <p:cNvPr id="39" name="Group 39"/>
            <p:cNvGrpSpPr/>
            <p:nvPr/>
          </p:nvGrpSpPr>
          <p:grpSpPr>
            <a:xfrm>
              <a:off x="0" y="0"/>
              <a:ext cx="17185466" cy="981379"/>
              <a:chOff x="0" y="0"/>
              <a:chExt cx="114584092" cy="6543345"/>
            </a:xfrm>
          </p:grpSpPr>
          <p:sp>
            <p:nvSpPr>
              <p:cNvPr id="40" name="Freeform 40"/>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41" name="Freeform 41"/>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42" name="TextBox 42"/>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Oudercontact</a:t>
              </a:r>
            </a:p>
          </p:txBody>
        </p:sp>
      </p:grpSp>
      <p:grpSp>
        <p:nvGrpSpPr>
          <p:cNvPr id="43" name="Group 43"/>
          <p:cNvGrpSpPr/>
          <p:nvPr/>
        </p:nvGrpSpPr>
        <p:grpSpPr>
          <a:xfrm>
            <a:off x="1602609" y="8087637"/>
            <a:ext cx="12889100" cy="736034"/>
            <a:chOff x="0" y="0"/>
            <a:chExt cx="17185466" cy="981379"/>
          </a:xfrm>
        </p:grpSpPr>
        <p:grpSp>
          <p:nvGrpSpPr>
            <p:cNvPr id="44" name="Group 44"/>
            <p:cNvGrpSpPr/>
            <p:nvPr/>
          </p:nvGrpSpPr>
          <p:grpSpPr>
            <a:xfrm>
              <a:off x="0" y="0"/>
              <a:ext cx="17185466" cy="981379"/>
              <a:chOff x="0" y="0"/>
              <a:chExt cx="114584092" cy="6543345"/>
            </a:xfrm>
          </p:grpSpPr>
          <p:sp>
            <p:nvSpPr>
              <p:cNvPr id="45" name="Freeform 45"/>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46" name="Freeform 46"/>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47" name="TextBox 47"/>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Aanspreekpunt bij problemen - ingrijpen indien nodig</a:t>
              </a:r>
            </a:p>
          </p:txBody>
        </p:sp>
      </p:grpSp>
      <p:grpSp>
        <p:nvGrpSpPr>
          <p:cNvPr id="48" name="Group 48"/>
          <p:cNvGrpSpPr/>
          <p:nvPr/>
        </p:nvGrpSpPr>
        <p:grpSpPr>
          <a:xfrm>
            <a:off x="1602609" y="8823672"/>
            <a:ext cx="12889100" cy="736034"/>
            <a:chOff x="0" y="0"/>
            <a:chExt cx="17185466" cy="981379"/>
          </a:xfrm>
        </p:grpSpPr>
        <p:grpSp>
          <p:nvGrpSpPr>
            <p:cNvPr id="49" name="Group 49"/>
            <p:cNvGrpSpPr/>
            <p:nvPr/>
          </p:nvGrpSpPr>
          <p:grpSpPr>
            <a:xfrm>
              <a:off x="0" y="0"/>
              <a:ext cx="17185466" cy="981379"/>
              <a:chOff x="0" y="0"/>
              <a:chExt cx="114584092" cy="6543345"/>
            </a:xfrm>
          </p:grpSpPr>
          <p:sp>
            <p:nvSpPr>
              <p:cNvPr id="50" name="Freeform 50"/>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51" name="Freeform 51"/>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52" name="TextBox 52"/>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Samenwerking begeleider opvangcentrum</a:t>
              </a:r>
            </a:p>
          </p:txBody>
        </p:sp>
      </p:grpSp>
      <p:grpSp>
        <p:nvGrpSpPr>
          <p:cNvPr id="53" name="Group 53"/>
          <p:cNvGrpSpPr/>
          <p:nvPr/>
        </p:nvGrpSpPr>
        <p:grpSpPr>
          <a:xfrm>
            <a:off x="1602609" y="9550966"/>
            <a:ext cx="12889100" cy="736034"/>
            <a:chOff x="0" y="0"/>
            <a:chExt cx="17185466" cy="981379"/>
          </a:xfrm>
        </p:grpSpPr>
        <p:grpSp>
          <p:nvGrpSpPr>
            <p:cNvPr id="54" name="Group 54"/>
            <p:cNvGrpSpPr/>
            <p:nvPr/>
          </p:nvGrpSpPr>
          <p:grpSpPr>
            <a:xfrm>
              <a:off x="0" y="0"/>
              <a:ext cx="17185466" cy="981379"/>
              <a:chOff x="0" y="0"/>
              <a:chExt cx="114584092" cy="6543345"/>
            </a:xfrm>
          </p:grpSpPr>
          <p:sp>
            <p:nvSpPr>
              <p:cNvPr id="55" name="Freeform 55"/>
              <p:cNvSpPr/>
              <p:nvPr/>
            </p:nvSpPr>
            <p:spPr>
              <a:xfrm>
                <a:off x="72390" y="72390"/>
                <a:ext cx="114439318" cy="6398565"/>
              </a:xfrm>
              <a:custGeom>
                <a:avLst/>
                <a:gdLst/>
                <a:ahLst/>
                <a:cxnLst/>
                <a:rect l="l" t="t" r="r" b="b"/>
                <a:pathLst>
                  <a:path w="114439318" h="6398565">
                    <a:moveTo>
                      <a:pt x="0" y="0"/>
                    </a:moveTo>
                    <a:lnTo>
                      <a:pt x="114439318" y="0"/>
                    </a:lnTo>
                    <a:lnTo>
                      <a:pt x="114439318" y="6398565"/>
                    </a:lnTo>
                    <a:lnTo>
                      <a:pt x="0" y="6398565"/>
                    </a:lnTo>
                    <a:lnTo>
                      <a:pt x="0" y="0"/>
                    </a:lnTo>
                    <a:close/>
                  </a:path>
                </a:pathLst>
              </a:custGeom>
              <a:solidFill>
                <a:srgbClr val="FAFEFF"/>
              </a:solidFill>
            </p:spPr>
          </p:sp>
          <p:sp>
            <p:nvSpPr>
              <p:cNvPr id="56" name="Freeform 56"/>
              <p:cNvSpPr/>
              <p:nvPr/>
            </p:nvSpPr>
            <p:spPr>
              <a:xfrm>
                <a:off x="0" y="0"/>
                <a:ext cx="114584088" cy="6543345"/>
              </a:xfrm>
              <a:custGeom>
                <a:avLst/>
                <a:gdLst/>
                <a:ahLst/>
                <a:cxnLst/>
                <a:rect l="l" t="t" r="r" b="b"/>
                <a:pathLst>
                  <a:path w="114584088" h="6543345">
                    <a:moveTo>
                      <a:pt x="114439316" y="6398565"/>
                    </a:moveTo>
                    <a:lnTo>
                      <a:pt x="114584088" y="6398565"/>
                    </a:lnTo>
                    <a:lnTo>
                      <a:pt x="114584088" y="6543345"/>
                    </a:lnTo>
                    <a:lnTo>
                      <a:pt x="114439316" y="6543345"/>
                    </a:lnTo>
                    <a:lnTo>
                      <a:pt x="114439316"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114439316" y="144780"/>
                    </a:moveTo>
                    <a:lnTo>
                      <a:pt x="114584088" y="144780"/>
                    </a:lnTo>
                    <a:lnTo>
                      <a:pt x="114584088" y="6398565"/>
                    </a:lnTo>
                    <a:lnTo>
                      <a:pt x="114439316" y="6398565"/>
                    </a:lnTo>
                    <a:lnTo>
                      <a:pt x="114439316" y="144780"/>
                    </a:lnTo>
                    <a:close/>
                    <a:moveTo>
                      <a:pt x="144780" y="6398565"/>
                    </a:moveTo>
                    <a:lnTo>
                      <a:pt x="114439316" y="6398565"/>
                    </a:lnTo>
                    <a:lnTo>
                      <a:pt x="114439316" y="6543345"/>
                    </a:lnTo>
                    <a:lnTo>
                      <a:pt x="144780" y="6543345"/>
                    </a:lnTo>
                    <a:lnTo>
                      <a:pt x="144780" y="6398565"/>
                    </a:lnTo>
                    <a:close/>
                    <a:moveTo>
                      <a:pt x="114439316" y="0"/>
                    </a:moveTo>
                    <a:lnTo>
                      <a:pt x="114584088" y="0"/>
                    </a:lnTo>
                    <a:lnTo>
                      <a:pt x="114584088" y="144780"/>
                    </a:lnTo>
                    <a:lnTo>
                      <a:pt x="114439316" y="144780"/>
                    </a:lnTo>
                    <a:lnTo>
                      <a:pt x="114439316" y="0"/>
                    </a:lnTo>
                    <a:close/>
                    <a:moveTo>
                      <a:pt x="0" y="0"/>
                    </a:moveTo>
                    <a:lnTo>
                      <a:pt x="144780" y="0"/>
                    </a:lnTo>
                    <a:lnTo>
                      <a:pt x="144780" y="144780"/>
                    </a:lnTo>
                    <a:lnTo>
                      <a:pt x="0" y="144780"/>
                    </a:lnTo>
                    <a:lnTo>
                      <a:pt x="0" y="0"/>
                    </a:lnTo>
                    <a:close/>
                    <a:moveTo>
                      <a:pt x="144780" y="0"/>
                    </a:moveTo>
                    <a:lnTo>
                      <a:pt x="114439316" y="0"/>
                    </a:lnTo>
                    <a:lnTo>
                      <a:pt x="114439316" y="144780"/>
                    </a:lnTo>
                    <a:lnTo>
                      <a:pt x="144780" y="144780"/>
                    </a:lnTo>
                    <a:lnTo>
                      <a:pt x="144780" y="0"/>
                    </a:lnTo>
                    <a:close/>
                  </a:path>
                </a:pathLst>
              </a:custGeom>
              <a:solidFill>
                <a:srgbClr val="2E414D"/>
              </a:solidFill>
            </p:spPr>
          </p:sp>
        </p:grpSp>
        <p:sp>
          <p:nvSpPr>
            <p:cNvPr id="57" name="TextBox 57"/>
            <p:cNvSpPr txBox="1"/>
            <p:nvPr/>
          </p:nvSpPr>
          <p:spPr>
            <a:xfrm>
              <a:off x="2244337" y="250850"/>
              <a:ext cx="14125472"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Vertrouwensrelatie</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341191" y="-189260"/>
            <a:ext cx="18970382" cy="5276082"/>
            <a:chOff x="0" y="0"/>
            <a:chExt cx="45047194" cy="12528620"/>
          </a:xfrm>
        </p:grpSpPr>
        <p:sp>
          <p:nvSpPr>
            <p:cNvPr id="3" name="Freeform 3"/>
            <p:cNvSpPr/>
            <p:nvPr/>
          </p:nvSpPr>
          <p:spPr>
            <a:xfrm>
              <a:off x="72390" y="72390"/>
              <a:ext cx="44902415" cy="12383840"/>
            </a:xfrm>
            <a:custGeom>
              <a:avLst/>
              <a:gdLst/>
              <a:ahLst/>
              <a:cxnLst/>
              <a:rect l="l" t="t" r="r" b="b"/>
              <a:pathLst>
                <a:path w="44902415" h="12383840">
                  <a:moveTo>
                    <a:pt x="0" y="0"/>
                  </a:moveTo>
                  <a:lnTo>
                    <a:pt x="44902415" y="0"/>
                  </a:lnTo>
                  <a:lnTo>
                    <a:pt x="44902415" y="12383840"/>
                  </a:lnTo>
                  <a:lnTo>
                    <a:pt x="0" y="12383840"/>
                  </a:lnTo>
                  <a:lnTo>
                    <a:pt x="0" y="0"/>
                  </a:lnTo>
                  <a:close/>
                </a:path>
              </a:pathLst>
            </a:custGeom>
            <a:solidFill>
              <a:srgbClr val="FAFEFF"/>
            </a:solidFill>
          </p:spPr>
        </p:sp>
        <p:sp>
          <p:nvSpPr>
            <p:cNvPr id="4" name="Freeform 4"/>
            <p:cNvSpPr/>
            <p:nvPr/>
          </p:nvSpPr>
          <p:spPr>
            <a:xfrm>
              <a:off x="0" y="0"/>
              <a:ext cx="45047195" cy="12528620"/>
            </a:xfrm>
            <a:custGeom>
              <a:avLst/>
              <a:gdLst/>
              <a:ahLst/>
              <a:cxnLst/>
              <a:rect l="l" t="t" r="r" b="b"/>
              <a:pathLst>
                <a:path w="45047195" h="12528620">
                  <a:moveTo>
                    <a:pt x="44902413" y="12383839"/>
                  </a:moveTo>
                  <a:lnTo>
                    <a:pt x="45047195" y="12383839"/>
                  </a:lnTo>
                  <a:lnTo>
                    <a:pt x="45047195" y="12528620"/>
                  </a:lnTo>
                  <a:lnTo>
                    <a:pt x="44902413" y="12528620"/>
                  </a:lnTo>
                  <a:lnTo>
                    <a:pt x="44902413" y="12383839"/>
                  </a:lnTo>
                  <a:close/>
                  <a:moveTo>
                    <a:pt x="0" y="144780"/>
                  </a:moveTo>
                  <a:lnTo>
                    <a:pt x="144780" y="144780"/>
                  </a:lnTo>
                  <a:lnTo>
                    <a:pt x="144780" y="12383840"/>
                  </a:lnTo>
                  <a:lnTo>
                    <a:pt x="0" y="12383840"/>
                  </a:lnTo>
                  <a:lnTo>
                    <a:pt x="0" y="144780"/>
                  </a:lnTo>
                  <a:close/>
                  <a:moveTo>
                    <a:pt x="0" y="12383840"/>
                  </a:moveTo>
                  <a:lnTo>
                    <a:pt x="144780" y="12383840"/>
                  </a:lnTo>
                  <a:lnTo>
                    <a:pt x="144780" y="12528620"/>
                  </a:lnTo>
                  <a:lnTo>
                    <a:pt x="0" y="12528620"/>
                  </a:lnTo>
                  <a:lnTo>
                    <a:pt x="0" y="12383839"/>
                  </a:lnTo>
                  <a:close/>
                  <a:moveTo>
                    <a:pt x="44902413" y="144780"/>
                  </a:moveTo>
                  <a:lnTo>
                    <a:pt x="45047195" y="144780"/>
                  </a:lnTo>
                  <a:lnTo>
                    <a:pt x="45047195" y="12383840"/>
                  </a:lnTo>
                  <a:lnTo>
                    <a:pt x="44902413" y="12383840"/>
                  </a:lnTo>
                  <a:lnTo>
                    <a:pt x="44902413" y="144780"/>
                  </a:lnTo>
                  <a:close/>
                  <a:moveTo>
                    <a:pt x="144780" y="12383839"/>
                  </a:moveTo>
                  <a:lnTo>
                    <a:pt x="44902416" y="12383839"/>
                  </a:lnTo>
                  <a:lnTo>
                    <a:pt x="44902416" y="12528620"/>
                  </a:lnTo>
                  <a:lnTo>
                    <a:pt x="144780" y="12528620"/>
                  </a:lnTo>
                  <a:lnTo>
                    <a:pt x="144780" y="12383839"/>
                  </a:lnTo>
                  <a:close/>
                  <a:moveTo>
                    <a:pt x="44902413" y="0"/>
                  </a:moveTo>
                  <a:lnTo>
                    <a:pt x="45047195" y="0"/>
                  </a:lnTo>
                  <a:lnTo>
                    <a:pt x="45047195" y="144780"/>
                  </a:lnTo>
                  <a:lnTo>
                    <a:pt x="44902413" y="144780"/>
                  </a:lnTo>
                  <a:lnTo>
                    <a:pt x="44902413" y="0"/>
                  </a:lnTo>
                  <a:close/>
                  <a:moveTo>
                    <a:pt x="0" y="0"/>
                  </a:moveTo>
                  <a:lnTo>
                    <a:pt x="144780" y="0"/>
                  </a:lnTo>
                  <a:lnTo>
                    <a:pt x="144780" y="144780"/>
                  </a:lnTo>
                  <a:lnTo>
                    <a:pt x="0" y="144780"/>
                  </a:lnTo>
                  <a:lnTo>
                    <a:pt x="0" y="0"/>
                  </a:lnTo>
                  <a:close/>
                  <a:moveTo>
                    <a:pt x="144780" y="0"/>
                  </a:moveTo>
                  <a:lnTo>
                    <a:pt x="44902416" y="0"/>
                  </a:lnTo>
                  <a:lnTo>
                    <a:pt x="44902416" y="144780"/>
                  </a:lnTo>
                  <a:lnTo>
                    <a:pt x="144780" y="144780"/>
                  </a:lnTo>
                  <a:lnTo>
                    <a:pt x="144780" y="0"/>
                  </a:lnTo>
                  <a:close/>
                </a:path>
              </a:pathLst>
            </a:custGeom>
            <a:solidFill>
              <a:srgbClr val="2E414D"/>
            </a:solidFill>
          </p:spPr>
        </p:sp>
      </p:grpSp>
      <p:grpSp>
        <p:nvGrpSpPr>
          <p:cNvPr id="5" name="Group 5"/>
          <p:cNvGrpSpPr/>
          <p:nvPr/>
        </p:nvGrpSpPr>
        <p:grpSpPr>
          <a:xfrm>
            <a:off x="3691076" y="3777046"/>
            <a:ext cx="2519289" cy="251928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3EBE2"/>
            </a:solidFill>
          </p:spPr>
        </p:sp>
      </p:grpSp>
      <p:grpSp>
        <p:nvGrpSpPr>
          <p:cNvPr id="7" name="Group 7"/>
          <p:cNvGrpSpPr>
            <a:grpSpLocks noChangeAspect="1"/>
          </p:cNvGrpSpPr>
          <p:nvPr/>
        </p:nvGrpSpPr>
        <p:grpSpPr>
          <a:xfrm>
            <a:off x="11877099" y="3827178"/>
            <a:ext cx="2519299" cy="2519289"/>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3939" r="-3939"/>
              </a:stretch>
            </a:blipFill>
          </p:spPr>
        </p:sp>
      </p:grpSp>
      <p:pic>
        <p:nvPicPr>
          <p:cNvPr id="9" name="Picture 9"/>
          <p:cNvPicPr>
            <a:picLocks noChangeAspect="1"/>
          </p:cNvPicPr>
          <p:nvPr/>
        </p:nvPicPr>
        <p:blipFill>
          <a:blip r:embed="rId4"/>
          <a:srcRect/>
          <a:stretch>
            <a:fillRect/>
          </a:stretch>
        </p:blipFill>
        <p:spPr>
          <a:xfrm>
            <a:off x="3293907" y="3572536"/>
            <a:ext cx="3313627" cy="2389954"/>
          </a:xfrm>
          <a:prstGeom prst="rect">
            <a:avLst/>
          </a:prstGeom>
        </p:spPr>
      </p:pic>
      <p:sp>
        <p:nvSpPr>
          <p:cNvPr id="10" name="TextBox 10"/>
          <p:cNvSpPr txBox="1"/>
          <p:nvPr/>
        </p:nvSpPr>
        <p:spPr>
          <a:xfrm>
            <a:off x="2080326" y="1713829"/>
            <a:ext cx="14127349" cy="851238"/>
          </a:xfrm>
          <a:prstGeom prst="rect">
            <a:avLst/>
          </a:prstGeom>
        </p:spPr>
        <p:txBody>
          <a:bodyPr lIns="0" tIns="0" rIns="0" bIns="0" rtlCol="0" anchor="t">
            <a:spAutoFit/>
          </a:bodyPr>
          <a:lstStyle/>
          <a:p>
            <a:pPr algn="ctr">
              <a:lnSpc>
                <a:spcPts val="6729"/>
              </a:lnSpc>
            </a:pPr>
            <a:r>
              <a:rPr lang="en-US" sz="5340" spc="229">
                <a:solidFill>
                  <a:srgbClr val="2E414D"/>
                </a:solidFill>
                <a:latin typeface="Sifonn"/>
              </a:rPr>
              <a:t>VRAGEN EN/OF MEER INFORMATIE?</a:t>
            </a:r>
          </a:p>
        </p:txBody>
      </p:sp>
      <p:grpSp>
        <p:nvGrpSpPr>
          <p:cNvPr id="11" name="Group 11"/>
          <p:cNvGrpSpPr/>
          <p:nvPr/>
        </p:nvGrpSpPr>
        <p:grpSpPr>
          <a:xfrm>
            <a:off x="9932829" y="7172087"/>
            <a:ext cx="5947853" cy="2667238"/>
            <a:chOff x="0" y="0"/>
            <a:chExt cx="7930470" cy="3556318"/>
          </a:xfrm>
        </p:grpSpPr>
        <p:sp>
          <p:nvSpPr>
            <p:cNvPr id="12" name="TextBox 12"/>
            <p:cNvSpPr txBox="1"/>
            <p:nvPr/>
          </p:nvSpPr>
          <p:spPr>
            <a:xfrm>
              <a:off x="0" y="-66675"/>
              <a:ext cx="7930470" cy="729615"/>
            </a:xfrm>
            <a:prstGeom prst="rect">
              <a:avLst/>
            </a:prstGeom>
          </p:spPr>
          <p:txBody>
            <a:bodyPr lIns="0" tIns="0" rIns="0" bIns="0" rtlCol="0" anchor="t">
              <a:spAutoFit/>
            </a:bodyPr>
            <a:lstStyle/>
            <a:p>
              <a:pPr algn="ctr">
                <a:lnSpc>
                  <a:spcPts val="4620"/>
                </a:lnSpc>
              </a:pPr>
              <a:r>
                <a:rPr lang="en-US" sz="3300" spc="429">
                  <a:solidFill>
                    <a:srgbClr val="2E414D"/>
                  </a:solidFill>
                  <a:latin typeface="Glacial Indifference"/>
                </a:rPr>
                <a:t>FRANCISKA WILDENBOER</a:t>
              </a:r>
            </a:p>
          </p:txBody>
        </p:sp>
        <p:sp>
          <p:nvSpPr>
            <p:cNvPr id="13" name="TextBox 13"/>
            <p:cNvSpPr txBox="1"/>
            <p:nvPr/>
          </p:nvSpPr>
          <p:spPr>
            <a:xfrm>
              <a:off x="0" y="763429"/>
              <a:ext cx="7930470" cy="1466850"/>
            </a:xfrm>
            <a:prstGeom prst="rect">
              <a:avLst/>
            </a:prstGeom>
          </p:spPr>
          <p:txBody>
            <a:bodyPr lIns="0" tIns="0" rIns="0" bIns="0" rtlCol="0" anchor="t">
              <a:spAutoFit/>
            </a:bodyPr>
            <a:lstStyle/>
            <a:p>
              <a:pPr algn="ctr">
                <a:lnSpc>
                  <a:spcPts val="4500"/>
                </a:lnSpc>
              </a:pPr>
              <a:r>
                <a:rPr lang="en-US" sz="3000" spc="30">
                  <a:solidFill>
                    <a:srgbClr val="2E414D"/>
                  </a:solidFill>
                  <a:latin typeface="Glacial Indifference"/>
                </a:rPr>
                <a:t>Stafmedewerker onderwijs </a:t>
              </a:r>
            </a:p>
            <a:p>
              <a:pPr algn="ctr">
                <a:lnSpc>
                  <a:spcPts val="4500"/>
                </a:lnSpc>
              </a:pPr>
              <a:r>
                <a:rPr lang="en-US" sz="3000" spc="30">
                  <a:solidFill>
                    <a:srgbClr val="2E414D"/>
                  </a:solidFill>
                  <a:latin typeface="Glacial Indifference"/>
                </a:rPr>
                <a:t>Begeleider diversiteit</a:t>
              </a:r>
            </a:p>
          </p:txBody>
        </p:sp>
        <p:sp>
          <p:nvSpPr>
            <p:cNvPr id="14" name="TextBox 14"/>
            <p:cNvSpPr txBox="1"/>
            <p:nvPr/>
          </p:nvSpPr>
          <p:spPr>
            <a:xfrm>
              <a:off x="0" y="2349818"/>
              <a:ext cx="7930470" cy="1206500"/>
            </a:xfrm>
            <a:prstGeom prst="rect">
              <a:avLst/>
            </a:prstGeom>
          </p:spPr>
          <p:txBody>
            <a:bodyPr lIns="0" tIns="0" rIns="0" bIns="0" rtlCol="0" anchor="t">
              <a:spAutoFit/>
            </a:bodyPr>
            <a:lstStyle/>
            <a:p>
              <a:pPr algn="ctr">
                <a:lnSpc>
                  <a:spcPts val="3749"/>
                </a:lnSpc>
              </a:pPr>
              <a:r>
                <a:rPr lang="en-US" sz="2499" spc="24">
                  <a:solidFill>
                    <a:srgbClr val="2E414D"/>
                  </a:solidFill>
                  <a:latin typeface="Glacial Indifference"/>
                </a:rPr>
                <a:t>franciska.wildenboer@vcov.be</a:t>
              </a:r>
            </a:p>
            <a:p>
              <a:pPr algn="ctr">
                <a:lnSpc>
                  <a:spcPts val="3750"/>
                </a:lnSpc>
              </a:pPr>
              <a:r>
                <a:rPr lang="en-US" sz="2500" spc="24">
                  <a:solidFill>
                    <a:srgbClr val="2E414D"/>
                  </a:solidFill>
                  <a:latin typeface="Glacial Indifference"/>
                </a:rPr>
                <a:t>0477 99 46 28</a:t>
              </a:r>
            </a:p>
          </p:txBody>
        </p:sp>
      </p:grpSp>
      <p:grpSp>
        <p:nvGrpSpPr>
          <p:cNvPr id="15" name="Group 15"/>
          <p:cNvGrpSpPr/>
          <p:nvPr/>
        </p:nvGrpSpPr>
        <p:grpSpPr>
          <a:xfrm>
            <a:off x="2975029" y="7121955"/>
            <a:ext cx="3951392" cy="1629013"/>
            <a:chOff x="0" y="0"/>
            <a:chExt cx="5268522" cy="2172018"/>
          </a:xfrm>
        </p:grpSpPr>
        <p:sp>
          <p:nvSpPr>
            <p:cNvPr id="16" name="TextBox 16"/>
            <p:cNvSpPr txBox="1"/>
            <p:nvPr/>
          </p:nvSpPr>
          <p:spPr>
            <a:xfrm>
              <a:off x="0" y="-66675"/>
              <a:ext cx="5268522" cy="729615"/>
            </a:xfrm>
            <a:prstGeom prst="rect">
              <a:avLst/>
            </a:prstGeom>
          </p:spPr>
          <p:txBody>
            <a:bodyPr lIns="0" tIns="0" rIns="0" bIns="0" rtlCol="0" anchor="t">
              <a:spAutoFit/>
            </a:bodyPr>
            <a:lstStyle/>
            <a:p>
              <a:pPr algn="ctr">
                <a:lnSpc>
                  <a:spcPts val="4620"/>
                </a:lnSpc>
              </a:pPr>
              <a:r>
                <a:rPr lang="en-US" sz="3300" spc="429">
                  <a:solidFill>
                    <a:srgbClr val="2E414D"/>
                  </a:solidFill>
                  <a:latin typeface="Glacial Indifference"/>
                </a:rPr>
                <a:t>WWW.VCOV.BE</a:t>
              </a:r>
            </a:p>
          </p:txBody>
        </p:sp>
        <p:sp>
          <p:nvSpPr>
            <p:cNvPr id="17" name="TextBox 17"/>
            <p:cNvSpPr txBox="1"/>
            <p:nvPr/>
          </p:nvSpPr>
          <p:spPr>
            <a:xfrm>
              <a:off x="0" y="763429"/>
              <a:ext cx="5268522" cy="704850"/>
            </a:xfrm>
            <a:prstGeom prst="rect">
              <a:avLst/>
            </a:prstGeom>
          </p:spPr>
          <p:txBody>
            <a:bodyPr lIns="0" tIns="0" rIns="0" bIns="0" rtlCol="0" anchor="t">
              <a:spAutoFit/>
            </a:bodyPr>
            <a:lstStyle/>
            <a:p>
              <a:pPr algn="ctr">
                <a:lnSpc>
                  <a:spcPts val="4500"/>
                </a:lnSpc>
              </a:pPr>
              <a:r>
                <a:rPr lang="en-US" sz="3000" spc="30">
                  <a:solidFill>
                    <a:srgbClr val="2E414D"/>
                  </a:solidFill>
                  <a:latin typeface="Glacial Indifference"/>
                </a:rPr>
                <a:t>info@vcov.be</a:t>
              </a:r>
            </a:p>
          </p:txBody>
        </p:sp>
        <p:sp>
          <p:nvSpPr>
            <p:cNvPr id="18" name="TextBox 18"/>
            <p:cNvSpPr txBox="1"/>
            <p:nvPr/>
          </p:nvSpPr>
          <p:spPr>
            <a:xfrm>
              <a:off x="0" y="1587818"/>
              <a:ext cx="5268522" cy="584200"/>
            </a:xfrm>
            <a:prstGeom prst="rect">
              <a:avLst/>
            </a:prstGeom>
          </p:spPr>
          <p:txBody>
            <a:bodyPr lIns="0" tIns="0" rIns="0" bIns="0" rtlCol="0" anchor="t">
              <a:spAutoFit/>
            </a:bodyPr>
            <a:lstStyle/>
            <a:p>
              <a:pPr algn="ctr">
                <a:lnSpc>
                  <a:spcPts val="3750"/>
                </a:lnSpc>
              </a:pPr>
              <a:r>
                <a:rPr lang="en-US" sz="2500" spc="24">
                  <a:solidFill>
                    <a:srgbClr val="2E414D"/>
                  </a:solidFill>
                  <a:latin typeface="Glacial Indifference"/>
                </a:rPr>
                <a:t>016 38 81 00</a:t>
              </a:r>
            </a:p>
          </p:txBody>
        </p:sp>
      </p:grpSp>
      <p:pic>
        <p:nvPicPr>
          <p:cNvPr id="20" name="Afbeelding 19">
            <a:extLst>
              <a:ext uri="{FF2B5EF4-FFF2-40B4-BE49-F238E27FC236}">
                <a16:creationId xmlns:a16="http://schemas.microsoft.com/office/drawing/2014/main" id="{10662DF9-26B2-BCD5-D357-0FA274C6C8A8}"/>
              </a:ext>
            </a:extLst>
          </p:cNvPr>
          <p:cNvPicPr>
            <a:picLocks noChangeAspect="1"/>
          </p:cNvPicPr>
          <p:nvPr/>
        </p:nvPicPr>
        <p:blipFill>
          <a:blip r:embed="rId5"/>
          <a:stretch>
            <a:fillRect/>
          </a:stretch>
        </p:blipFill>
        <p:spPr>
          <a:xfrm>
            <a:off x="15880682" y="8294727"/>
            <a:ext cx="1080000" cy="108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EFF"/>
        </a:solidFill>
        <a:effectLst/>
      </p:bgPr>
    </p:bg>
    <p:spTree>
      <p:nvGrpSpPr>
        <p:cNvPr id="1" name=""/>
        <p:cNvGrpSpPr/>
        <p:nvPr/>
      </p:nvGrpSpPr>
      <p:grpSpPr>
        <a:xfrm>
          <a:off x="0" y="0"/>
          <a:ext cx="0" cy="0"/>
          <a:chOff x="0" y="0"/>
          <a:chExt cx="0" cy="0"/>
        </a:xfrm>
      </p:grpSpPr>
      <p:grpSp>
        <p:nvGrpSpPr>
          <p:cNvPr id="2" name="Group 2"/>
          <p:cNvGrpSpPr/>
          <p:nvPr/>
        </p:nvGrpSpPr>
        <p:grpSpPr>
          <a:xfrm>
            <a:off x="9144000" y="-300109"/>
            <a:ext cx="9363436" cy="10887218"/>
            <a:chOff x="0" y="0"/>
            <a:chExt cx="22234478" cy="25852861"/>
          </a:xfrm>
        </p:grpSpPr>
        <p:sp>
          <p:nvSpPr>
            <p:cNvPr id="3" name="Freeform 3"/>
            <p:cNvSpPr/>
            <p:nvPr/>
          </p:nvSpPr>
          <p:spPr>
            <a:xfrm>
              <a:off x="72390" y="72390"/>
              <a:ext cx="22089698" cy="25708081"/>
            </a:xfrm>
            <a:custGeom>
              <a:avLst/>
              <a:gdLst/>
              <a:ahLst/>
              <a:cxnLst/>
              <a:rect l="l" t="t" r="r" b="b"/>
              <a:pathLst>
                <a:path w="22089698" h="25708081">
                  <a:moveTo>
                    <a:pt x="0" y="0"/>
                  </a:moveTo>
                  <a:lnTo>
                    <a:pt x="22089698" y="0"/>
                  </a:lnTo>
                  <a:lnTo>
                    <a:pt x="22089698" y="25708081"/>
                  </a:lnTo>
                  <a:lnTo>
                    <a:pt x="0" y="25708081"/>
                  </a:lnTo>
                  <a:lnTo>
                    <a:pt x="0" y="0"/>
                  </a:lnTo>
                  <a:close/>
                </a:path>
              </a:pathLst>
            </a:custGeom>
            <a:solidFill>
              <a:srgbClr val="C3EBE2"/>
            </a:solidFill>
          </p:spPr>
        </p:sp>
        <p:sp>
          <p:nvSpPr>
            <p:cNvPr id="4" name="Freeform 4"/>
            <p:cNvSpPr/>
            <p:nvPr/>
          </p:nvSpPr>
          <p:spPr>
            <a:xfrm>
              <a:off x="0" y="0"/>
              <a:ext cx="22234478" cy="25852861"/>
            </a:xfrm>
            <a:custGeom>
              <a:avLst/>
              <a:gdLst/>
              <a:ahLst/>
              <a:cxnLst/>
              <a:rect l="l" t="t" r="r" b="b"/>
              <a:pathLst>
                <a:path w="22234478" h="25852861">
                  <a:moveTo>
                    <a:pt x="22089698" y="25708080"/>
                  </a:moveTo>
                  <a:lnTo>
                    <a:pt x="22234478" y="25708080"/>
                  </a:lnTo>
                  <a:lnTo>
                    <a:pt x="22234478" y="25852861"/>
                  </a:lnTo>
                  <a:lnTo>
                    <a:pt x="22089698" y="25852861"/>
                  </a:lnTo>
                  <a:lnTo>
                    <a:pt x="22089698" y="25708080"/>
                  </a:lnTo>
                  <a:close/>
                  <a:moveTo>
                    <a:pt x="0" y="144780"/>
                  </a:moveTo>
                  <a:lnTo>
                    <a:pt x="144780" y="144780"/>
                  </a:lnTo>
                  <a:lnTo>
                    <a:pt x="144780" y="25708080"/>
                  </a:lnTo>
                  <a:lnTo>
                    <a:pt x="0" y="25708080"/>
                  </a:lnTo>
                  <a:lnTo>
                    <a:pt x="0" y="144780"/>
                  </a:lnTo>
                  <a:close/>
                  <a:moveTo>
                    <a:pt x="0" y="25708080"/>
                  </a:moveTo>
                  <a:lnTo>
                    <a:pt x="144780" y="25708080"/>
                  </a:lnTo>
                  <a:lnTo>
                    <a:pt x="144780" y="25852861"/>
                  </a:lnTo>
                  <a:lnTo>
                    <a:pt x="0" y="25852861"/>
                  </a:lnTo>
                  <a:lnTo>
                    <a:pt x="0" y="25708080"/>
                  </a:lnTo>
                  <a:close/>
                  <a:moveTo>
                    <a:pt x="22089698" y="144780"/>
                  </a:moveTo>
                  <a:lnTo>
                    <a:pt x="22234478" y="144780"/>
                  </a:lnTo>
                  <a:lnTo>
                    <a:pt x="22234478" y="25708080"/>
                  </a:lnTo>
                  <a:lnTo>
                    <a:pt x="22089698" y="25708080"/>
                  </a:lnTo>
                  <a:lnTo>
                    <a:pt x="22089698" y="144780"/>
                  </a:lnTo>
                  <a:close/>
                  <a:moveTo>
                    <a:pt x="144780" y="25708080"/>
                  </a:moveTo>
                  <a:lnTo>
                    <a:pt x="22089698" y="25708080"/>
                  </a:lnTo>
                  <a:lnTo>
                    <a:pt x="22089698" y="25852861"/>
                  </a:lnTo>
                  <a:lnTo>
                    <a:pt x="144780" y="25852861"/>
                  </a:lnTo>
                  <a:lnTo>
                    <a:pt x="144780" y="25708080"/>
                  </a:lnTo>
                  <a:close/>
                  <a:moveTo>
                    <a:pt x="22089698" y="0"/>
                  </a:moveTo>
                  <a:lnTo>
                    <a:pt x="22234478" y="0"/>
                  </a:lnTo>
                  <a:lnTo>
                    <a:pt x="22234478" y="144780"/>
                  </a:lnTo>
                  <a:lnTo>
                    <a:pt x="22089698" y="144780"/>
                  </a:lnTo>
                  <a:lnTo>
                    <a:pt x="22089698" y="0"/>
                  </a:lnTo>
                  <a:close/>
                  <a:moveTo>
                    <a:pt x="0" y="0"/>
                  </a:moveTo>
                  <a:lnTo>
                    <a:pt x="144780" y="0"/>
                  </a:lnTo>
                  <a:lnTo>
                    <a:pt x="144780" y="144780"/>
                  </a:lnTo>
                  <a:lnTo>
                    <a:pt x="0" y="144780"/>
                  </a:lnTo>
                  <a:lnTo>
                    <a:pt x="0" y="0"/>
                  </a:lnTo>
                  <a:close/>
                  <a:moveTo>
                    <a:pt x="144780" y="0"/>
                  </a:moveTo>
                  <a:lnTo>
                    <a:pt x="22089698" y="0"/>
                  </a:lnTo>
                  <a:lnTo>
                    <a:pt x="22089698" y="144780"/>
                  </a:lnTo>
                  <a:lnTo>
                    <a:pt x="144780" y="144780"/>
                  </a:lnTo>
                  <a:lnTo>
                    <a:pt x="144780" y="0"/>
                  </a:lnTo>
                  <a:close/>
                </a:path>
              </a:pathLst>
            </a:custGeom>
            <a:solidFill>
              <a:srgbClr val="2E414D"/>
            </a:solidFill>
          </p:spPr>
        </p:sp>
      </p:grpSp>
      <p:grpSp>
        <p:nvGrpSpPr>
          <p:cNvPr id="5" name="Group 5"/>
          <p:cNvGrpSpPr>
            <a:grpSpLocks noChangeAspect="1"/>
          </p:cNvGrpSpPr>
          <p:nvPr/>
        </p:nvGrpSpPr>
        <p:grpSpPr>
          <a:xfrm>
            <a:off x="9566668" y="4338957"/>
            <a:ext cx="8518100" cy="6248152"/>
            <a:chOff x="0" y="0"/>
            <a:chExt cx="4198620" cy="3079750"/>
          </a:xfrm>
        </p:grpSpPr>
        <p:sp>
          <p:nvSpPr>
            <p:cNvPr id="6" name="Freeform 6"/>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3"/>
              <a:stretch>
                <a:fillRect l="-39415" r="-39415"/>
              </a:stretch>
            </a:blipFill>
          </p:spPr>
        </p:sp>
      </p:grpSp>
      <p:grpSp>
        <p:nvGrpSpPr>
          <p:cNvPr id="7" name="Group 7"/>
          <p:cNvGrpSpPr/>
          <p:nvPr/>
        </p:nvGrpSpPr>
        <p:grpSpPr>
          <a:xfrm>
            <a:off x="-2540072" y="-2623185"/>
            <a:ext cx="6047248" cy="5246370"/>
            <a:chOff x="0" y="0"/>
            <a:chExt cx="6233160" cy="5407660"/>
          </a:xfrm>
        </p:grpSpPr>
        <p:sp>
          <p:nvSpPr>
            <p:cNvPr id="8" name="Freeform 8"/>
            <p:cNvSpPr/>
            <p:nvPr/>
          </p:nvSpPr>
          <p:spPr>
            <a:xfrm>
              <a:off x="0" y="-10160"/>
              <a:ext cx="6233160" cy="5429250"/>
            </a:xfrm>
            <a:custGeom>
              <a:avLst/>
              <a:gdLst/>
              <a:ahLst/>
              <a:cxnLst/>
              <a:rect l="l" t="t" r="r" b="b"/>
              <a:pathLst>
                <a:path w="6233160" h="5429250">
                  <a:moveTo>
                    <a:pt x="5897880" y="579120"/>
                  </a:moveTo>
                  <a:lnTo>
                    <a:pt x="3451860" y="40640"/>
                  </a:lnTo>
                  <a:cubicBezTo>
                    <a:pt x="3267710" y="0"/>
                    <a:pt x="2965450" y="0"/>
                    <a:pt x="2781300" y="40640"/>
                  </a:cubicBezTo>
                  <a:lnTo>
                    <a:pt x="335280" y="579120"/>
                  </a:lnTo>
                  <a:cubicBezTo>
                    <a:pt x="151130" y="619760"/>
                    <a:pt x="0" y="807720"/>
                    <a:pt x="0" y="996950"/>
                  </a:cubicBezTo>
                  <a:lnTo>
                    <a:pt x="0" y="4409440"/>
                  </a:lnTo>
                  <a:cubicBezTo>
                    <a:pt x="0" y="4602480"/>
                    <a:pt x="151130" y="4794250"/>
                    <a:pt x="335280" y="4836160"/>
                  </a:cubicBezTo>
                  <a:lnTo>
                    <a:pt x="2781300" y="5387340"/>
                  </a:lnTo>
                  <a:cubicBezTo>
                    <a:pt x="2965450" y="5429250"/>
                    <a:pt x="3267710" y="5429250"/>
                    <a:pt x="3451860" y="5387340"/>
                  </a:cubicBezTo>
                  <a:lnTo>
                    <a:pt x="5897880" y="4836160"/>
                  </a:lnTo>
                  <a:cubicBezTo>
                    <a:pt x="6082030" y="4794250"/>
                    <a:pt x="6233160" y="4602480"/>
                    <a:pt x="6233160" y="4409440"/>
                  </a:cubicBezTo>
                  <a:lnTo>
                    <a:pt x="6233160" y="996950"/>
                  </a:lnTo>
                  <a:cubicBezTo>
                    <a:pt x="6233160" y="807720"/>
                    <a:pt x="6082030" y="619760"/>
                    <a:pt x="5897880" y="579120"/>
                  </a:cubicBezTo>
                  <a:close/>
                </a:path>
              </a:pathLst>
            </a:custGeom>
            <a:solidFill>
              <a:srgbClr val="C3EBE2"/>
            </a:solidFill>
          </p:spPr>
        </p:sp>
      </p:grpSp>
      <p:pic>
        <p:nvPicPr>
          <p:cNvPr id="9" name="Picture 9"/>
          <p:cNvPicPr>
            <a:picLocks noChangeAspect="1"/>
          </p:cNvPicPr>
          <p:nvPr/>
        </p:nvPicPr>
        <p:blipFill>
          <a:blip r:embed="rId4"/>
          <a:srcRect/>
          <a:stretch>
            <a:fillRect/>
          </a:stretch>
        </p:blipFill>
        <p:spPr>
          <a:xfrm>
            <a:off x="-247187" y="-300109"/>
            <a:ext cx="3313627" cy="2389954"/>
          </a:xfrm>
          <a:prstGeom prst="rect">
            <a:avLst/>
          </a:prstGeom>
        </p:spPr>
      </p:pic>
      <p:sp>
        <p:nvSpPr>
          <p:cNvPr id="10" name="TextBox 10"/>
          <p:cNvSpPr txBox="1"/>
          <p:nvPr/>
        </p:nvSpPr>
        <p:spPr>
          <a:xfrm>
            <a:off x="10811842" y="212943"/>
            <a:ext cx="6447458" cy="3810952"/>
          </a:xfrm>
          <a:prstGeom prst="rect">
            <a:avLst/>
          </a:prstGeom>
        </p:spPr>
        <p:txBody>
          <a:bodyPr lIns="0" tIns="0" rIns="0" bIns="0" rtlCol="0" anchor="t">
            <a:spAutoFit/>
          </a:bodyPr>
          <a:lstStyle/>
          <a:p>
            <a:pPr algn="ctr">
              <a:lnSpc>
                <a:spcPts val="8879"/>
              </a:lnSpc>
            </a:pPr>
            <a:r>
              <a:rPr lang="en-US" sz="7999" spc="175">
                <a:solidFill>
                  <a:srgbClr val="2E414D"/>
                </a:solidFill>
                <a:latin typeface="Sifonn"/>
              </a:rPr>
              <a:t>VCOV ouderkoepel</a:t>
            </a:r>
          </a:p>
          <a:p>
            <a:pPr algn="ctr">
              <a:lnSpc>
                <a:spcPts val="6104"/>
              </a:lnSpc>
            </a:pPr>
            <a:r>
              <a:rPr lang="en-US" sz="5499" spc="120">
                <a:solidFill>
                  <a:srgbClr val="2E414D"/>
                </a:solidFill>
                <a:latin typeface="Sifonn"/>
              </a:rPr>
              <a:t>vrij onderwijs</a:t>
            </a:r>
          </a:p>
          <a:p>
            <a:pPr algn="ctr">
              <a:lnSpc>
                <a:spcPts val="6104"/>
              </a:lnSpc>
            </a:pPr>
            <a:r>
              <a:rPr lang="en-US" sz="5499" spc="120">
                <a:solidFill>
                  <a:srgbClr val="2E414D"/>
                </a:solidFill>
                <a:latin typeface="Sifonn"/>
              </a:rPr>
              <a:t>www.vcov.be</a:t>
            </a:r>
          </a:p>
        </p:txBody>
      </p:sp>
      <p:sp>
        <p:nvSpPr>
          <p:cNvPr id="11" name="TextBox 11"/>
          <p:cNvSpPr txBox="1"/>
          <p:nvPr/>
        </p:nvSpPr>
        <p:spPr>
          <a:xfrm>
            <a:off x="276259" y="3375660"/>
            <a:ext cx="8660448" cy="5882640"/>
          </a:xfrm>
          <a:prstGeom prst="rect">
            <a:avLst/>
          </a:prstGeom>
        </p:spPr>
        <p:txBody>
          <a:bodyPr lIns="0" tIns="0" rIns="0" bIns="0" rtlCol="0" anchor="t">
            <a:spAutoFit/>
          </a:bodyPr>
          <a:lstStyle/>
          <a:p>
            <a:pPr>
              <a:lnSpc>
                <a:spcPts val="3330"/>
              </a:lnSpc>
              <a:spcBef>
                <a:spcPct val="0"/>
              </a:spcBef>
            </a:pPr>
            <a:r>
              <a:rPr lang="en-US" sz="3000" spc="65" dirty="0">
                <a:solidFill>
                  <a:srgbClr val="2E414D"/>
                </a:solidFill>
                <a:latin typeface="Glacial Indifference Bold"/>
              </a:rPr>
              <a:t>INFORMEREN </a:t>
            </a:r>
          </a:p>
          <a:p>
            <a:pPr>
              <a:lnSpc>
                <a:spcPts val="3330"/>
              </a:lnSpc>
              <a:spcBef>
                <a:spcPct val="0"/>
              </a:spcBef>
            </a:pPr>
            <a:r>
              <a:rPr lang="en-US" sz="3000" spc="65" dirty="0">
                <a:solidFill>
                  <a:srgbClr val="2E414D"/>
                </a:solidFill>
                <a:latin typeface="Glacial Indifference"/>
              </a:rPr>
              <a:t>over </a:t>
            </a:r>
            <a:r>
              <a:rPr lang="en-US" sz="3000" spc="65" dirty="0" err="1">
                <a:solidFill>
                  <a:srgbClr val="2E414D"/>
                </a:solidFill>
                <a:latin typeface="Glacial Indifference"/>
              </a:rPr>
              <a:t>ouderbetrokkenheid</a:t>
            </a:r>
            <a:r>
              <a:rPr lang="en-US" sz="3000" spc="65" dirty="0">
                <a:solidFill>
                  <a:srgbClr val="2E414D"/>
                </a:solidFill>
                <a:latin typeface="Glacial Indifference"/>
              </a:rPr>
              <a:t> en </a:t>
            </a:r>
            <a:r>
              <a:rPr lang="en-US" sz="3000" spc="65" dirty="0" err="1">
                <a:solidFill>
                  <a:srgbClr val="2E414D"/>
                </a:solidFill>
                <a:latin typeface="Glacial Indifference"/>
              </a:rPr>
              <a:t>participatie</a:t>
            </a:r>
            <a:r>
              <a:rPr lang="en-US" sz="3000" spc="65" dirty="0">
                <a:solidFill>
                  <a:srgbClr val="2E414D"/>
                </a:solidFill>
                <a:latin typeface="Glacial Indifference"/>
              </a:rPr>
              <a:t> op school</a:t>
            </a:r>
          </a:p>
          <a:p>
            <a:pPr>
              <a:lnSpc>
                <a:spcPts val="3330"/>
              </a:lnSpc>
              <a:spcBef>
                <a:spcPct val="0"/>
              </a:spcBef>
            </a:pPr>
            <a:r>
              <a:rPr lang="en-US" sz="3000" spc="65" dirty="0">
                <a:solidFill>
                  <a:srgbClr val="2E414D"/>
                </a:solidFill>
                <a:latin typeface="Glacial Indifference"/>
              </a:rPr>
              <a:t> </a:t>
            </a:r>
          </a:p>
          <a:p>
            <a:pPr>
              <a:lnSpc>
                <a:spcPts val="3330"/>
              </a:lnSpc>
              <a:spcBef>
                <a:spcPct val="0"/>
              </a:spcBef>
            </a:pPr>
            <a:r>
              <a:rPr lang="en-US" sz="3000" spc="65" dirty="0">
                <a:solidFill>
                  <a:srgbClr val="2E414D"/>
                </a:solidFill>
                <a:latin typeface="Glacial Indifference Bold"/>
              </a:rPr>
              <a:t>SENSIBILISEREN &amp; VORMEN</a:t>
            </a:r>
            <a:r>
              <a:rPr lang="en-US" sz="3000" spc="65" dirty="0">
                <a:solidFill>
                  <a:srgbClr val="2E414D"/>
                </a:solidFill>
                <a:latin typeface="Glacial Indifference"/>
              </a:rPr>
              <a:t>: </a:t>
            </a:r>
          </a:p>
          <a:p>
            <a:pPr>
              <a:lnSpc>
                <a:spcPts val="3330"/>
              </a:lnSpc>
              <a:spcBef>
                <a:spcPct val="0"/>
              </a:spcBef>
            </a:pPr>
            <a:r>
              <a:rPr lang="en-US" sz="3000" spc="65" dirty="0" err="1">
                <a:solidFill>
                  <a:srgbClr val="2E414D"/>
                </a:solidFill>
                <a:latin typeface="Glacial Indifference"/>
              </a:rPr>
              <a:t>projecten</a:t>
            </a:r>
            <a:r>
              <a:rPr lang="en-US" sz="3000" spc="65" dirty="0">
                <a:solidFill>
                  <a:srgbClr val="2E414D"/>
                </a:solidFill>
                <a:latin typeface="Glacial Indifference"/>
              </a:rPr>
              <a:t>, </a:t>
            </a:r>
            <a:r>
              <a:rPr lang="en-US" sz="3000" spc="65" dirty="0" err="1">
                <a:solidFill>
                  <a:srgbClr val="2E414D"/>
                </a:solidFill>
                <a:latin typeface="Glacial Indifference"/>
              </a:rPr>
              <a:t>acties</a:t>
            </a:r>
            <a:r>
              <a:rPr lang="en-US" sz="3000" spc="65" dirty="0">
                <a:solidFill>
                  <a:srgbClr val="2E414D"/>
                </a:solidFill>
                <a:latin typeface="Glacial Indifference"/>
              </a:rPr>
              <a:t>, webinars en </a:t>
            </a:r>
            <a:r>
              <a:rPr lang="en-US" sz="3000" spc="65" dirty="0" err="1">
                <a:solidFill>
                  <a:srgbClr val="2E414D"/>
                </a:solidFill>
                <a:latin typeface="Glacial Indifference"/>
              </a:rPr>
              <a:t>oudercafés</a:t>
            </a:r>
            <a:endParaRPr lang="en-US" sz="3000" spc="65" dirty="0">
              <a:solidFill>
                <a:srgbClr val="2E414D"/>
              </a:solidFill>
              <a:latin typeface="Glacial Indifference"/>
            </a:endParaRPr>
          </a:p>
          <a:p>
            <a:pPr>
              <a:lnSpc>
                <a:spcPts val="3330"/>
              </a:lnSpc>
              <a:spcBef>
                <a:spcPct val="0"/>
              </a:spcBef>
            </a:pPr>
            <a:endParaRPr lang="en-US" sz="3000" spc="65" dirty="0">
              <a:solidFill>
                <a:srgbClr val="2E414D"/>
              </a:solidFill>
              <a:latin typeface="Glacial Indifference"/>
            </a:endParaRPr>
          </a:p>
          <a:p>
            <a:pPr>
              <a:lnSpc>
                <a:spcPts val="3330"/>
              </a:lnSpc>
              <a:spcBef>
                <a:spcPct val="0"/>
              </a:spcBef>
            </a:pPr>
            <a:r>
              <a:rPr lang="en-US" sz="3000" spc="65" dirty="0">
                <a:solidFill>
                  <a:srgbClr val="2E414D"/>
                </a:solidFill>
                <a:latin typeface="Glacial Indifference Bold"/>
              </a:rPr>
              <a:t>OUDERS VERTEGENWOORDIGEN </a:t>
            </a:r>
          </a:p>
          <a:p>
            <a:pPr>
              <a:lnSpc>
                <a:spcPts val="3330"/>
              </a:lnSpc>
              <a:spcBef>
                <a:spcPct val="0"/>
              </a:spcBef>
            </a:pPr>
            <a:r>
              <a:rPr lang="en-US" sz="3000" spc="65" dirty="0">
                <a:solidFill>
                  <a:srgbClr val="2E414D"/>
                </a:solidFill>
                <a:latin typeface="Glacial Indifference"/>
              </a:rPr>
              <a:t>in VLOR, KOV, </a:t>
            </a:r>
            <a:r>
              <a:rPr lang="en-US" sz="3000" spc="65" dirty="0" err="1">
                <a:solidFill>
                  <a:srgbClr val="2E414D"/>
                </a:solidFill>
                <a:latin typeface="Glacial Indifference"/>
              </a:rPr>
              <a:t>overheid</a:t>
            </a:r>
            <a:r>
              <a:rPr lang="en-US" sz="3000" spc="65" dirty="0">
                <a:solidFill>
                  <a:srgbClr val="2E414D"/>
                </a:solidFill>
                <a:latin typeface="Glacial Indifference"/>
              </a:rPr>
              <a:t> ….</a:t>
            </a:r>
          </a:p>
          <a:p>
            <a:pPr>
              <a:lnSpc>
                <a:spcPts val="3330"/>
              </a:lnSpc>
              <a:spcBef>
                <a:spcPct val="0"/>
              </a:spcBef>
            </a:pPr>
            <a:endParaRPr lang="en-US" sz="3000" spc="65" dirty="0">
              <a:solidFill>
                <a:srgbClr val="2E414D"/>
              </a:solidFill>
              <a:latin typeface="Glacial Indifference"/>
            </a:endParaRPr>
          </a:p>
          <a:p>
            <a:pPr>
              <a:lnSpc>
                <a:spcPts val="3330"/>
              </a:lnSpc>
              <a:spcBef>
                <a:spcPct val="0"/>
              </a:spcBef>
            </a:pPr>
            <a:r>
              <a:rPr lang="en-US" sz="3000" spc="65" dirty="0">
                <a:solidFill>
                  <a:srgbClr val="2E414D"/>
                </a:solidFill>
                <a:latin typeface="Glacial Indifference Bold"/>
              </a:rPr>
              <a:t>ADVISEREN </a:t>
            </a:r>
          </a:p>
          <a:p>
            <a:pPr>
              <a:lnSpc>
                <a:spcPts val="3330"/>
              </a:lnSpc>
              <a:spcBef>
                <a:spcPct val="0"/>
              </a:spcBef>
            </a:pPr>
            <a:r>
              <a:rPr lang="en-US" sz="3000" spc="65" dirty="0">
                <a:solidFill>
                  <a:srgbClr val="2E414D"/>
                </a:solidFill>
                <a:latin typeface="Glacial Indifference"/>
              </a:rPr>
              <a:t>over </a:t>
            </a:r>
            <a:r>
              <a:rPr lang="en-US" sz="3000" spc="65" dirty="0" err="1">
                <a:solidFill>
                  <a:srgbClr val="2E414D"/>
                </a:solidFill>
                <a:latin typeface="Glacial Indifference"/>
              </a:rPr>
              <a:t>werking</a:t>
            </a:r>
            <a:r>
              <a:rPr lang="en-US" sz="3000" spc="65" dirty="0">
                <a:solidFill>
                  <a:srgbClr val="2E414D"/>
                </a:solidFill>
                <a:latin typeface="Glacial Indifference"/>
              </a:rPr>
              <a:t> </a:t>
            </a:r>
            <a:r>
              <a:rPr lang="en-US" sz="3000" spc="65" dirty="0" err="1">
                <a:solidFill>
                  <a:srgbClr val="2E414D"/>
                </a:solidFill>
                <a:latin typeface="Glacial Indifference"/>
              </a:rPr>
              <a:t>ouder</a:t>
            </a:r>
            <a:r>
              <a:rPr lang="en-US" sz="3000" spc="65" dirty="0">
                <a:solidFill>
                  <a:srgbClr val="2E414D"/>
                </a:solidFill>
                <a:latin typeface="Glacial Indifference"/>
              </a:rPr>
              <a:t>- en </a:t>
            </a:r>
            <a:r>
              <a:rPr lang="en-US" sz="3000" spc="65" dirty="0" err="1">
                <a:solidFill>
                  <a:srgbClr val="2E414D"/>
                </a:solidFill>
                <a:latin typeface="Glacial Indifference"/>
              </a:rPr>
              <a:t>schoolraad</a:t>
            </a:r>
            <a:endParaRPr lang="en-US" sz="3000" spc="65" dirty="0">
              <a:solidFill>
                <a:srgbClr val="2E414D"/>
              </a:solidFill>
              <a:latin typeface="Glacial Indifference"/>
            </a:endParaRPr>
          </a:p>
          <a:p>
            <a:pPr>
              <a:lnSpc>
                <a:spcPts val="3330"/>
              </a:lnSpc>
              <a:spcBef>
                <a:spcPct val="0"/>
              </a:spcBef>
            </a:pPr>
            <a:endParaRPr lang="en-US" sz="3000" spc="65" dirty="0">
              <a:solidFill>
                <a:srgbClr val="2E414D"/>
              </a:solidFill>
              <a:latin typeface="Glacial Indifference"/>
            </a:endParaRPr>
          </a:p>
          <a:p>
            <a:pPr>
              <a:lnSpc>
                <a:spcPts val="3330"/>
              </a:lnSpc>
              <a:spcBef>
                <a:spcPct val="0"/>
              </a:spcBef>
            </a:pPr>
            <a:r>
              <a:rPr lang="en-US" sz="3000" spc="65" dirty="0">
                <a:solidFill>
                  <a:srgbClr val="2E414D"/>
                </a:solidFill>
                <a:latin typeface="Glacial Indifference Bold"/>
              </a:rPr>
              <a:t>OMBUDSEN &amp; BEMIDDELEN </a:t>
            </a:r>
          </a:p>
          <a:p>
            <a:pPr>
              <a:lnSpc>
                <a:spcPts val="3330"/>
              </a:lnSpc>
              <a:spcBef>
                <a:spcPct val="0"/>
              </a:spcBef>
            </a:pPr>
            <a:r>
              <a:rPr lang="en-US" sz="3000" spc="65" dirty="0" err="1">
                <a:solidFill>
                  <a:srgbClr val="2E414D"/>
                </a:solidFill>
                <a:latin typeface="Glacial Indifference"/>
              </a:rPr>
              <a:t>bij</a:t>
            </a:r>
            <a:r>
              <a:rPr lang="en-US" sz="3000" spc="65" dirty="0">
                <a:solidFill>
                  <a:srgbClr val="2E414D"/>
                </a:solidFill>
                <a:latin typeface="Glacial Indifference"/>
              </a:rPr>
              <a:t> </a:t>
            </a:r>
            <a:r>
              <a:rPr lang="en-US" sz="3000" spc="65" dirty="0" err="1">
                <a:solidFill>
                  <a:srgbClr val="2E414D"/>
                </a:solidFill>
                <a:latin typeface="Glacial Indifference"/>
              </a:rPr>
              <a:t>conflicten</a:t>
            </a:r>
            <a:r>
              <a:rPr lang="en-US" sz="3000" spc="65" dirty="0">
                <a:solidFill>
                  <a:srgbClr val="2E414D"/>
                </a:solidFill>
                <a:latin typeface="Glacial Indifference"/>
              </a:rPr>
              <a:t> op school </a:t>
            </a:r>
          </a:p>
        </p:txBody>
      </p:sp>
      <p:grpSp>
        <p:nvGrpSpPr>
          <p:cNvPr id="12" name="Group 30">
            <a:extLst>
              <a:ext uri="{FF2B5EF4-FFF2-40B4-BE49-F238E27FC236}">
                <a16:creationId xmlns:a16="http://schemas.microsoft.com/office/drawing/2014/main" id="{83045D2F-E5F3-9DB3-CE20-4755797FCFFB}"/>
              </a:ext>
            </a:extLst>
          </p:cNvPr>
          <p:cNvGrpSpPr/>
          <p:nvPr/>
        </p:nvGrpSpPr>
        <p:grpSpPr>
          <a:xfrm>
            <a:off x="7593800" y="8920752"/>
            <a:ext cx="1135261" cy="1078934"/>
            <a:chOff x="0" y="0"/>
            <a:chExt cx="14007894" cy="13312888"/>
          </a:xfrm>
        </p:grpSpPr>
        <p:sp>
          <p:nvSpPr>
            <p:cNvPr id="13" name="Freeform 31">
              <a:extLst>
                <a:ext uri="{FF2B5EF4-FFF2-40B4-BE49-F238E27FC236}">
                  <a16:creationId xmlns:a16="http://schemas.microsoft.com/office/drawing/2014/main" id="{40F18770-740D-F1F6-2862-163D0DC09FA6}"/>
                </a:ext>
              </a:extLst>
            </p:cNvPr>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14" name="Freeform 32">
              <a:extLst>
                <a:ext uri="{FF2B5EF4-FFF2-40B4-BE49-F238E27FC236}">
                  <a16:creationId xmlns:a16="http://schemas.microsoft.com/office/drawing/2014/main" id="{C264AB4F-77CB-2942-57F4-911E77F0A5F2}"/>
                </a:ext>
              </a:extLst>
            </p:cNvPr>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16" name="Afbeelding 15">
            <a:extLst>
              <a:ext uri="{FF2B5EF4-FFF2-40B4-BE49-F238E27FC236}">
                <a16:creationId xmlns:a16="http://schemas.microsoft.com/office/drawing/2014/main" id="{B0166E84-9FFE-FF00-461E-C06D59C7A546}"/>
              </a:ext>
            </a:extLst>
          </p:cNvPr>
          <p:cNvPicPr>
            <a:picLocks noChangeAspect="1"/>
          </p:cNvPicPr>
          <p:nvPr/>
        </p:nvPicPr>
        <p:blipFill>
          <a:blip r:embed="rId5"/>
          <a:stretch>
            <a:fillRect/>
          </a:stretch>
        </p:blipFill>
        <p:spPr>
          <a:xfrm>
            <a:off x="7616834" y="8913819"/>
            <a:ext cx="1089191" cy="108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2444446"/>
            <a:chOff x="0" y="0"/>
            <a:chExt cx="21388959" cy="3259261"/>
          </a:xfrm>
        </p:grpSpPr>
        <p:grpSp>
          <p:nvGrpSpPr>
            <p:cNvPr id="3" name="Group 3"/>
            <p:cNvGrpSpPr/>
            <p:nvPr/>
          </p:nvGrpSpPr>
          <p:grpSpPr>
            <a:xfrm>
              <a:off x="0" y="0"/>
              <a:ext cx="21388959" cy="3259261"/>
              <a:chOff x="0" y="0"/>
              <a:chExt cx="53580650" cy="8164648"/>
            </a:xfrm>
          </p:grpSpPr>
          <p:sp>
            <p:nvSpPr>
              <p:cNvPr id="4" name="Freeform 4"/>
              <p:cNvSpPr/>
              <p:nvPr/>
            </p:nvSpPr>
            <p:spPr>
              <a:xfrm>
                <a:off x="72390" y="72390"/>
                <a:ext cx="53435873" cy="8019868"/>
              </a:xfrm>
              <a:custGeom>
                <a:avLst/>
                <a:gdLst/>
                <a:ahLst/>
                <a:cxnLst/>
                <a:rect l="l" t="t" r="r" b="b"/>
                <a:pathLst>
                  <a:path w="53435873" h="8019868">
                    <a:moveTo>
                      <a:pt x="0" y="0"/>
                    </a:moveTo>
                    <a:lnTo>
                      <a:pt x="53435873" y="0"/>
                    </a:lnTo>
                    <a:lnTo>
                      <a:pt x="53435873" y="8019868"/>
                    </a:lnTo>
                    <a:lnTo>
                      <a:pt x="0" y="8019868"/>
                    </a:lnTo>
                    <a:lnTo>
                      <a:pt x="0" y="0"/>
                    </a:lnTo>
                    <a:close/>
                  </a:path>
                </a:pathLst>
              </a:custGeom>
              <a:solidFill>
                <a:srgbClr val="FAFEFF"/>
              </a:solidFill>
            </p:spPr>
          </p:sp>
          <p:sp>
            <p:nvSpPr>
              <p:cNvPr id="5" name="Freeform 5"/>
              <p:cNvSpPr/>
              <p:nvPr/>
            </p:nvSpPr>
            <p:spPr>
              <a:xfrm>
                <a:off x="0" y="0"/>
                <a:ext cx="53580649" cy="8164648"/>
              </a:xfrm>
              <a:custGeom>
                <a:avLst/>
                <a:gdLst/>
                <a:ahLst/>
                <a:cxnLst/>
                <a:rect l="l" t="t" r="r" b="b"/>
                <a:pathLst>
                  <a:path w="53580649" h="8164648">
                    <a:moveTo>
                      <a:pt x="53435870" y="8019869"/>
                    </a:moveTo>
                    <a:lnTo>
                      <a:pt x="53580649" y="8019869"/>
                    </a:lnTo>
                    <a:lnTo>
                      <a:pt x="53580649" y="8164648"/>
                    </a:lnTo>
                    <a:lnTo>
                      <a:pt x="53435870" y="8164648"/>
                    </a:lnTo>
                    <a:lnTo>
                      <a:pt x="53435870" y="8019868"/>
                    </a:lnTo>
                    <a:close/>
                    <a:moveTo>
                      <a:pt x="0" y="144780"/>
                    </a:moveTo>
                    <a:lnTo>
                      <a:pt x="144780" y="144780"/>
                    </a:lnTo>
                    <a:lnTo>
                      <a:pt x="144780" y="8019869"/>
                    </a:lnTo>
                    <a:lnTo>
                      <a:pt x="0" y="8019869"/>
                    </a:lnTo>
                    <a:lnTo>
                      <a:pt x="0" y="144780"/>
                    </a:lnTo>
                    <a:close/>
                    <a:moveTo>
                      <a:pt x="0" y="8019869"/>
                    </a:moveTo>
                    <a:lnTo>
                      <a:pt x="144780" y="8019869"/>
                    </a:lnTo>
                    <a:lnTo>
                      <a:pt x="144780" y="8164648"/>
                    </a:lnTo>
                    <a:lnTo>
                      <a:pt x="0" y="8164648"/>
                    </a:lnTo>
                    <a:lnTo>
                      <a:pt x="0" y="8019868"/>
                    </a:lnTo>
                    <a:close/>
                    <a:moveTo>
                      <a:pt x="53435870" y="144780"/>
                    </a:moveTo>
                    <a:lnTo>
                      <a:pt x="53580649" y="144780"/>
                    </a:lnTo>
                    <a:lnTo>
                      <a:pt x="53580649" y="8019869"/>
                    </a:lnTo>
                    <a:lnTo>
                      <a:pt x="53435870" y="8019869"/>
                    </a:lnTo>
                    <a:lnTo>
                      <a:pt x="53435870" y="144780"/>
                    </a:lnTo>
                    <a:close/>
                    <a:moveTo>
                      <a:pt x="144780" y="8019869"/>
                    </a:moveTo>
                    <a:lnTo>
                      <a:pt x="53435870" y="8019869"/>
                    </a:lnTo>
                    <a:lnTo>
                      <a:pt x="53435870" y="8164648"/>
                    </a:lnTo>
                    <a:lnTo>
                      <a:pt x="144780" y="8164648"/>
                    </a:lnTo>
                    <a:lnTo>
                      <a:pt x="144780" y="8019868"/>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1936932"/>
            </a:xfrm>
            <a:prstGeom prst="rect">
              <a:avLst/>
            </a:prstGeom>
          </p:spPr>
          <p:txBody>
            <a:bodyPr lIns="0" tIns="0" rIns="0" bIns="0" rtlCol="0" anchor="t">
              <a:spAutoFit/>
            </a:bodyPr>
            <a:lstStyle/>
            <a:p>
              <a:pPr>
                <a:lnSpc>
                  <a:spcPts val="5606"/>
                </a:lnSpc>
              </a:pPr>
              <a:r>
                <a:rPr lang="en-US" sz="5050" spc="111" dirty="0" err="1">
                  <a:solidFill>
                    <a:srgbClr val="2E414D"/>
                  </a:solidFill>
                  <a:latin typeface="Sifonn"/>
                </a:rPr>
                <a:t>Ouderbetrokkenheid</a:t>
              </a:r>
              <a:r>
                <a:rPr lang="en-US" sz="5050" spc="111" dirty="0">
                  <a:solidFill>
                    <a:srgbClr val="2E414D"/>
                  </a:solidFill>
                  <a:latin typeface="Sifonn"/>
                </a:rPr>
                <a:t> - </a:t>
              </a:r>
              <a:r>
                <a:rPr lang="en-US" sz="5050" spc="111" dirty="0" err="1">
                  <a:solidFill>
                    <a:srgbClr val="2E414D"/>
                  </a:solidFill>
                  <a:latin typeface="Sifonn"/>
                </a:rPr>
                <a:t>ouderpartnerschap</a:t>
              </a:r>
              <a:r>
                <a:rPr lang="en-US" sz="5050" spc="111" dirty="0">
                  <a:solidFill>
                    <a:srgbClr val="2E414D"/>
                  </a:solidFill>
                  <a:latin typeface="Sifonn"/>
                </a:rPr>
                <a:t> - </a:t>
              </a:r>
              <a:r>
                <a:rPr lang="en-US" sz="5050" spc="111" dirty="0" err="1">
                  <a:solidFill>
                    <a:srgbClr val="2E414D"/>
                  </a:solidFill>
                  <a:latin typeface="Sifonn"/>
                </a:rPr>
                <a:t>ouderparticipatie</a:t>
              </a:r>
              <a:endParaRPr lang="en-US" sz="5050" spc="111" dirty="0">
                <a:solidFill>
                  <a:srgbClr val="2E414D"/>
                </a:solidFill>
                <a:latin typeface="Sifonn"/>
              </a:endParaRP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pic>
        <p:nvPicPr>
          <p:cNvPr id="8" name="Picture 8"/>
          <p:cNvPicPr>
            <a:picLocks noChangeAspect="1"/>
          </p:cNvPicPr>
          <p:nvPr/>
        </p:nvPicPr>
        <p:blipFill>
          <a:blip r:embed="rId5"/>
          <a:srcRect/>
          <a:stretch>
            <a:fillRect/>
          </a:stretch>
        </p:blipFill>
        <p:spPr>
          <a:xfrm>
            <a:off x="197714" y="2998574"/>
            <a:ext cx="5986076" cy="6259726"/>
          </a:xfrm>
          <a:prstGeom prst="rect">
            <a:avLst/>
          </a:prstGeom>
        </p:spPr>
      </p:pic>
      <p:pic>
        <p:nvPicPr>
          <p:cNvPr id="9" name="Picture 9"/>
          <p:cNvPicPr>
            <a:picLocks noChangeAspect="1"/>
          </p:cNvPicPr>
          <p:nvPr/>
        </p:nvPicPr>
        <p:blipFill>
          <a:blip r:embed="rId6"/>
          <a:srcRect/>
          <a:stretch>
            <a:fillRect/>
          </a:stretch>
        </p:blipFill>
        <p:spPr>
          <a:xfrm>
            <a:off x="6471097" y="2998574"/>
            <a:ext cx="5345806" cy="6259726"/>
          </a:xfrm>
          <a:prstGeom prst="rect">
            <a:avLst/>
          </a:prstGeom>
        </p:spPr>
      </p:pic>
      <p:grpSp>
        <p:nvGrpSpPr>
          <p:cNvPr id="10" name="Group 10"/>
          <p:cNvGrpSpPr/>
          <p:nvPr/>
        </p:nvGrpSpPr>
        <p:grpSpPr>
          <a:xfrm>
            <a:off x="12260930" y="2998574"/>
            <a:ext cx="4416863" cy="1078934"/>
            <a:chOff x="0" y="0"/>
            <a:chExt cx="5889150" cy="1438579"/>
          </a:xfrm>
        </p:grpSpPr>
        <p:grpSp>
          <p:nvGrpSpPr>
            <p:cNvPr id="11" name="Group 11"/>
            <p:cNvGrpSpPr/>
            <p:nvPr/>
          </p:nvGrpSpPr>
          <p:grpSpPr>
            <a:xfrm>
              <a:off x="0" y="0"/>
              <a:ext cx="5889150" cy="1438579"/>
              <a:chOff x="0" y="0"/>
              <a:chExt cx="39265906" cy="9591726"/>
            </a:xfrm>
          </p:grpSpPr>
          <p:sp>
            <p:nvSpPr>
              <p:cNvPr id="12" name="Freeform 12"/>
              <p:cNvSpPr/>
              <p:nvPr/>
            </p:nvSpPr>
            <p:spPr>
              <a:xfrm>
                <a:off x="72390" y="72390"/>
                <a:ext cx="39121128" cy="9446946"/>
              </a:xfrm>
              <a:custGeom>
                <a:avLst/>
                <a:gdLst/>
                <a:ahLst/>
                <a:cxnLst/>
                <a:rect l="l" t="t" r="r" b="b"/>
                <a:pathLst>
                  <a:path w="39121128" h="9446946">
                    <a:moveTo>
                      <a:pt x="0" y="0"/>
                    </a:moveTo>
                    <a:lnTo>
                      <a:pt x="39121128" y="0"/>
                    </a:lnTo>
                    <a:lnTo>
                      <a:pt x="39121128" y="9446946"/>
                    </a:lnTo>
                    <a:lnTo>
                      <a:pt x="0" y="9446946"/>
                    </a:lnTo>
                    <a:lnTo>
                      <a:pt x="0" y="0"/>
                    </a:lnTo>
                    <a:close/>
                  </a:path>
                </a:pathLst>
              </a:custGeom>
              <a:solidFill>
                <a:srgbClr val="FAFEFF"/>
              </a:solidFill>
            </p:spPr>
          </p:sp>
          <p:sp>
            <p:nvSpPr>
              <p:cNvPr id="13" name="Freeform 13"/>
              <p:cNvSpPr/>
              <p:nvPr/>
            </p:nvSpPr>
            <p:spPr>
              <a:xfrm>
                <a:off x="0" y="0"/>
                <a:ext cx="39265907" cy="9591726"/>
              </a:xfrm>
              <a:custGeom>
                <a:avLst/>
                <a:gdLst/>
                <a:ahLst/>
                <a:cxnLst/>
                <a:rect l="l" t="t" r="r" b="b"/>
                <a:pathLst>
                  <a:path w="39265907" h="9591726">
                    <a:moveTo>
                      <a:pt x="39121125" y="9446946"/>
                    </a:moveTo>
                    <a:lnTo>
                      <a:pt x="39265907" y="9446946"/>
                    </a:lnTo>
                    <a:lnTo>
                      <a:pt x="39265907" y="9591726"/>
                    </a:lnTo>
                    <a:lnTo>
                      <a:pt x="39121125" y="9591726"/>
                    </a:lnTo>
                    <a:lnTo>
                      <a:pt x="39121125"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39121125" y="144780"/>
                    </a:moveTo>
                    <a:lnTo>
                      <a:pt x="39265907" y="144780"/>
                    </a:lnTo>
                    <a:lnTo>
                      <a:pt x="39265907" y="9446946"/>
                    </a:lnTo>
                    <a:lnTo>
                      <a:pt x="39121125" y="9446946"/>
                    </a:lnTo>
                    <a:lnTo>
                      <a:pt x="39121125" y="144780"/>
                    </a:lnTo>
                    <a:close/>
                    <a:moveTo>
                      <a:pt x="144780" y="9446946"/>
                    </a:moveTo>
                    <a:lnTo>
                      <a:pt x="39121125" y="9446946"/>
                    </a:lnTo>
                    <a:lnTo>
                      <a:pt x="39121125" y="9591726"/>
                    </a:lnTo>
                    <a:lnTo>
                      <a:pt x="144780" y="9591726"/>
                    </a:lnTo>
                    <a:lnTo>
                      <a:pt x="144780" y="9446946"/>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14" name="TextBox 14"/>
            <p:cNvSpPr txBox="1"/>
            <p:nvPr/>
          </p:nvSpPr>
          <p:spPr>
            <a:xfrm>
              <a:off x="769094" y="250850"/>
              <a:ext cx="4840545"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Ouderbetrokkenheid als basis</a:t>
              </a:r>
            </a:p>
          </p:txBody>
        </p:sp>
      </p:grpSp>
      <p:grpSp>
        <p:nvGrpSpPr>
          <p:cNvPr id="15" name="Group 15"/>
          <p:cNvGrpSpPr/>
          <p:nvPr/>
        </p:nvGrpSpPr>
        <p:grpSpPr>
          <a:xfrm>
            <a:off x="12260930" y="4539202"/>
            <a:ext cx="4416863" cy="1764734"/>
            <a:chOff x="0" y="0"/>
            <a:chExt cx="5889150" cy="2352979"/>
          </a:xfrm>
        </p:grpSpPr>
        <p:grpSp>
          <p:nvGrpSpPr>
            <p:cNvPr id="16" name="Group 16"/>
            <p:cNvGrpSpPr/>
            <p:nvPr/>
          </p:nvGrpSpPr>
          <p:grpSpPr>
            <a:xfrm>
              <a:off x="0" y="0"/>
              <a:ext cx="5889150" cy="2352979"/>
              <a:chOff x="0" y="0"/>
              <a:chExt cx="39265906" cy="15688488"/>
            </a:xfrm>
          </p:grpSpPr>
          <p:sp>
            <p:nvSpPr>
              <p:cNvPr id="17" name="Freeform 17"/>
              <p:cNvSpPr/>
              <p:nvPr/>
            </p:nvSpPr>
            <p:spPr>
              <a:xfrm>
                <a:off x="72390" y="72390"/>
                <a:ext cx="39121128" cy="15543708"/>
              </a:xfrm>
              <a:custGeom>
                <a:avLst/>
                <a:gdLst/>
                <a:ahLst/>
                <a:cxnLst/>
                <a:rect l="l" t="t" r="r" b="b"/>
                <a:pathLst>
                  <a:path w="39121128" h="15543708">
                    <a:moveTo>
                      <a:pt x="0" y="0"/>
                    </a:moveTo>
                    <a:lnTo>
                      <a:pt x="39121128" y="0"/>
                    </a:lnTo>
                    <a:lnTo>
                      <a:pt x="39121128" y="15543708"/>
                    </a:lnTo>
                    <a:lnTo>
                      <a:pt x="0" y="15543708"/>
                    </a:lnTo>
                    <a:lnTo>
                      <a:pt x="0" y="0"/>
                    </a:lnTo>
                    <a:close/>
                  </a:path>
                </a:pathLst>
              </a:custGeom>
              <a:solidFill>
                <a:srgbClr val="FAFEFF"/>
              </a:solidFill>
            </p:spPr>
          </p:sp>
          <p:sp>
            <p:nvSpPr>
              <p:cNvPr id="18" name="Freeform 18"/>
              <p:cNvSpPr/>
              <p:nvPr/>
            </p:nvSpPr>
            <p:spPr>
              <a:xfrm>
                <a:off x="0" y="0"/>
                <a:ext cx="39265907" cy="15688487"/>
              </a:xfrm>
              <a:custGeom>
                <a:avLst/>
                <a:gdLst/>
                <a:ahLst/>
                <a:cxnLst/>
                <a:rect l="l" t="t" r="r" b="b"/>
                <a:pathLst>
                  <a:path w="39265907" h="15688487">
                    <a:moveTo>
                      <a:pt x="39121125" y="15543707"/>
                    </a:moveTo>
                    <a:lnTo>
                      <a:pt x="39265907" y="15543707"/>
                    </a:lnTo>
                    <a:lnTo>
                      <a:pt x="39265907" y="15688487"/>
                    </a:lnTo>
                    <a:lnTo>
                      <a:pt x="39121125" y="15688487"/>
                    </a:lnTo>
                    <a:lnTo>
                      <a:pt x="39121125" y="15543707"/>
                    </a:lnTo>
                    <a:close/>
                    <a:moveTo>
                      <a:pt x="0" y="144780"/>
                    </a:moveTo>
                    <a:lnTo>
                      <a:pt x="144780" y="144780"/>
                    </a:lnTo>
                    <a:lnTo>
                      <a:pt x="144780" y="15543707"/>
                    </a:lnTo>
                    <a:lnTo>
                      <a:pt x="0" y="15543707"/>
                    </a:lnTo>
                    <a:lnTo>
                      <a:pt x="0" y="144780"/>
                    </a:lnTo>
                    <a:close/>
                    <a:moveTo>
                      <a:pt x="0" y="15543707"/>
                    </a:moveTo>
                    <a:lnTo>
                      <a:pt x="144780" y="15543707"/>
                    </a:lnTo>
                    <a:lnTo>
                      <a:pt x="144780" y="15688487"/>
                    </a:lnTo>
                    <a:lnTo>
                      <a:pt x="0" y="15688487"/>
                    </a:lnTo>
                    <a:lnTo>
                      <a:pt x="0" y="15543707"/>
                    </a:lnTo>
                    <a:close/>
                    <a:moveTo>
                      <a:pt x="39121125" y="144780"/>
                    </a:moveTo>
                    <a:lnTo>
                      <a:pt x="39265907" y="144780"/>
                    </a:lnTo>
                    <a:lnTo>
                      <a:pt x="39265907" y="15543707"/>
                    </a:lnTo>
                    <a:lnTo>
                      <a:pt x="39121125" y="15543707"/>
                    </a:lnTo>
                    <a:lnTo>
                      <a:pt x="39121125" y="144780"/>
                    </a:lnTo>
                    <a:close/>
                    <a:moveTo>
                      <a:pt x="144780" y="15543707"/>
                    </a:moveTo>
                    <a:lnTo>
                      <a:pt x="39121125" y="15543707"/>
                    </a:lnTo>
                    <a:lnTo>
                      <a:pt x="39121125" y="15688487"/>
                    </a:lnTo>
                    <a:lnTo>
                      <a:pt x="144780" y="15688487"/>
                    </a:lnTo>
                    <a:lnTo>
                      <a:pt x="144780" y="15543707"/>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19" name="TextBox 19"/>
            <p:cNvSpPr txBox="1"/>
            <p:nvPr/>
          </p:nvSpPr>
          <p:spPr>
            <a:xfrm>
              <a:off x="769094" y="250850"/>
              <a:ext cx="4840545" cy="1847850"/>
            </a:xfrm>
            <a:prstGeom prst="rect">
              <a:avLst/>
            </a:prstGeom>
          </p:spPr>
          <p:txBody>
            <a:bodyPr lIns="0" tIns="0" rIns="0" bIns="0" rtlCol="0" anchor="t">
              <a:spAutoFit/>
            </a:bodyPr>
            <a:lstStyle/>
            <a:p>
              <a:pPr>
                <a:lnSpc>
                  <a:spcPts val="2774"/>
                </a:lnSpc>
              </a:pPr>
              <a:r>
                <a:rPr lang="en-US" sz="2499" spc="54">
                  <a:solidFill>
                    <a:srgbClr val="2E414D"/>
                  </a:solidFill>
                  <a:latin typeface="Sifonn"/>
                </a:rPr>
                <a:t>Het participatiehuis als basis om te communiceren met ouders</a:t>
              </a:r>
            </a:p>
          </p:txBody>
        </p:sp>
      </p:grpSp>
      <p:grpSp>
        <p:nvGrpSpPr>
          <p:cNvPr id="20" name="Group 20"/>
          <p:cNvGrpSpPr/>
          <p:nvPr/>
        </p:nvGrpSpPr>
        <p:grpSpPr>
          <a:xfrm>
            <a:off x="12260930" y="6707456"/>
            <a:ext cx="4416863" cy="1078934"/>
            <a:chOff x="0" y="0"/>
            <a:chExt cx="5889150" cy="1438579"/>
          </a:xfrm>
        </p:grpSpPr>
        <p:grpSp>
          <p:nvGrpSpPr>
            <p:cNvPr id="21" name="Group 21"/>
            <p:cNvGrpSpPr/>
            <p:nvPr/>
          </p:nvGrpSpPr>
          <p:grpSpPr>
            <a:xfrm>
              <a:off x="0" y="0"/>
              <a:ext cx="5889150" cy="1438579"/>
              <a:chOff x="0" y="0"/>
              <a:chExt cx="39265906" cy="9591726"/>
            </a:xfrm>
          </p:grpSpPr>
          <p:sp>
            <p:nvSpPr>
              <p:cNvPr id="22" name="Freeform 22"/>
              <p:cNvSpPr/>
              <p:nvPr/>
            </p:nvSpPr>
            <p:spPr>
              <a:xfrm>
                <a:off x="72390" y="72390"/>
                <a:ext cx="39121128" cy="9446946"/>
              </a:xfrm>
              <a:custGeom>
                <a:avLst/>
                <a:gdLst/>
                <a:ahLst/>
                <a:cxnLst/>
                <a:rect l="l" t="t" r="r" b="b"/>
                <a:pathLst>
                  <a:path w="39121128" h="9446946">
                    <a:moveTo>
                      <a:pt x="0" y="0"/>
                    </a:moveTo>
                    <a:lnTo>
                      <a:pt x="39121128" y="0"/>
                    </a:lnTo>
                    <a:lnTo>
                      <a:pt x="39121128" y="9446946"/>
                    </a:lnTo>
                    <a:lnTo>
                      <a:pt x="0" y="9446946"/>
                    </a:lnTo>
                    <a:lnTo>
                      <a:pt x="0" y="0"/>
                    </a:lnTo>
                    <a:close/>
                  </a:path>
                </a:pathLst>
              </a:custGeom>
              <a:solidFill>
                <a:srgbClr val="FAFEFF"/>
              </a:solidFill>
            </p:spPr>
          </p:sp>
          <p:sp>
            <p:nvSpPr>
              <p:cNvPr id="23" name="Freeform 23"/>
              <p:cNvSpPr/>
              <p:nvPr/>
            </p:nvSpPr>
            <p:spPr>
              <a:xfrm>
                <a:off x="0" y="0"/>
                <a:ext cx="39265907" cy="9591726"/>
              </a:xfrm>
              <a:custGeom>
                <a:avLst/>
                <a:gdLst/>
                <a:ahLst/>
                <a:cxnLst/>
                <a:rect l="l" t="t" r="r" b="b"/>
                <a:pathLst>
                  <a:path w="39265907" h="9591726">
                    <a:moveTo>
                      <a:pt x="39121125" y="9446946"/>
                    </a:moveTo>
                    <a:lnTo>
                      <a:pt x="39265907" y="9446946"/>
                    </a:lnTo>
                    <a:lnTo>
                      <a:pt x="39265907" y="9591726"/>
                    </a:lnTo>
                    <a:lnTo>
                      <a:pt x="39121125" y="9591726"/>
                    </a:lnTo>
                    <a:lnTo>
                      <a:pt x="39121125"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39121125" y="144780"/>
                    </a:moveTo>
                    <a:lnTo>
                      <a:pt x="39265907" y="144780"/>
                    </a:lnTo>
                    <a:lnTo>
                      <a:pt x="39265907" y="9446946"/>
                    </a:lnTo>
                    <a:lnTo>
                      <a:pt x="39121125" y="9446946"/>
                    </a:lnTo>
                    <a:lnTo>
                      <a:pt x="39121125" y="144780"/>
                    </a:lnTo>
                    <a:close/>
                    <a:moveTo>
                      <a:pt x="144780" y="9446946"/>
                    </a:moveTo>
                    <a:lnTo>
                      <a:pt x="39121125" y="9446946"/>
                    </a:lnTo>
                    <a:lnTo>
                      <a:pt x="39121125" y="9591726"/>
                    </a:lnTo>
                    <a:lnTo>
                      <a:pt x="144780" y="9591726"/>
                    </a:lnTo>
                    <a:lnTo>
                      <a:pt x="144780" y="9446946"/>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24" name="TextBox 24"/>
            <p:cNvSpPr txBox="1"/>
            <p:nvPr/>
          </p:nvSpPr>
          <p:spPr>
            <a:xfrm>
              <a:off x="769094" y="250850"/>
              <a:ext cx="4840545" cy="933450"/>
            </a:xfrm>
            <a:prstGeom prst="rect">
              <a:avLst/>
            </a:prstGeom>
          </p:spPr>
          <p:txBody>
            <a:bodyPr lIns="0" tIns="0" rIns="0" bIns="0" rtlCol="0" anchor="t">
              <a:spAutoFit/>
            </a:bodyPr>
            <a:lstStyle/>
            <a:p>
              <a:pPr>
                <a:lnSpc>
                  <a:spcPts val="2774"/>
                </a:lnSpc>
              </a:pPr>
              <a:r>
                <a:rPr lang="en-US" sz="2499" spc="54" dirty="0" err="1">
                  <a:solidFill>
                    <a:srgbClr val="2E414D"/>
                  </a:solidFill>
                  <a:latin typeface="Sifonn"/>
                </a:rPr>
                <a:t>Thuisbetrokkenheid</a:t>
              </a:r>
              <a:endParaRPr lang="en-US" sz="2499" spc="54" dirty="0">
                <a:solidFill>
                  <a:srgbClr val="2E414D"/>
                </a:solidFill>
                <a:latin typeface="Sifonn"/>
              </a:endParaRPr>
            </a:p>
            <a:p>
              <a:pPr>
                <a:lnSpc>
                  <a:spcPts val="2774"/>
                </a:lnSpc>
              </a:pPr>
              <a:endParaRPr lang="en-US" sz="2499" spc="54" dirty="0">
                <a:solidFill>
                  <a:srgbClr val="2E414D"/>
                </a:solidFill>
                <a:latin typeface="Sifonn"/>
              </a:endParaRPr>
            </a:p>
          </p:txBody>
        </p:sp>
      </p:grpSp>
      <p:grpSp>
        <p:nvGrpSpPr>
          <p:cNvPr id="25" name="Group 25"/>
          <p:cNvGrpSpPr/>
          <p:nvPr/>
        </p:nvGrpSpPr>
        <p:grpSpPr>
          <a:xfrm>
            <a:off x="12260930" y="8179366"/>
            <a:ext cx="4416863" cy="1078934"/>
            <a:chOff x="0" y="0"/>
            <a:chExt cx="5889150" cy="1438579"/>
          </a:xfrm>
        </p:grpSpPr>
        <p:grpSp>
          <p:nvGrpSpPr>
            <p:cNvPr id="26" name="Group 26"/>
            <p:cNvGrpSpPr/>
            <p:nvPr/>
          </p:nvGrpSpPr>
          <p:grpSpPr>
            <a:xfrm>
              <a:off x="0" y="0"/>
              <a:ext cx="5889150" cy="1438579"/>
              <a:chOff x="0" y="0"/>
              <a:chExt cx="39265906" cy="9591726"/>
            </a:xfrm>
          </p:grpSpPr>
          <p:sp>
            <p:nvSpPr>
              <p:cNvPr id="27" name="Freeform 27"/>
              <p:cNvSpPr/>
              <p:nvPr/>
            </p:nvSpPr>
            <p:spPr>
              <a:xfrm>
                <a:off x="72390" y="72390"/>
                <a:ext cx="39121128" cy="9446946"/>
              </a:xfrm>
              <a:custGeom>
                <a:avLst/>
                <a:gdLst/>
                <a:ahLst/>
                <a:cxnLst/>
                <a:rect l="l" t="t" r="r" b="b"/>
                <a:pathLst>
                  <a:path w="39121128" h="9446946">
                    <a:moveTo>
                      <a:pt x="0" y="0"/>
                    </a:moveTo>
                    <a:lnTo>
                      <a:pt x="39121128" y="0"/>
                    </a:lnTo>
                    <a:lnTo>
                      <a:pt x="39121128" y="9446946"/>
                    </a:lnTo>
                    <a:lnTo>
                      <a:pt x="0" y="9446946"/>
                    </a:lnTo>
                    <a:lnTo>
                      <a:pt x="0" y="0"/>
                    </a:lnTo>
                    <a:close/>
                  </a:path>
                </a:pathLst>
              </a:custGeom>
              <a:solidFill>
                <a:srgbClr val="FAFEFF"/>
              </a:solidFill>
            </p:spPr>
          </p:sp>
          <p:sp>
            <p:nvSpPr>
              <p:cNvPr id="28" name="Freeform 28"/>
              <p:cNvSpPr/>
              <p:nvPr/>
            </p:nvSpPr>
            <p:spPr>
              <a:xfrm>
                <a:off x="0" y="0"/>
                <a:ext cx="39265907" cy="9591726"/>
              </a:xfrm>
              <a:custGeom>
                <a:avLst/>
                <a:gdLst/>
                <a:ahLst/>
                <a:cxnLst/>
                <a:rect l="l" t="t" r="r" b="b"/>
                <a:pathLst>
                  <a:path w="39265907" h="9591726">
                    <a:moveTo>
                      <a:pt x="39121125" y="9446946"/>
                    </a:moveTo>
                    <a:lnTo>
                      <a:pt x="39265907" y="9446946"/>
                    </a:lnTo>
                    <a:lnTo>
                      <a:pt x="39265907" y="9591726"/>
                    </a:lnTo>
                    <a:lnTo>
                      <a:pt x="39121125" y="9591726"/>
                    </a:lnTo>
                    <a:lnTo>
                      <a:pt x="39121125"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39121125" y="144780"/>
                    </a:moveTo>
                    <a:lnTo>
                      <a:pt x="39265907" y="144780"/>
                    </a:lnTo>
                    <a:lnTo>
                      <a:pt x="39265907" y="9446946"/>
                    </a:lnTo>
                    <a:lnTo>
                      <a:pt x="39121125" y="9446946"/>
                    </a:lnTo>
                    <a:lnTo>
                      <a:pt x="39121125" y="144780"/>
                    </a:lnTo>
                    <a:close/>
                    <a:moveTo>
                      <a:pt x="144780" y="9446946"/>
                    </a:moveTo>
                    <a:lnTo>
                      <a:pt x="39121125" y="9446946"/>
                    </a:lnTo>
                    <a:lnTo>
                      <a:pt x="39121125" y="9591726"/>
                    </a:lnTo>
                    <a:lnTo>
                      <a:pt x="144780" y="9591726"/>
                    </a:lnTo>
                    <a:lnTo>
                      <a:pt x="144780" y="9446946"/>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29" name="TextBox 29"/>
            <p:cNvSpPr txBox="1"/>
            <p:nvPr/>
          </p:nvSpPr>
          <p:spPr>
            <a:xfrm>
              <a:off x="769094" y="250850"/>
              <a:ext cx="4840545"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Schooluitval</a:t>
              </a:r>
            </a:p>
            <a:p>
              <a:pPr>
                <a:lnSpc>
                  <a:spcPts val="2774"/>
                </a:lnSpc>
              </a:pPr>
              <a:endParaRPr lang="en-US" sz="2499" spc="54">
                <a:solidFill>
                  <a:srgbClr val="2E414D"/>
                </a:solidFill>
                <a:latin typeface="Sifonn"/>
              </a:endParaRPr>
            </a:p>
          </p:txBody>
        </p:sp>
      </p:grpSp>
      <p:grpSp>
        <p:nvGrpSpPr>
          <p:cNvPr id="30" name="Group 30"/>
          <p:cNvGrpSpPr/>
          <p:nvPr/>
        </p:nvGrpSpPr>
        <p:grpSpPr>
          <a:xfrm>
            <a:off x="16919535" y="2998574"/>
            <a:ext cx="1135261" cy="1078934"/>
            <a:chOff x="0" y="0"/>
            <a:chExt cx="14007894" cy="13312888"/>
          </a:xfrm>
        </p:grpSpPr>
        <p:sp>
          <p:nvSpPr>
            <p:cNvPr id="31" name="Freeform 31"/>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2" name="Freeform 32"/>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33" name="Group 33"/>
          <p:cNvGrpSpPr/>
          <p:nvPr/>
        </p:nvGrpSpPr>
        <p:grpSpPr>
          <a:xfrm>
            <a:off x="16919535" y="4539202"/>
            <a:ext cx="1135261" cy="1078934"/>
            <a:chOff x="0" y="0"/>
            <a:chExt cx="14007894" cy="13312888"/>
          </a:xfrm>
        </p:grpSpPr>
        <p:sp>
          <p:nvSpPr>
            <p:cNvPr id="34" name="Freeform 34"/>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5" name="Freeform 35"/>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36" name="Group 36"/>
          <p:cNvGrpSpPr/>
          <p:nvPr/>
        </p:nvGrpSpPr>
        <p:grpSpPr>
          <a:xfrm>
            <a:off x="16919535" y="6707456"/>
            <a:ext cx="1135261" cy="1078934"/>
            <a:chOff x="0" y="0"/>
            <a:chExt cx="14007894" cy="13312888"/>
          </a:xfrm>
        </p:grpSpPr>
        <p:sp>
          <p:nvSpPr>
            <p:cNvPr id="37" name="Freeform 37"/>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38" name="Freeform 38"/>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39" name="Group 39"/>
          <p:cNvGrpSpPr/>
          <p:nvPr/>
        </p:nvGrpSpPr>
        <p:grpSpPr>
          <a:xfrm>
            <a:off x="16919535" y="8179366"/>
            <a:ext cx="1135261" cy="1078934"/>
            <a:chOff x="0" y="0"/>
            <a:chExt cx="14007894" cy="13312888"/>
          </a:xfrm>
        </p:grpSpPr>
        <p:sp>
          <p:nvSpPr>
            <p:cNvPr id="40" name="Freeform 40"/>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41" name="Freeform 41"/>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43" name="Afbeelding 42">
            <a:extLst>
              <a:ext uri="{FF2B5EF4-FFF2-40B4-BE49-F238E27FC236}">
                <a16:creationId xmlns:a16="http://schemas.microsoft.com/office/drawing/2014/main" id="{3FFEC9DB-0EA2-FCB2-FB13-92262AB84418}"/>
              </a:ext>
            </a:extLst>
          </p:cNvPr>
          <p:cNvPicPr>
            <a:picLocks noChangeAspect="1"/>
          </p:cNvPicPr>
          <p:nvPr/>
        </p:nvPicPr>
        <p:blipFill>
          <a:blip r:embed="rId7"/>
          <a:stretch>
            <a:fillRect/>
          </a:stretch>
        </p:blipFill>
        <p:spPr>
          <a:xfrm>
            <a:off x="16946023" y="4532269"/>
            <a:ext cx="1082283" cy="1080000"/>
          </a:xfrm>
          <a:prstGeom prst="rect">
            <a:avLst/>
          </a:prstGeom>
        </p:spPr>
      </p:pic>
      <p:pic>
        <p:nvPicPr>
          <p:cNvPr id="45" name="Afbeelding 44">
            <a:extLst>
              <a:ext uri="{FF2B5EF4-FFF2-40B4-BE49-F238E27FC236}">
                <a16:creationId xmlns:a16="http://schemas.microsoft.com/office/drawing/2014/main" id="{8F8787C6-5A37-6C31-9C93-B05945EB18E4}"/>
              </a:ext>
            </a:extLst>
          </p:cNvPr>
          <p:cNvPicPr>
            <a:picLocks noChangeAspect="1"/>
          </p:cNvPicPr>
          <p:nvPr/>
        </p:nvPicPr>
        <p:blipFill>
          <a:blip r:embed="rId8"/>
          <a:stretch>
            <a:fillRect/>
          </a:stretch>
        </p:blipFill>
        <p:spPr>
          <a:xfrm>
            <a:off x="16946145" y="6695316"/>
            <a:ext cx="1082303" cy="1080000"/>
          </a:xfrm>
          <a:prstGeom prst="rect">
            <a:avLst/>
          </a:prstGeom>
        </p:spPr>
      </p:pic>
      <p:pic>
        <p:nvPicPr>
          <p:cNvPr id="47" name="Afbeelding 46">
            <a:extLst>
              <a:ext uri="{FF2B5EF4-FFF2-40B4-BE49-F238E27FC236}">
                <a16:creationId xmlns:a16="http://schemas.microsoft.com/office/drawing/2014/main" id="{4AD39270-8A2C-24E3-C3CB-988968544468}"/>
              </a:ext>
            </a:extLst>
          </p:cNvPr>
          <p:cNvPicPr>
            <a:picLocks noChangeAspect="1"/>
          </p:cNvPicPr>
          <p:nvPr/>
        </p:nvPicPr>
        <p:blipFill>
          <a:blip r:embed="rId9"/>
          <a:stretch>
            <a:fillRect/>
          </a:stretch>
        </p:blipFill>
        <p:spPr>
          <a:xfrm>
            <a:off x="16946023" y="8187509"/>
            <a:ext cx="1084596" cy="1080000"/>
          </a:xfrm>
          <a:prstGeom prst="rect">
            <a:avLst/>
          </a:prstGeom>
        </p:spPr>
      </p:pic>
      <p:pic>
        <p:nvPicPr>
          <p:cNvPr id="49" name="Afbeelding 48">
            <a:extLst>
              <a:ext uri="{FF2B5EF4-FFF2-40B4-BE49-F238E27FC236}">
                <a16:creationId xmlns:a16="http://schemas.microsoft.com/office/drawing/2014/main" id="{75FCE518-877D-7ED3-A8D9-5CF57630D2E7}"/>
              </a:ext>
            </a:extLst>
          </p:cNvPr>
          <p:cNvPicPr>
            <a:picLocks noChangeAspect="1"/>
          </p:cNvPicPr>
          <p:nvPr/>
        </p:nvPicPr>
        <p:blipFill>
          <a:blip r:embed="rId10"/>
          <a:stretch>
            <a:fillRect/>
          </a:stretch>
        </p:blipFill>
        <p:spPr>
          <a:xfrm>
            <a:off x="16957478" y="3006717"/>
            <a:ext cx="1070828" cy="108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2444446"/>
            <a:chOff x="0" y="0"/>
            <a:chExt cx="21388959" cy="3259261"/>
          </a:xfrm>
        </p:grpSpPr>
        <p:grpSp>
          <p:nvGrpSpPr>
            <p:cNvPr id="3" name="Group 3"/>
            <p:cNvGrpSpPr/>
            <p:nvPr/>
          </p:nvGrpSpPr>
          <p:grpSpPr>
            <a:xfrm>
              <a:off x="0" y="0"/>
              <a:ext cx="21388959" cy="3259261"/>
              <a:chOff x="0" y="0"/>
              <a:chExt cx="53580650" cy="8164648"/>
            </a:xfrm>
          </p:grpSpPr>
          <p:sp>
            <p:nvSpPr>
              <p:cNvPr id="4" name="Freeform 4"/>
              <p:cNvSpPr/>
              <p:nvPr/>
            </p:nvSpPr>
            <p:spPr>
              <a:xfrm>
                <a:off x="72390" y="72390"/>
                <a:ext cx="53435873" cy="8019868"/>
              </a:xfrm>
              <a:custGeom>
                <a:avLst/>
                <a:gdLst/>
                <a:ahLst/>
                <a:cxnLst/>
                <a:rect l="l" t="t" r="r" b="b"/>
                <a:pathLst>
                  <a:path w="53435873" h="8019868">
                    <a:moveTo>
                      <a:pt x="0" y="0"/>
                    </a:moveTo>
                    <a:lnTo>
                      <a:pt x="53435873" y="0"/>
                    </a:lnTo>
                    <a:lnTo>
                      <a:pt x="53435873" y="8019868"/>
                    </a:lnTo>
                    <a:lnTo>
                      <a:pt x="0" y="8019868"/>
                    </a:lnTo>
                    <a:lnTo>
                      <a:pt x="0" y="0"/>
                    </a:lnTo>
                    <a:close/>
                  </a:path>
                </a:pathLst>
              </a:custGeom>
              <a:solidFill>
                <a:srgbClr val="FAFEFF"/>
              </a:solidFill>
            </p:spPr>
          </p:sp>
          <p:sp>
            <p:nvSpPr>
              <p:cNvPr id="5" name="Freeform 5"/>
              <p:cNvSpPr/>
              <p:nvPr/>
            </p:nvSpPr>
            <p:spPr>
              <a:xfrm>
                <a:off x="0" y="0"/>
                <a:ext cx="53580649" cy="8164648"/>
              </a:xfrm>
              <a:custGeom>
                <a:avLst/>
                <a:gdLst/>
                <a:ahLst/>
                <a:cxnLst/>
                <a:rect l="l" t="t" r="r" b="b"/>
                <a:pathLst>
                  <a:path w="53580649" h="8164648">
                    <a:moveTo>
                      <a:pt x="53435870" y="8019869"/>
                    </a:moveTo>
                    <a:lnTo>
                      <a:pt x="53580649" y="8019869"/>
                    </a:lnTo>
                    <a:lnTo>
                      <a:pt x="53580649" y="8164648"/>
                    </a:lnTo>
                    <a:lnTo>
                      <a:pt x="53435870" y="8164648"/>
                    </a:lnTo>
                    <a:lnTo>
                      <a:pt x="53435870" y="8019868"/>
                    </a:lnTo>
                    <a:close/>
                    <a:moveTo>
                      <a:pt x="0" y="144780"/>
                    </a:moveTo>
                    <a:lnTo>
                      <a:pt x="144780" y="144780"/>
                    </a:lnTo>
                    <a:lnTo>
                      <a:pt x="144780" y="8019869"/>
                    </a:lnTo>
                    <a:lnTo>
                      <a:pt x="0" y="8019869"/>
                    </a:lnTo>
                    <a:lnTo>
                      <a:pt x="0" y="144780"/>
                    </a:lnTo>
                    <a:close/>
                    <a:moveTo>
                      <a:pt x="0" y="8019869"/>
                    </a:moveTo>
                    <a:lnTo>
                      <a:pt x="144780" y="8019869"/>
                    </a:lnTo>
                    <a:lnTo>
                      <a:pt x="144780" y="8164648"/>
                    </a:lnTo>
                    <a:lnTo>
                      <a:pt x="0" y="8164648"/>
                    </a:lnTo>
                    <a:lnTo>
                      <a:pt x="0" y="8019868"/>
                    </a:lnTo>
                    <a:close/>
                    <a:moveTo>
                      <a:pt x="53435870" y="144780"/>
                    </a:moveTo>
                    <a:lnTo>
                      <a:pt x="53580649" y="144780"/>
                    </a:lnTo>
                    <a:lnTo>
                      <a:pt x="53580649" y="8019869"/>
                    </a:lnTo>
                    <a:lnTo>
                      <a:pt x="53435870" y="8019869"/>
                    </a:lnTo>
                    <a:lnTo>
                      <a:pt x="53435870" y="144780"/>
                    </a:lnTo>
                    <a:close/>
                    <a:moveTo>
                      <a:pt x="144780" y="8019869"/>
                    </a:moveTo>
                    <a:lnTo>
                      <a:pt x="53435870" y="8019869"/>
                    </a:lnTo>
                    <a:lnTo>
                      <a:pt x="53435870" y="8164648"/>
                    </a:lnTo>
                    <a:lnTo>
                      <a:pt x="144780" y="8164648"/>
                    </a:lnTo>
                    <a:lnTo>
                      <a:pt x="144780" y="8019868"/>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1936932"/>
            </a:xfrm>
            <a:prstGeom prst="rect">
              <a:avLst/>
            </a:prstGeom>
          </p:spPr>
          <p:txBody>
            <a:bodyPr lIns="0" tIns="0" rIns="0" bIns="0" rtlCol="0" anchor="t">
              <a:spAutoFit/>
            </a:bodyPr>
            <a:lstStyle/>
            <a:p>
              <a:pPr>
                <a:lnSpc>
                  <a:spcPts val="5606"/>
                </a:lnSpc>
              </a:pPr>
              <a:r>
                <a:rPr lang="en-US" sz="5050" spc="111">
                  <a:solidFill>
                    <a:srgbClr val="2E414D"/>
                  </a:solidFill>
                  <a:latin typeface="Sifonn"/>
                </a:rPr>
                <a:t>Ouderbetrokkenheid- ouderpartnerschap - ouderparticipatie</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10" name="Invoegtoepassing 9" title="ThingLink for PowerPoint Add-In">
                <a:extLst>
                  <a:ext uri="{FF2B5EF4-FFF2-40B4-BE49-F238E27FC236}">
                    <a16:creationId xmlns:a16="http://schemas.microsoft.com/office/drawing/2014/main" id="{00D7ED3C-6BB3-4E20-837B-CA07BBE87D52}"/>
                  </a:ext>
                </a:extLst>
              </p:cNvPr>
              <p:cNvGraphicFramePr>
                <a:graphicFrameLocks noGrp="1"/>
              </p:cNvGraphicFramePr>
              <p:nvPr>
                <p:extLst>
                  <p:ext uri="{D42A27DB-BD31-4B8C-83A1-F6EECF244321}">
                    <p14:modId xmlns:p14="http://schemas.microsoft.com/office/powerpoint/2010/main" val="3900584152"/>
                  </p:ext>
                </p:extLst>
              </p:nvPr>
            </p:nvGraphicFramePr>
            <p:xfrm>
              <a:off x="3429000" y="2247900"/>
              <a:ext cx="9906000" cy="8039100"/>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p:pic>
            <p:nvPicPr>
              <p:cNvPr id="10" name="Invoegtoepassing 9" title="ThingLink for PowerPoint Add-In">
                <a:extLst>
                  <a:ext uri="{FF2B5EF4-FFF2-40B4-BE49-F238E27FC236}">
                    <a16:creationId xmlns:a16="http://schemas.microsoft.com/office/drawing/2014/main" id="{00D7ED3C-6BB3-4E20-837B-CA07BBE87D52}"/>
                  </a:ext>
                </a:extLst>
              </p:cNvPr>
              <p:cNvPicPr>
                <a:picLocks noGrp="1" noRot="1" noChangeAspect="1" noMove="1" noResize="1" noEditPoints="1" noAdjustHandles="1" noChangeArrowheads="1" noChangeShapeType="1"/>
              </p:cNvPicPr>
              <p:nvPr/>
            </p:nvPicPr>
            <p:blipFill>
              <a:blip r:embed="rId6"/>
              <a:stretch>
                <a:fillRect/>
              </a:stretch>
            </p:blipFill>
            <p:spPr>
              <a:xfrm>
                <a:off x="3429000" y="2247900"/>
                <a:ext cx="9906000" cy="8039100"/>
              </a:xfrm>
              <a:prstGeom prst="rect">
                <a:avLst/>
              </a:prstGeom>
            </p:spPr>
          </p:pic>
        </mc:Fallback>
      </mc:AlternateContent>
      <p:grpSp>
        <p:nvGrpSpPr>
          <p:cNvPr id="9" name="Group 20">
            <a:extLst>
              <a:ext uri="{FF2B5EF4-FFF2-40B4-BE49-F238E27FC236}">
                <a16:creationId xmlns:a16="http://schemas.microsoft.com/office/drawing/2014/main" id="{325AA675-107D-B859-E6C3-6654C54598CE}"/>
              </a:ext>
            </a:extLst>
          </p:cNvPr>
          <p:cNvGrpSpPr/>
          <p:nvPr/>
        </p:nvGrpSpPr>
        <p:grpSpPr>
          <a:xfrm>
            <a:off x="12260930" y="6707456"/>
            <a:ext cx="4416863" cy="1265355"/>
            <a:chOff x="0" y="0"/>
            <a:chExt cx="5889150" cy="1687140"/>
          </a:xfrm>
        </p:grpSpPr>
        <p:grpSp>
          <p:nvGrpSpPr>
            <p:cNvPr id="11" name="Group 21">
              <a:extLst>
                <a:ext uri="{FF2B5EF4-FFF2-40B4-BE49-F238E27FC236}">
                  <a16:creationId xmlns:a16="http://schemas.microsoft.com/office/drawing/2014/main" id="{0783BA33-7BA7-87CE-BC1B-7FDCB3625212}"/>
                </a:ext>
              </a:extLst>
            </p:cNvPr>
            <p:cNvGrpSpPr/>
            <p:nvPr/>
          </p:nvGrpSpPr>
          <p:grpSpPr>
            <a:xfrm>
              <a:off x="0" y="0"/>
              <a:ext cx="5889150" cy="1438579"/>
              <a:chOff x="0" y="0"/>
              <a:chExt cx="39265906" cy="9591726"/>
            </a:xfrm>
          </p:grpSpPr>
          <p:sp>
            <p:nvSpPr>
              <p:cNvPr id="13" name="Freeform 22">
                <a:extLst>
                  <a:ext uri="{FF2B5EF4-FFF2-40B4-BE49-F238E27FC236}">
                    <a16:creationId xmlns:a16="http://schemas.microsoft.com/office/drawing/2014/main" id="{263C4050-7AE7-2507-44C2-C984815D9371}"/>
                  </a:ext>
                </a:extLst>
              </p:cNvPr>
              <p:cNvSpPr/>
              <p:nvPr/>
            </p:nvSpPr>
            <p:spPr>
              <a:xfrm>
                <a:off x="72390" y="72390"/>
                <a:ext cx="39121128" cy="9446946"/>
              </a:xfrm>
              <a:custGeom>
                <a:avLst/>
                <a:gdLst/>
                <a:ahLst/>
                <a:cxnLst/>
                <a:rect l="l" t="t" r="r" b="b"/>
                <a:pathLst>
                  <a:path w="39121128" h="9446946">
                    <a:moveTo>
                      <a:pt x="0" y="0"/>
                    </a:moveTo>
                    <a:lnTo>
                      <a:pt x="39121128" y="0"/>
                    </a:lnTo>
                    <a:lnTo>
                      <a:pt x="39121128" y="9446946"/>
                    </a:lnTo>
                    <a:lnTo>
                      <a:pt x="0" y="9446946"/>
                    </a:lnTo>
                    <a:lnTo>
                      <a:pt x="0" y="0"/>
                    </a:lnTo>
                    <a:close/>
                  </a:path>
                </a:pathLst>
              </a:custGeom>
              <a:solidFill>
                <a:srgbClr val="FAFEFF"/>
              </a:solidFill>
            </p:spPr>
          </p:sp>
          <p:sp>
            <p:nvSpPr>
              <p:cNvPr id="14" name="Freeform 23">
                <a:extLst>
                  <a:ext uri="{FF2B5EF4-FFF2-40B4-BE49-F238E27FC236}">
                    <a16:creationId xmlns:a16="http://schemas.microsoft.com/office/drawing/2014/main" id="{AEDAFE24-C358-3DB6-703C-F31864C84ECB}"/>
                  </a:ext>
                </a:extLst>
              </p:cNvPr>
              <p:cNvSpPr/>
              <p:nvPr/>
            </p:nvSpPr>
            <p:spPr>
              <a:xfrm>
                <a:off x="0" y="0"/>
                <a:ext cx="39265907" cy="9591726"/>
              </a:xfrm>
              <a:custGeom>
                <a:avLst/>
                <a:gdLst/>
                <a:ahLst/>
                <a:cxnLst/>
                <a:rect l="l" t="t" r="r" b="b"/>
                <a:pathLst>
                  <a:path w="39265907" h="9591726">
                    <a:moveTo>
                      <a:pt x="39121125" y="9446946"/>
                    </a:moveTo>
                    <a:lnTo>
                      <a:pt x="39265907" y="9446946"/>
                    </a:lnTo>
                    <a:lnTo>
                      <a:pt x="39265907" y="9591726"/>
                    </a:lnTo>
                    <a:lnTo>
                      <a:pt x="39121125" y="9591726"/>
                    </a:lnTo>
                    <a:lnTo>
                      <a:pt x="39121125"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39121125" y="144780"/>
                    </a:moveTo>
                    <a:lnTo>
                      <a:pt x="39265907" y="144780"/>
                    </a:lnTo>
                    <a:lnTo>
                      <a:pt x="39265907" y="9446946"/>
                    </a:lnTo>
                    <a:lnTo>
                      <a:pt x="39121125" y="9446946"/>
                    </a:lnTo>
                    <a:lnTo>
                      <a:pt x="39121125" y="144780"/>
                    </a:lnTo>
                    <a:close/>
                    <a:moveTo>
                      <a:pt x="144780" y="9446946"/>
                    </a:moveTo>
                    <a:lnTo>
                      <a:pt x="39121125" y="9446946"/>
                    </a:lnTo>
                    <a:lnTo>
                      <a:pt x="39121125" y="9591726"/>
                    </a:lnTo>
                    <a:lnTo>
                      <a:pt x="144780" y="9591726"/>
                    </a:lnTo>
                    <a:lnTo>
                      <a:pt x="144780" y="9446946"/>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12" name="TextBox 24">
              <a:extLst>
                <a:ext uri="{FF2B5EF4-FFF2-40B4-BE49-F238E27FC236}">
                  <a16:creationId xmlns:a16="http://schemas.microsoft.com/office/drawing/2014/main" id="{58093836-8E50-AD41-4400-ED8E23170C12}"/>
                </a:ext>
              </a:extLst>
            </p:cNvPr>
            <p:cNvSpPr txBox="1"/>
            <p:nvPr/>
          </p:nvSpPr>
          <p:spPr>
            <a:xfrm>
              <a:off x="769095" y="250849"/>
              <a:ext cx="4840545" cy="1436291"/>
            </a:xfrm>
            <a:prstGeom prst="rect">
              <a:avLst/>
            </a:prstGeom>
          </p:spPr>
          <p:txBody>
            <a:bodyPr lIns="0" tIns="0" rIns="0" bIns="0" rtlCol="0" anchor="t">
              <a:spAutoFit/>
            </a:bodyPr>
            <a:lstStyle/>
            <a:p>
              <a:pPr>
                <a:lnSpc>
                  <a:spcPts val="2774"/>
                </a:lnSpc>
              </a:pPr>
              <a:r>
                <a:rPr lang="en-US" sz="2499" spc="54" dirty="0" err="1">
                  <a:solidFill>
                    <a:srgbClr val="2E414D"/>
                  </a:solidFill>
                  <a:latin typeface="Sifonn"/>
                </a:rPr>
                <a:t>Voorbeelden</a:t>
              </a:r>
              <a:r>
                <a:rPr lang="en-US" sz="2499" spc="54" dirty="0">
                  <a:solidFill>
                    <a:srgbClr val="2E414D"/>
                  </a:solidFill>
                  <a:latin typeface="Sifonn"/>
                </a:rPr>
                <a:t> </a:t>
              </a:r>
              <a:r>
                <a:rPr lang="en-US" sz="2499" spc="54" dirty="0" err="1">
                  <a:solidFill>
                    <a:srgbClr val="2E414D"/>
                  </a:solidFill>
                  <a:latin typeface="Sifonn"/>
                </a:rPr>
                <a:t>participatiehuis</a:t>
              </a:r>
              <a:endParaRPr lang="en-US" sz="2499" spc="54" dirty="0">
                <a:solidFill>
                  <a:srgbClr val="2E414D"/>
                </a:solidFill>
                <a:latin typeface="Sifonn"/>
              </a:endParaRPr>
            </a:p>
            <a:p>
              <a:pPr>
                <a:lnSpc>
                  <a:spcPts val="2774"/>
                </a:lnSpc>
              </a:pPr>
              <a:endParaRPr lang="en-US" sz="2499" spc="54" dirty="0">
                <a:solidFill>
                  <a:srgbClr val="2E414D"/>
                </a:solidFill>
                <a:latin typeface="Sifonn"/>
              </a:endParaRPr>
            </a:p>
          </p:txBody>
        </p:sp>
      </p:grpSp>
      <p:grpSp>
        <p:nvGrpSpPr>
          <p:cNvPr id="15" name="Group 25">
            <a:extLst>
              <a:ext uri="{FF2B5EF4-FFF2-40B4-BE49-F238E27FC236}">
                <a16:creationId xmlns:a16="http://schemas.microsoft.com/office/drawing/2014/main" id="{B9F54DB7-DB4D-120B-F856-B5B46B0E9D2A}"/>
              </a:ext>
            </a:extLst>
          </p:cNvPr>
          <p:cNvGrpSpPr/>
          <p:nvPr/>
        </p:nvGrpSpPr>
        <p:grpSpPr>
          <a:xfrm>
            <a:off x="12260930" y="8179366"/>
            <a:ext cx="4416863" cy="1265355"/>
            <a:chOff x="0" y="0"/>
            <a:chExt cx="5889150" cy="1687140"/>
          </a:xfrm>
        </p:grpSpPr>
        <p:grpSp>
          <p:nvGrpSpPr>
            <p:cNvPr id="16" name="Group 26">
              <a:extLst>
                <a:ext uri="{FF2B5EF4-FFF2-40B4-BE49-F238E27FC236}">
                  <a16:creationId xmlns:a16="http://schemas.microsoft.com/office/drawing/2014/main" id="{BBDFC98F-C0D3-A2D5-F8B0-5A9DEF3F3C94}"/>
                </a:ext>
              </a:extLst>
            </p:cNvPr>
            <p:cNvGrpSpPr/>
            <p:nvPr/>
          </p:nvGrpSpPr>
          <p:grpSpPr>
            <a:xfrm>
              <a:off x="0" y="0"/>
              <a:ext cx="5889150" cy="1438579"/>
              <a:chOff x="0" y="0"/>
              <a:chExt cx="39265906" cy="9591726"/>
            </a:xfrm>
          </p:grpSpPr>
          <p:sp>
            <p:nvSpPr>
              <p:cNvPr id="18" name="Freeform 27">
                <a:extLst>
                  <a:ext uri="{FF2B5EF4-FFF2-40B4-BE49-F238E27FC236}">
                    <a16:creationId xmlns:a16="http://schemas.microsoft.com/office/drawing/2014/main" id="{3B53B3BB-578D-0C4B-D5B5-597B50142207}"/>
                  </a:ext>
                </a:extLst>
              </p:cNvPr>
              <p:cNvSpPr/>
              <p:nvPr/>
            </p:nvSpPr>
            <p:spPr>
              <a:xfrm>
                <a:off x="72390" y="72390"/>
                <a:ext cx="39121128" cy="9446946"/>
              </a:xfrm>
              <a:custGeom>
                <a:avLst/>
                <a:gdLst/>
                <a:ahLst/>
                <a:cxnLst/>
                <a:rect l="l" t="t" r="r" b="b"/>
                <a:pathLst>
                  <a:path w="39121128" h="9446946">
                    <a:moveTo>
                      <a:pt x="0" y="0"/>
                    </a:moveTo>
                    <a:lnTo>
                      <a:pt x="39121128" y="0"/>
                    </a:lnTo>
                    <a:lnTo>
                      <a:pt x="39121128" y="9446946"/>
                    </a:lnTo>
                    <a:lnTo>
                      <a:pt x="0" y="9446946"/>
                    </a:lnTo>
                    <a:lnTo>
                      <a:pt x="0" y="0"/>
                    </a:lnTo>
                    <a:close/>
                  </a:path>
                </a:pathLst>
              </a:custGeom>
              <a:solidFill>
                <a:srgbClr val="FAFEFF"/>
              </a:solidFill>
            </p:spPr>
          </p:sp>
          <p:sp>
            <p:nvSpPr>
              <p:cNvPr id="19" name="Freeform 28">
                <a:extLst>
                  <a:ext uri="{FF2B5EF4-FFF2-40B4-BE49-F238E27FC236}">
                    <a16:creationId xmlns:a16="http://schemas.microsoft.com/office/drawing/2014/main" id="{5DEB7A04-3EFE-EDD6-4BFF-0B5DFEAA24FA}"/>
                  </a:ext>
                </a:extLst>
              </p:cNvPr>
              <p:cNvSpPr/>
              <p:nvPr/>
            </p:nvSpPr>
            <p:spPr>
              <a:xfrm>
                <a:off x="0" y="0"/>
                <a:ext cx="39265907" cy="9591726"/>
              </a:xfrm>
              <a:custGeom>
                <a:avLst/>
                <a:gdLst/>
                <a:ahLst/>
                <a:cxnLst/>
                <a:rect l="l" t="t" r="r" b="b"/>
                <a:pathLst>
                  <a:path w="39265907" h="9591726">
                    <a:moveTo>
                      <a:pt x="39121125" y="9446946"/>
                    </a:moveTo>
                    <a:lnTo>
                      <a:pt x="39265907" y="9446946"/>
                    </a:lnTo>
                    <a:lnTo>
                      <a:pt x="39265907" y="9591726"/>
                    </a:lnTo>
                    <a:lnTo>
                      <a:pt x="39121125" y="9591726"/>
                    </a:lnTo>
                    <a:lnTo>
                      <a:pt x="39121125"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39121125" y="144780"/>
                    </a:moveTo>
                    <a:lnTo>
                      <a:pt x="39265907" y="144780"/>
                    </a:lnTo>
                    <a:lnTo>
                      <a:pt x="39265907" y="9446946"/>
                    </a:lnTo>
                    <a:lnTo>
                      <a:pt x="39121125" y="9446946"/>
                    </a:lnTo>
                    <a:lnTo>
                      <a:pt x="39121125" y="144780"/>
                    </a:lnTo>
                    <a:close/>
                    <a:moveTo>
                      <a:pt x="144780" y="9446946"/>
                    </a:moveTo>
                    <a:lnTo>
                      <a:pt x="39121125" y="9446946"/>
                    </a:lnTo>
                    <a:lnTo>
                      <a:pt x="39121125" y="9591726"/>
                    </a:lnTo>
                    <a:lnTo>
                      <a:pt x="144780" y="9591726"/>
                    </a:lnTo>
                    <a:lnTo>
                      <a:pt x="144780" y="9446946"/>
                    </a:lnTo>
                    <a:close/>
                    <a:moveTo>
                      <a:pt x="39121125" y="0"/>
                    </a:moveTo>
                    <a:lnTo>
                      <a:pt x="39265907" y="0"/>
                    </a:lnTo>
                    <a:lnTo>
                      <a:pt x="39265907" y="144780"/>
                    </a:lnTo>
                    <a:lnTo>
                      <a:pt x="39121125" y="144780"/>
                    </a:lnTo>
                    <a:lnTo>
                      <a:pt x="39121125" y="0"/>
                    </a:lnTo>
                    <a:close/>
                    <a:moveTo>
                      <a:pt x="0" y="0"/>
                    </a:moveTo>
                    <a:lnTo>
                      <a:pt x="144780" y="0"/>
                    </a:lnTo>
                    <a:lnTo>
                      <a:pt x="144780" y="144780"/>
                    </a:lnTo>
                    <a:lnTo>
                      <a:pt x="0" y="144780"/>
                    </a:lnTo>
                    <a:lnTo>
                      <a:pt x="0" y="0"/>
                    </a:lnTo>
                    <a:close/>
                    <a:moveTo>
                      <a:pt x="144780" y="0"/>
                    </a:moveTo>
                    <a:lnTo>
                      <a:pt x="39121125" y="0"/>
                    </a:lnTo>
                    <a:lnTo>
                      <a:pt x="39121125" y="144780"/>
                    </a:lnTo>
                    <a:lnTo>
                      <a:pt x="144780" y="144780"/>
                    </a:lnTo>
                    <a:lnTo>
                      <a:pt x="144780" y="0"/>
                    </a:lnTo>
                    <a:close/>
                  </a:path>
                </a:pathLst>
              </a:custGeom>
              <a:solidFill>
                <a:srgbClr val="2E414D"/>
              </a:solidFill>
            </p:spPr>
          </p:sp>
        </p:grpSp>
        <p:sp>
          <p:nvSpPr>
            <p:cNvPr id="17" name="TextBox 29">
              <a:extLst>
                <a:ext uri="{FF2B5EF4-FFF2-40B4-BE49-F238E27FC236}">
                  <a16:creationId xmlns:a16="http://schemas.microsoft.com/office/drawing/2014/main" id="{1E94F96C-747E-0E34-345F-D54737E6572F}"/>
                </a:ext>
              </a:extLst>
            </p:cNvPr>
            <p:cNvSpPr txBox="1"/>
            <p:nvPr/>
          </p:nvSpPr>
          <p:spPr>
            <a:xfrm>
              <a:off x="769095" y="250849"/>
              <a:ext cx="4840545" cy="1436291"/>
            </a:xfrm>
            <a:prstGeom prst="rect">
              <a:avLst/>
            </a:prstGeom>
          </p:spPr>
          <p:txBody>
            <a:bodyPr lIns="0" tIns="0" rIns="0" bIns="0" rtlCol="0" anchor="t">
              <a:spAutoFit/>
            </a:bodyPr>
            <a:lstStyle/>
            <a:p>
              <a:pPr>
                <a:lnSpc>
                  <a:spcPts val="2774"/>
                </a:lnSpc>
              </a:pPr>
              <a:r>
                <a:rPr lang="en-US" sz="2499" spc="54" dirty="0" err="1">
                  <a:solidFill>
                    <a:srgbClr val="2E414D"/>
                  </a:solidFill>
                  <a:latin typeface="Sifonn"/>
                </a:rPr>
                <a:t>Praktijkvoorbeelden</a:t>
              </a:r>
              <a:r>
                <a:rPr lang="en-US" sz="2499" spc="54" dirty="0">
                  <a:solidFill>
                    <a:srgbClr val="2E414D"/>
                  </a:solidFill>
                  <a:latin typeface="Sifonn"/>
                </a:rPr>
                <a:t> (</a:t>
              </a:r>
              <a:r>
                <a:rPr lang="en-US" sz="2499" spc="54" dirty="0" err="1">
                  <a:solidFill>
                    <a:srgbClr val="2E414D"/>
                  </a:solidFill>
                  <a:latin typeface="Sifonn"/>
                </a:rPr>
                <a:t>inhoudstafel</a:t>
              </a:r>
              <a:r>
                <a:rPr lang="en-US" sz="2499" spc="54" dirty="0">
                  <a:solidFill>
                    <a:srgbClr val="2E414D"/>
                  </a:solidFill>
                  <a:latin typeface="Sifonn"/>
                </a:rPr>
                <a:t>)</a:t>
              </a:r>
            </a:p>
            <a:p>
              <a:pPr>
                <a:lnSpc>
                  <a:spcPts val="2774"/>
                </a:lnSpc>
              </a:pPr>
              <a:endParaRPr lang="en-US" sz="2499" spc="54" dirty="0">
                <a:solidFill>
                  <a:srgbClr val="2E414D"/>
                </a:solidFill>
                <a:latin typeface="Sifonn"/>
              </a:endParaRPr>
            </a:p>
          </p:txBody>
        </p:sp>
      </p:grpSp>
      <p:grpSp>
        <p:nvGrpSpPr>
          <p:cNvPr id="20" name="Group 36">
            <a:extLst>
              <a:ext uri="{FF2B5EF4-FFF2-40B4-BE49-F238E27FC236}">
                <a16:creationId xmlns:a16="http://schemas.microsoft.com/office/drawing/2014/main" id="{FD6A457E-603F-1718-60FA-61DAC60FF675}"/>
              </a:ext>
            </a:extLst>
          </p:cNvPr>
          <p:cNvGrpSpPr/>
          <p:nvPr/>
        </p:nvGrpSpPr>
        <p:grpSpPr>
          <a:xfrm>
            <a:off x="16919535" y="6707456"/>
            <a:ext cx="1135261" cy="1078934"/>
            <a:chOff x="0" y="0"/>
            <a:chExt cx="14007894" cy="13312888"/>
          </a:xfrm>
        </p:grpSpPr>
        <p:sp>
          <p:nvSpPr>
            <p:cNvPr id="21" name="Freeform 37">
              <a:extLst>
                <a:ext uri="{FF2B5EF4-FFF2-40B4-BE49-F238E27FC236}">
                  <a16:creationId xmlns:a16="http://schemas.microsoft.com/office/drawing/2014/main" id="{9A6FCFD9-4689-D28A-1941-54CAA1DD8931}"/>
                </a:ext>
              </a:extLst>
            </p:cNvPr>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22" name="Freeform 38">
              <a:extLst>
                <a:ext uri="{FF2B5EF4-FFF2-40B4-BE49-F238E27FC236}">
                  <a16:creationId xmlns:a16="http://schemas.microsoft.com/office/drawing/2014/main" id="{D439A23F-A73C-1958-0174-BE37AFD50B42}"/>
                </a:ext>
              </a:extLst>
            </p:cNvPr>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23" name="Group 39">
            <a:extLst>
              <a:ext uri="{FF2B5EF4-FFF2-40B4-BE49-F238E27FC236}">
                <a16:creationId xmlns:a16="http://schemas.microsoft.com/office/drawing/2014/main" id="{2B4953AF-F238-73FB-7F75-AFC4938A89E2}"/>
              </a:ext>
            </a:extLst>
          </p:cNvPr>
          <p:cNvGrpSpPr/>
          <p:nvPr/>
        </p:nvGrpSpPr>
        <p:grpSpPr>
          <a:xfrm>
            <a:off x="16919535" y="8179366"/>
            <a:ext cx="1135261" cy="1078934"/>
            <a:chOff x="0" y="0"/>
            <a:chExt cx="14007894" cy="13312888"/>
          </a:xfrm>
        </p:grpSpPr>
        <p:sp>
          <p:nvSpPr>
            <p:cNvPr id="24" name="Freeform 40">
              <a:extLst>
                <a:ext uri="{FF2B5EF4-FFF2-40B4-BE49-F238E27FC236}">
                  <a16:creationId xmlns:a16="http://schemas.microsoft.com/office/drawing/2014/main" id="{ABD64E82-07F9-6DEA-BF0D-57C4CC61174A}"/>
                </a:ext>
              </a:extLst>
            </p:cNvPr>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25" name="Freeform 41">
              <a:extLst>
                <a:ext uri="{FF2B5EF4-FFF2-40B4-BE49-F238E27FC236}">
                  <a16:creationId xmlns:a16="http://schemas.microsoft.com/office/drawing/2014/main" id="{B3B149C1-2BC0-C469-525C-CF4592593AE6}"/>
                </a:ext>
              </a:extLst>
            </p:cNvPr>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26" name="Afbeelding 25">
            <a:extLst>
              <a:ext uri="{FF2B5EF4-FFF2-40B4-BE49-F238E27FC236}">
                <a16:creationId xmlns:a16="http://schemas.microsoft.com/office/drawing/2014/main" id="{19A06BD5-DFDE-28CB-3A57-40761AF4590D}"/>
              </a:ext>
            </a:extLst>
          </p:cNvPr>
          <p:cNvPicPr>
            <a:picLocks noChangeAspect="1"/>
          </p:cNvPicPr>
          <p:nvPr/>
        </p:nvPicPr>
        <p:blipFill>
          <a:blip r:embed="rId7"/>
          <a:stretch>
            <a:fillRect/>
          </a:stretch>
        </p:blipFill>
        <p:spPr>
          <a:xfrm>
            <a:off x="16949448" y="6706390"/>
            <a:ext cx="1075433" cy="1080000"/>
          </a:xfrm>
          <a:prstGeom prst="rect">
            <a:avLst/>
          </a:prstGeom>
        </p:spPr>
      </p:pic>
      <p:pic>
        <p:nvPicPr>
          <p:cNvPr id="28" name="Afbeelding 27">
            <a:extLst>
              <a:ext uri="{FF2B5EF4-FFF2-40B4-BE49-F238E27FC236}">
                <a16:creationId xmlns:a16="http://schemas.microsoft.com/office/drawing/2014/main" id="{20E4C83F-7FFB-A47A-A56D-037D51508249}"/>
              </a:ext>
            </a:extLst>
          </p:cNvPr>
          <p:cNvPicPr>
            <a:picLocks noChangeAspect="1"/>
          </p:cNvPicPr>
          <p:nvPr/>
        </p:nvPicPr>
        <p:blipFill>
          <a:blip r:embed="rId8"/>
          <a:stretch>
            <a:fillRect/>
          </a:stretch>
        </p:blipFill>
        <p:spPr>
          <a:xfrm>
            <a:off x="16933712" y="8185233"/>
            <a:ext cx="1077702" cy="108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5CE1E6"/>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ZEER GROTE DIVERSITEIT</a:t>
              </a:r>
            </a:p>
          </p:txBody>
        </p:sp>
      </p:grpSp>
      <p:grpSp>
        <p:nvGrpSpPr>
          <p:cNvPr id="13" name="Group 13"/>
          <p:cNvGrpSpPr/>
          <p:nvPr/>
        </p:nvGrpSpPr>
        <p:grpSpPr>
          <a:xfrm>
            <a:off x="4090602" y="2964287"/>
            <a:ext cx="10623152" cy="817949"/>
            <a:chOff x="0" y="0"/>
            <a:chExt cx="14164203" cy="1090599"/>
          </a:xfrm>
        </p:grpSpPr>
        <p:grpSp>
          <p:nvGrpSpPr>
            <p:cNvPr id="14" name="Group 14"/>
            <p:cNvGrpSpPr/>
            <p:nvPr/>
          </p:nvGrpSpPr>
          <p:grpSpPr>
            <a:xfrm>
              <a:off x="0" y="0"/>
              <a:ext cx="14164203" cy="1090599"/>
              <a:chOff x="0" y="0"/>
              <a:chExt cx="94439820" cy="7271570"/>
            </a:xfrm>
          </p:grpSpPr>
          <p:sp>
            <p:nvSpPr>
              <p:cNvPr id="15" name="Freeform 1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5CE1E6"/>
              </a:solidFill>
            </p:spPr>
          </p:sp>
          <p:sp>
            <p:nvSpPr>
              <p:cNvPr id="16" name="Freeform 1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Warm welkom en informatieuitwisseling</a:t>
              </a:r>
            </a:p>
          </p:txBody>
        </p:sp>
      </p:grpSp>
      <p:grpSp>
        <p:nvGrpSpPr>
          <p:cNvPr id="18" name="Group 18"/>
          <p:cNvGrpSpPr/>
          <p:nvPr/>
        </p:nvGrpSpPr>
        <p:grpSpPr>
          <a:xfrm>
            <a:off x="621496" y="3782236"/>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Nederlands niet machtig?</a:t>
              </a:r>
            </a:p>
          </p:txBody>
        </p:sp>
      </p:grpSp>
      <p:grpSp>
        <p:nvGrpSpPr>
          <p:cNvPr id="23" name="Group 23"/>
          <p:cNvGrpSpPr/>
          <p:nvPr/>
        </p:nvGrpSpPr>
        <p:grpSpPr>
          <a:xfrm>
            <a:off x="4090602" y="4600186"/>
            <a:ext cx="10623152" cy="817949"/>
            <a:chOff x="0" y="0"/>
            <a:chExt cx="14164203" cy="1090599"/>
          </a:xfrm>
        </p:grpSpPr>
        <p:grpSp>
          <p:nvGrpSpPr>
            <p:cNvPr id="24" name="Group 24"/>
            <p:cNvGrpSpPr/>
            <p:nvPr/>
          </p:nvGrpSpPr>
          <p:grpSpPr>
            <a:xfrm>
              <a:off x="0" y="0"/>
              <a:ext cx="14164203" cy="1090599"/>
              <a:chOff x="0" y="0"/>
              <a:chExt cx="94439820" cy="7271570"/>
            </a:xfrm>
          </p:grpSpPr>
          <p:sp>
            <p:nvSpPr>
              <p:cNvPr id="25" name="Freeform 2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26" name="Freeform 2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27" name="TextBox 2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Tolken/brugfiguren/Oefenkans Nederlands</a:t>
              </a:r>
            </a:p>
          </p:txBody>
        </p:sp>
      </p:grpSp>
      <p:grpSp>
        <p:nvGrpSpPr>
          <p:cNvPr id="28" name="Group 28"/>
          <p:cNvGrpSpPr/>
          <p:nvPr/>
        </p:nvGrpSpPr>
        <p:grpSpPr>
          <a:xfrm>
            <a:off x="621496" y="5418135"/>
            <a:ext cx="14092258" cy="817949"/>
            <a:chOff x="0" y="0"/>
            <a:chExt cx="18789677" cy="1090599"/>
          </a:xfrm>
        </p:grpSpPr>
        <p:grpSp>
          <p:nvGrpSpPr>
            <p:cNvPr id="29" name="Group 29"/>
            <p:cNvGrpSpPr/>
            <p:nvPr/>
          </p:nvGrpSpPr>
          <p:grpSpPr>
            <a:xfrm>
              <a:off x="0" y="0"/>
              <a:ext cx="18789677" cy="1090599"/>
              <a:chOff x="0" y="0"/>
              <a:chExt cx="125280165" cy="7271570"/>
            </a:xfrm>
          </p:grpSpPr>
          <p:sp>
            <p:nvSpPr>
              <p:cNvPr id="30" name="Freeform 3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31" name="Freeform 3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32" name="TextBox 3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Geen eigen onderwijservaring/geen kennis onderwijssysteem</a:t>
              </a:r>
            </a:p>
          </p:txBody>
        </p:sp>
      </p:grpSp>
      <p:grpSp>
        <p:nvGrpSpPr>
          <p:cNvPr id="33" name="Group 33"/>
          <p:cNvGrpSpPr/>
          <p:nvPr/>
        </p:nvGrpSpPr>
        <p:grpSpPr>
          <a:xfrm>
            <a:off x="4090602" y="6236084"/>
            <a:ext cx="10623152" cy="817949"/>
            <a:chOff x="0" y="0"/>
            <a:chExt cx="14164203" cy="1090599"/>
          </a:xfrm>
        </p:grpSpPr>
        <p:grpSp>
          <p:nvGrpSpPr>
            <p:cNvPr id="34" name="Group 34"/>
            <p:cNvGrpSpPr/>
            <p:nvPr/>
          </p:nvGrpSpPr>
          <p:grpSpPr>
            <a:xfrm>
              <a:off x="0" y="0"/>
              <a:ext cx="14164203" cy="1090599"/>
              <a:chOff x="0" y="0"/>
              <a:chExt cx="94439820" cy="7271570"/>
            </a:xfrm>
          </p:grpSpPr>
          <p:sp>
            <p:nvSpPr>
              <p:cNvPr id="35" name="Freeform 3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36" name="Freeform 3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7" name="TextBox 3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Geduld, uitleg en verwachtingen</a:t>
              </a:r>
            </a:p>
          </p:txBody>
        </p:sp>
      </p:grpSp>
      <p:grpSp>
        <p:nvGrpSpPr>
          <p:cNvPr id="38" name="Group 38"/>
          <p:cNvGrpSpPr/>
          <p:nvPr/>
        </p:nvGrpSpPr>
        <p:grpSpPr>
          <a:xfrm>
            <a:off x="621496" y="7054034"/>
            <a:ext cx="14092258" cy="817949"/>
            <a:chOff x="0" y="0"/>
            <a:chExt cx="18789677" cy="1090599"/>
          </a:xfrm>
        </p:grpSpPr>
        <p:grpSp>
          <p:nvGrpSpPr>
            <p:cNvPr id="39" name="Group 39"/>
            <p:cNvGrpSpPr/>
            <p:nvPr/>
          </p:nvGrpSpPr>
          <p:grpSpPr>
            <a:xfrm>
              <a:off x="0" y="0"/>
              <a:ext cx="18789677" cy="1090599"/>
              <a:chOff x="0" y="0"/>
              <a:chExt cx="125280165" cy="7271570"/>
            </a:xfrm>
          </p:grpSpPr>
          <p:sp>
            <p:nvSpPr>
              <p:cNvPr id="40" name="Freeform 4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41" name="Freeform 4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42" name="TextBox 4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Mate van alfabetisering</a:t>
              </a:r>
            </a:p>
          </p:txBody>
        </p:sp>
      </p:grpSp>
      <p:grpSp>
        <p:nvGrpSpPr>
          <p:cNvPr id="43" name="Group 43"/>
          <p:cNvGrpSpPr/>
          <p:nvPr/>
        </p:nvGrpSpPr>
        <p:grpSpPr>
          <a:xfrm>
            <a:off x="4090602" y="7871983"/>
            <a:ext cx="10623152" cy="817949"/>
            <a:chOff x="0" y="0"/>
            <a:chExt cx="14164203" cy="1090599"/>
          </a:xfrm>
        </p:grpSpPr>
        <p:grpSp>
          <p:nvGrpSpPr>
            <p:cNvPr id="44" name="Group 44"/>
            <p:cNvGrpSpPr/>
            <p:nvPr/>
          </p:nvGrpSpPr>
          <p:grpSpPr>
            <a:xfrm>
              <a:off x="0" y="0"/>
              <a:ext cx="14164203" cy="1090599"/>
              <a:chOff x="0" y="0"/>
              <a:chExt cx="94439820" cy="7271570"/>
            </a:xfrm>
          </p:grpSpPr>
          <p:sp>
            <p:nvSpPr>
              <p:cNvPr id="45" name="Freeform 4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46" name="Freeform 4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7" name="TextBox 4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Heldere taal</a:t>
              </a:r>
            </a:p>
          </p:txBody>
        </p:sp>
      </p:grpSp>
      <p:grpSp>
        <p:nvGrpSpPr>
          <p:cNvPr id="48" name="Group 48"/>
          <p:cNvGrpSpPr/>
          <p:nvPr/>
        </p:nvGrpSpPr>
        <p:grpSpPr>
          <a:xfrm>
            <a:off x="621496" y="8689932"/>
            <a:ext cx="14092258" cy="817949"/>
            <a:chOff x="0" y="0"/>
            <a:chExt cx="18789677" cy="1090599"/>
          </a:xfrm>
        </p:grpSpPr>
        <p:grpSp>
          <p:nvGrpSpPr>
            <p:cNvPr id="49" name="Group 49"/>
            <p:cNvGrpSpPr/>
            <p:nvPr/>
          </p:nvGrpSpPr>
          <p:grpSpPr>
            <a:xfrm>
              <a:off x="0" y="0"/>
              <a:ext cx="18789677" cy="1090599"/>
              <a:chOff x="0" y="0"/>
              <a:chExt cx="125280165" cy="7271570"/>
            </a:xfrm>
          </p:grpSpPr>
          <p:sp>
            <p:nvSpPr>
              <p:cNvPr id="50" name="Freeform 5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51" name="Freeform 5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52" name="TextBox 5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Trauma's/belastende ervaringen</a:t>
              </a:r>
            </a:p>
          </p:txBody>
        </p:sp>
      </p:grpSp>
      <p:grpSp>
        <p:nvGrpSpPr>
          <p:cNvPr id="53" name="Group 53"/>
          <p:cNvGrpSpPr/>
          <p:nvPr/>
        </p:nvGrpSpPr>
        <p:grpSpPr>
          <a:xfrm>
            <a:off x="4090602" y="9469051"/>
            <a:ext cx="10623152" cy="817949"/>
            <a:chOff x="0" y="0"/>
            <a:chExt cx="14164203" cy="1090599"/>
          </a:xfrm>
        </p:grpSpPr>
        <p:grpSp>
          <p:nvGrpSpPr>
            <p:cNvPr id="54" name="Group 54"/>
            <p:cNvGrpSpPr/>
            <p:nvPr/>
          </p:nvGrpSpPr>
          <p:grpSpPr>
            <a:xfrm>
              <a:off x="0" y="0"/>
              <a:ext cx="14164203" cy="1090599"/>
              <a:chOff x="0" y="0"/>
              <a:chExt cx="94439820" cy="7271570"/>
            </a:xfrm>
          </p:grpSpPr>
          <p:sp>
            <p:nvSpPr>
              <p:cNvPr id="55" name="Freeform 5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56" name="Freeform 5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57" name="TextBox 5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Gespecialiseerde hulp</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ZEER GROTE DIVERSITEIT</a:t>
              </a:r>
            </a:p>
          </p:txBody>
        </p:sp>
      </p:grpSp>
      <p:grpSp>
        <p:nvGrpSpPr>
          <p:cNvPr id="13" name="Group 13"/>
          <p:cNvGrpSpPr/>
          <p:nvPr/>
        </p:nvGrpSpPr>
        <p:grpSpPr>
          <a:xfrm>
            <a:off x="4090602" y="2964287"/>
            <a:ext cx="10623152" cy="817949"/>
            <a:chOff x="0" y="0"/>
            <a:chExt cx="14164203" cy="1090599"/>
          </a:xfrm>
        </p:grpSpPr>
        <p:grpSp>
          <p:nvGrpSpPr>
            <p:cNvPr id="14" name="Group 14"/>
            <p:cNvGrpSpPr/>
            <p:nvPr/>
          </p:nvGrpSpPr>
          <p:grpSpPr>
            <a:xfrm>
              <a:off x="0" y="0"/>
              <a:ext cx="14164203" cy="1090599"/>
              <a:chOff x="0" y="0"/>
              <a:chExt cx="94439820" cy="7271570"/>
            </a:xfrm>
          </p:grpSpPr>
          <p:sp>
            <p:nvSpPr>
              <p:cNvPr id="15" name="Freeform 1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16" name="Freeform 1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Warm welkom en informatieuitwisseling</a:t>
              </a:r>
            </a:p>
          </p:txBody>
        </p:sp>
      </p:grpSp>
      <p:grpSp>
        <p:nvGrpSpPr>
          <p:cNvPr id="18" name="Group 18"/>
          <p:cNvGrpSpPr/>
          <p:nvPr/>
        </p:nvGrpSpPr>
        <p:grpSpPr>
          <a:xfrm>
            <a:off x="621496" y="3782236"/>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5CE1E6"/>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Nederlands niet machtig?</a:t>
              </a:r>
            </a:p>
          </p:txBody>
        </p:sp>
      </p:grpSp>
      <p:grpSp>
        <p:nvGrpSpPr>
          <p:cNvPr id="23" name="Group 23"/>
          <p:cNvGrpSpPr/>
          <p:nvPr/>
        </p:nvGrpSpPr>
        <p:grpSpPr>
          <a:xfrm>
            <a:off x="4090602" y="4600186"/>
            <a:ext cx="10623152" cy="817949"/>
            <a:chOff x="0" y="0"/>
            <a:chExt cx="14164203" cy="1090599"/>
          </a:xfrm>
        </p:grpSpPr>
        <p:grpSp>
          <p:nvGrpSpPr>
            <p:cNvPr id="24" name="Group 24"/>
            <p:cNvGrpSpPr/>
            <p:nvPr/>
          </p:nvGrpSpPr>
          <p:grpSpPr>
            <a:xfrm>
              <a:off x="0" y="0"/>
              <a:ext cx="14164203" cy="1090599"/>
              <a:chOff x="0" y="0"/>
              <a:chExt cx="94439820" cy="7271570"/>
            </a:xfrm>
          </p:grpSpPr>
          <p:sp>
            <p:nvSpPr>
              <p:cNvPr id="25" name="Freeform 2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5CE1E6"/>
              </a:solidFill>
            </p:spPr>
          </p:sp>
          <p:sp>
            <p:nvSpPr>
              <p:cNvPr id="26" name="Freeform 2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27" name="TextBox 2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Tolken/brugfiguren/Oefenkans Nederlands</a:t>
              </a:r>
            </a:p>
          </p:txBody>
        </p:sp>
      </p:grpSp>
      <p:grpSp>
        <p:nvGrpSpPr>
          <p:cNvPr id="28" name="Group 28"/>
          <p:cNvGrpSpPr/>
          <p:nvPr/>
        </p:nvGrpSpPr>
        <p:grpSpPr>
          <a:xfrm>
            <a:off x="621496" y="5418135"/>
            <a:ext cx="14092258" cy="817949"/>
            <a:chOff x="0" y="0"/>
            <a:chExt cx="18789677" cy="1090599"/>
          </a:xfrm>
        </p:grpSpPr>
        <p:grpSp>
          <p:nvGrpSpPr>
            <p:cNvPr id="29" name="Group 29"/>
            <p:cNvGrpSpPr/>
            <p:nvPr/>
          </p:nvGrpSpPr>
          <p:grpSpPr>
            <a:xfrm>
              <a:off x="0" y="0"/>
              <a:ext cx="18789677" cy="1090599"/>
              <a:chOff x="0" y="0"/>
              <a:chExt cx="125280165" cy="7271570"/>
            </a:xfrm>
          </p:grpSpPr>
          <p:sp>
            <p:nvSpPr>
              <p:cNvPr id="30" name="Freeform 3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31" name="Freeform 3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32" name="TextBox 3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Geen eigen onderwijservaring/geen kennis onderwijssysteem</a:t>
              </a:r>
            </a:p>
          </p:txBody>
        </p:sp>
      </p:grpSp>
      <p:grpSp>
        <p:nvGrpSpPr>
          <p:cNvPr id="33" name="Group 33"/>
          <p:cNvGrpSpPr/>
          <p:nvPr/>
        </p:nvGrpSpPr>
        <p:grpSpPr>
          <a:xfrm>
            <a:off x="4090602" y="6236084"/>
            <a:ext cx="10623152" cy="817949"/>
            <a:chOff x="0" y="0"/>
            <a:chExt cx="14164203" cy="1090599"/>
          </a:xfrm>
        </p:grpSpPr>
        <p:grpSp>
          <p:nvGrpSpPr>
            <p:cNvPr id="34" name="Group 34"/>
            <p:cNvGrpSpPr/>
            <p:nvPr/>
          </p:nvGrpSpPr>
          <p:grpSpPr>
            <a:xfrm>
              <a:off x="0" y="0"/>
              <a:ext cx="14164203" cy="1090599"/>
              <a:chOff x="0" y="0"/>
              <a:chExt cx="94439820" cy="7271570"/>
            </a:xfrm>
          </p:grpSpPr>
          <p:sp>
            <p:nvSpPr>
              <p:cNvPr id="35" name="Freeform 3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36" name="Freeform 3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7" name="TextBox 3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Geduld, uitleg en verwachtingen</a:t>
              </a:r>
            </a:p>
          </p:txBody>
        </p:sp>
      </p:grpSp>
      <p:grpSp>
        <p:nvGrpSpPr>
          <p:cNvPr id="38" name="Group 38"/>
          <p:cNvGrpSpPr/>
          <p:nvPr/>
        </p:nvGrpSpPr>
        <p:grpSpPr>
          <a:xfrm>
            <a:off x="621496" y="7054034"/>
            <a:ext cx="14092258" cy="817949"/>
            <a:chOff x="0" y="0"/>
            <a:chExt cx="18789677" cy="1090599"/>
          </a:xfrm>
        </p:grpSpPr>
        <p:grpSp>
          <p:nvGrpSpPr>
            <p:cNvPr id="39" name="Group 39"/>
            <p:cNvGrpSpPr/>
            <p:nvPr/>
          </p:nvGrpSpPr>
          <p:grpSpPr>
            <a:xfrm>
              <a:off x="0" y="0"/>
              <a:ext cx="18789677" cy="1090599"/>
              <a:chOff x="0" y="0"/>
              <a:chExt cx="125280165" cy="7271570"/>
            </a:xfrm>
          </p:grpSpPr>
          <p:sp>
            <p:nvSpPr>
              <p:cNvPr id="40" name="Freeform 4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41" name="Freeform 4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42" name="TextBox 4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Mate van alfabetisering</a:t>
              </a:r>
            </a:p>
          </p:txBody>
        </p:sp>
      </p:grpSp>
      <p:grpSp>
        <p:nvGrpSpPr>
          <p:cNvPr id="43" name="Group 43"/>
          <p:cNvGrpSpPr/>
          <p:nvPr/>
        </p:nvGrpSpPr>
        <p:grpSpPr>
          <a:xfrm>
            <a:off x="4090602" y="7871983"/>
            <a:ext cx="10623152" cy="817949"/>
            <a:chOff x="0" y="0"/>
            <a:chExt cx="14164203" cy="1090599"/>
          </a:xfrm>
        </p:grpSpPr>
        <p:grpSp>
          <p:nvGrpSpPr>
            <p:cNvPr id="44" name="Group 44"/>
            <p:cNvGrpSpPr/>
            <p:nvPr/>
          </p:nvGrpSpPr>
          <p:grpSpPr>
            <a:xfrm>
              <a:off x="0" y="0"/>
              <a:ext cx="14164203" cy="1090599"/>
              <a:chOff x="0" y="0"/>
              <a:chExt cx="94439820" cy="7271570"/>
            </a:xfrm>
          </p:grpSpPr>
          <p:sp>
            <p:nvSpPr>
              <p:cNvPr id="45" name="Freeform 4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46" name="Freeform 4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7" name="TextBox 4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Heldere taal</a:t>
              </a:r>
            </a:p>
          </p:txBody>
        </p:sp>
      </p:grpSp>
      <p:grpSp>
        <p:nvGrpSpPr>
          <p:cNvPr id="48" name="Group 48"/>
          <p:cNvGrpSpPr/>
          <p:nvPr/>
        </p:nvGrpSpPr>
        <p:grpSpPr>
          <a:xfrm>
            <a:off x="621496" y="8689932"/>
            <a:ext cx="14092258" cy="817949"/>
            <a:chOff x="0" y="0"/>
            <a:chExt cx="18789677" cy="1090599"/>
          </a:xfrm>
        </p:grpSpPr>
        <p:grpSp>
          <p:nvGrpSpPr>
            <p:cNvPr id="49" name="Group 49"/>
            <p:cNvGrpSpPr/>
            <p:nvPr/>
          </p:nvGrpSpPr>
          <p:grpSpPr>
            <a:xfrm>
              <a:off x="0" y="0"/>
              <a:ext cx="18789677" cy="1090599"/>
              <a:chOff x="0" y="0"/>
              <a:chExt cx="125280165" cy="7271570"/>
            </a:xfrm>
          </p:grpSpPr>
          <p:sp>
            <p:nvSpPr>
              <p:cNvPr id="50" name="Freeform 5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51" name="Freeform 5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52" name="TextBox 5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Trauma's/belastende ervaringen</a:t>
              </a:r>
            </a:p>
          </p:txBody>
        </p:sp>
      </p:grpSp>
      <p:grpSp>
        <p:nvGrpSpPr>
          <p:cNvPr id="53" name="Group 53"/>
          <p:cNvGrpSpPr/>
          <p:nvPr/>
        </p:nvGrpSpPr>
        <p:grpSpPr>
          <a:xfrm>
            <a:off x="4090602" y="9469051"/>
            <a:ext cx="10623152" cy="817949"/>
            <a:chOff x="0" y="0"/>
            <a:chExt cx="14164203" cy="1090599"/>
          </a:xfrm>
        </p:grpSpPr>
        <p:grpSp>
          <p:nvGrpSpPr>
            <p:cNvPr id="54" name="Group 54"/>
            <p:cNvGrpSpPr/>
            <p:nvPr/>
          </p:nvGrpSpPr>
          <p:grpSpPr>
            <a:xfrm>
              <a:off x="0" y="0"/>
              <a:ext cx="14164203" cy="1090599"/>
              <a:chOff x="0" y="0"/>
              <a:chExt cx="94439820" cy="7271570"/>
            </a:xfrm>
          </p:grpSpPr>
          <p:sp>
            <p:nvSpPr>
              <p:cNvPr id="55" name="Freeform 5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56" name="Freeform 5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57" name="TextBox 5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Gespecialiseerde hulp</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Oefenkans Nederlands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pic>
        <p:nvPicPr>
          <p:cNvPr id="8" name="Picture 8"/>
          <p:cNvPicPr>
            <a:picLocks noChangeAspect="1"/>
          </p:cNvPicPr>
          <p:nvPr/>
        </p:nvPicPr>
        <p:blipFill>
          <a:blip r:embed="rId5"/>
          <a:srcRect/>
          <a:stretch>
            <a:fillRect/>
          </a:stretch>
        </p:blipFill>
        <p:spPr>
          <a:xfrm>
            <a:off x="320707" y="2085474"/>
            <a:ext cx="5562336" cy="7895850"/>
          </a:xfrm>
          <a:prstGeom prst="rect">
            <a:avLst/>
          </a:prstGeom>
        </p:spPr>
      </p:pic>
      <p:grpSp>
        <p:nvGrpSpPr>
          <p:cNvPr id="9" name="Group 9"/>
          <p:cNvGrpSpPr/>
          <p:nvPr/>
        </p:nvGrpSpPr>
        <p:grpSpPr>
          <a:xfrm>
            <a:off x="6554531" y="2085474"/>
            <a:ext cx="7951139" cy="1078934"/>
            <a:chOff x="0" y="0"/>
            <a:chExt cx="10601519" cy="1438579"/>
          </a:xfrm>
        </p:grpSpPr>
        <p:grpSp>
          <p:nvGrpSpPr>
            <p:cNvPr id="10" name="Group 10"/>
            <p:cNvGrpSpPr/>
            <p:nvPr/>
          </p:nvGrpSpPr>
          <p:grpSpPr>
            <a:xfrm>
              <a:off x="0" y="0"/>
              <a:ext cx="10601519" cy="1438579"/>
              <a:chOff x="0" y="0"/>
              <a:chExt cx="70685623" cy="9591726"/>
            </a:xfrm>
          </p:grpSpPr>
          <p:sp>
            <p:nvSpPr>
              <p:cNvPr id="11" name="Freeform 11"/>
              <p:cNvSpPr/>
              <p:nvPr/>
            </p:nvSpPr>
            <p:spPr>
              <a:xfrm>
                <a:off x="72390" y="72390"/>
                <a:ext cx="70540844" cy="9446946"/>
              </a:xfrm>
              <a:custGeom>
                <a:avLst/>
                <a:gdLst/>
                <a:ahLst/>
                <a:cxnLst/>
                <a:rect l="l" t="t" r="r" b="b"/>
                <a:pathLst>
                  <a:path w="70540844" h="9446946">
                    <a:moveTo>
                      <a:pt x="0" y="0"/>
                    </a:moveTo>
                    <a:lnTo>
                      <a:pt x="70540844" y="0"/>
                    </a:lnTo>
                    <a:lnTo>
                      <a:pt x="70540844" y="9446946"/>
                    </a:lnTo>
                    <a:lnTo>
                      <a:pt x="0" y="9446946"/>
                    </a:lnTo>
                    <a:lnTo>
                      <a:pt x="0" y="0"/>
                    </a:lnTo>
                    <a:close/>
                  </a:path>
                </a:pathLst>
              </a:custGeom>
              <a:solidFill>
                <a:srgbClr val="FAFEFF"/>
              </a:solidFill>
            </p:spPr>
          </p:sp>
          <p:sp>
            <p:nvSpPr>
              <p:cNvPr id="12" name="Freeform 12"/>
              <p:cNvSpPr/>
              <p:nvPr/>
            </p:nvSpPr>
            <p:spPr>
              <a:xfrm>
                <a:off x="0" y="0"/>
                <a:ext cx="70685620" cy="9591726"/>
              </a:xfrm>
              <a:custGeom>
                <a:avLst/>
                <a:gdLst/>
                <a:ahLst/>
                <a:cxnLst/>
                <a:rect l="l" t="t" r="r" b="b"/>
                <a:pathLst>
                  <a:path w="70685620" h="9591726">
                    <a:moveTo>
                      <a:pt x="70540842" y="9446946"/>
                    </a:moveTo>
                    <a:lnTo>
                      <a:pt x="70685620" y="9446946"/>
                    </a:lnTo>
                    <a:lnTo>
                      <a:pt x="70685620" y="9591726"/>
                    </a:lnTo>
                    <a:lnTo>
                      <a:pt x="70540842" y="9591726"/>
                    </a:lnTo>
                    <a:lnTo>
                      <a:pt x="70540842"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70540842" y="144780"/>
                    </a:moveTo>
                    <a:lnTo>
                      <a:pt x="70685620" y="144780"/>
                    </a:lnTo>
                    <a:lnTo>
                      <a:pt x="70685620" y="9446946"/>
                    </a:lnTo>
                    <a:lnTo>
                      <a:pt x="70540842" y="9446946"/>
                    </a:lnTo>
                    <a:lnTo>
                      <a:pt x="70540842" y="144780"/>
                    </a:lnTo>
                    <a:close/>
                    <a:moveTo>
                      <a:pt x="144780" y="9446946"/>
                    </a:moveTo>
                    <a:lnTo>
                      <a:pt x="70540842" y="9446946"/>
                    </a:lnTo>
                    <a:lnTo>
                      <a:pt x="70540842" y="9591726"/>
                    </a:lnTo>
                    <a:lnTo>
                      <a:pt x="144780" y="9591726"/>
                    </a:lnTo>
                    <a:lnTo>
                      <a:pt x="144780" y="9446946"/>
                    </a:lnTo>
                    <a:close/>
                    <a:moveTo>
                      <a:pt x="70540842" y="0"/>
                    </a:moveTo>
                    <a:lnTo>
                      <a:pt x="70685620" y="0"/>
                    </a:lnTo>
                    <a:lnTo>
                      <a:pt x="70685620" y="144780"/>
                    </a:lnTo>
                    <a:lnTo>
                      <a:pt x="70540842" y="144780"/>
                    </a:lnTo>
                    <a:lnTo>
                      <a:pt x="70540842" y="0"/>
                    </a:lnTo>
                    <a:close/>
                    <a:moveTo>
                      <a:pt x="0" y="0"/>
                    </a:moveTo>
                    <a:lnTo>
                      <a:pt x="144780" y="0"/>
                    </a:lnTo>
                    <a:lnTo>
                      <a:pt x="144780" y="144780"/>
                    </a:lnTo>
                    <a:lnTo>
                      <a:pt x="0" y="144780"/>
                    </a:lnTo>
                    <a:lnTo>
                      <a:pt x="0" y="0"/>
                    </a:lnTo>
                    <a:close/>
                    <a:moveTo>
                      <a:pt x="144780" y="0"/>
                    </a:moveTo>
                    <a:lnTo>
                      <a:pt x="70540842" y="0"/>
                    </a:lnTo>
                    <a:lnTo>
                      <a:pt x="70540842" y="144780"/>
                    </a:lnTo>
                    <a:lnTo>
                      <a:pt x="144780" y="144780"/>
                    </a:lnTo>
                    <a:lnTo>
                      <a:pt x="144780" y="0"/>
                    </a:lnTo>
                    <a:close/>
                  </a:path>
                </a:pathLst>
              </a:custGeom>
              <a:solidFill>
                <a:srgbClr val="2E414D"/>
              </a:solidFill>
            </p:spPr>
          </p:sp>
        </p:grpSp>
        <p:sp>
          <p:nvSpPr>
            <p:cNvPr id="13" name="TextBox 13"/>
            <p:cNvSpPr txBox="1"/>
            <p:nvPr/>
          </p:nvSpPr>
          <p:spPr>
            <a:xfrm>
              <a:off x="1384506" y="250850"/>
              <a:ext cx="8713843"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26 methodieken, verschillende taalniveau's</a:t>
              </a:r>
            </a:p>
          </p:txBody>
        </p:sp>
      </p:grpSp>
      <p:grpSp>
        <p:nvGrpSpPr>
          <p:cNvPr id="14" name="Group 14"/>
          <p:cNvGrpSpPr/>
          <p:nvPr/>
        </p:nvGrpSpPr>
        <p:grpSpPr>
          <a:xfrm>
            <a:off x="13700590" y="328656"/>
            <a:ext cx="1135261" cy="1078934"/>
            <a:chOff x="0" y="0"/>
            <a:chExt cx="14007894" cy="13312888"/>
          </a:xfrm>
        </p:grpSpPr>
        <p:sp>
          <p:nvSpPr>
            <p:cNvPr id="15" name="Freeform 15"/>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16" name="Freeform 16"/>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17" name="Group 17"/>
          <p:cNvGrpSpPr/>
          <p:nvPr/>
        </p:nvGrpSpPr>
        <p:grpSpPr>
          <a:xfrm>
            <a:off x="6554531" y="3403934"/>
            <a:ext cx="7951139" cy="736034"/>
            <a:chOff x="0" y="0"/>
            <a:chExt cx="10601519" cy="981379"/>
          </a:xfrm>
        </p:grpSpPr>
        <p:grpSp>
          <p:nvGrpSpPr>
            <p:cNvPr id="18" name="Group 18"/>
            <p:cNvGrpSpPr/>
            <p:nvPr/>
          </p:nvGrpSpPr>
          <p:grpSpPr>
            <a:xfrm>
              <a:off x="0" y="0"/>
              <a:ext cx="10601519" cy="981379"/>
              <a:chOff x="0" y="0"/>
              <a:chExt cx="70685623" cy="6543345"/>
            </a:xfrm>
          </p:grpSpPr>
          <p:sp>
            <p:nvSpPr>
              <p:cNvPr id="19" name="Freeform 19"/>
              <p:cNvSpPr/>
              <p:nvPr/>
            </p:nvSpPr>
            <p:spPr>
              <a:xfrm>
                <a:off x="72390" y="72390"/>
                <a:ext cx="70540844" cy="6398565"/>
              </a:xfrm>
              <a:custGeom>
                <a:avLst/>
                <a:gdLst/>
                <a:ahLst/>
                <a:cxnLst/>
                <a:rect l="l" t="t" r="r" b="b"/>
                <a:pathLst>
                  <a:path w="70540844" h="6398565">
                    <a:moveTo>
                      <a:pt x="0" y="0"/>
                    </a:moveTo>
                    <a:lnTo>
                      <a:pt x="70540844" y="0"/>
                    </a:lnTo>
                    <a:lnTo>
                      <a:pt x="70540844" y="6398565"/>
                    </a:lnTo>
                    <a:lnTo>
                      <a:pt x="0" y="6398565"/>
                    </a:lnTo>
                    <a:lnTo>
                      <a:pt x="0" y="0"/>
                    </a:lnTo>
                    <a:close/>
                  </a:path>
                </a:pathLst>
              </a:custGeom>
              <a:solidFill>
                <a:srgbClr val="FAFEFF"/>
              </a:solidFill>
            </p:spPr>
          </p:sp>
          <p:sp>
            <p:nvSpPr>
              <p:cNvPr id="20" name="Freeform 20"/>
              <p:cNvSpPr/>
              <p:nvPr/>
            </p:nvSpPr>
            <p:spPr>
              <a:xfrm>
                <a:off x="0" y="0"/>
                <a:ext cx="70685620" cy="6543345"/>
              </a:xfrm>
              <a:custGeom>
                <a:avLst/>
                <a:gdLst/>
                <a:ahLst/>
                <a:cxnLst/>
                <a:rect l="l" t="t" r="r" b="b"/>
                <a:pathLst>
                  <a:path w="70685620" h="6543345">
                    <a:moveTo>
                      <a:pt x="70540842" y="6398565"/>
                    </a:moveTo>
                    <a:lnTo>
                      <a:pt x="70685620" y="6398565"/>
                    </a:lnTo>
                    <a:lnTo>
                      <a:pt x="70685620" y="6543345"/>
                    </a:lnTo>
                    <a:lnTo>
                      <a:pt x="70540842" y="6543345"/>
                    </a:lnTo>
                    <a:lnTo>
                      <a:pt x="70540842"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70540842" y="144780"/>
                    </a:moveTo>
                    <a:lnTo>
                      <a:pt x="70685620" y="144780"/>
                    </a:lnTo>
                    <a:lnTo>
                      <a:pt x="70685620" y="6398565"/>
                    </a:lnTo>
                    <a:lnTo>
                      <a:pt x="70540842" y="6398565"/>
                    </a:lnTo>
                    <a:lnTo>
                      <a:pt x="70540842" y="144780"/>
                    </a:lnTo>
                    <a:close/>
                    <a:moveTo>
                      <a:pt x="144780" y="6398565"/>
                    </a:moveTo>
                    <a:lnTo>
                      <a:pt x="70540842" y="6398565"/>
                    </a:lnTo>
                    <a:lnTo>
                      <a:pt x="70540842" y="6543345"/>
                    </a:lnTo>
                    <a:lnTo>
                      <a:pt x="144780" y="6543345"/>
                    </a:lnTo>
                    <a:lnTo>
                      <a:pt x="144780" y="6398565"/>
                    </a:lnTo>
                    <a:close/>
                    <a:moveTo>
                      <a:pt x="70540842" y="0"/>
                    </a:moveTo>
                    <a:lnTo>
                      <a:pt x="70685620" y="0"/>
                    </a:lnTo>
                    <a:lnTo>
                      <a:pt x="70685620" y="144780"/>
                    </a:lnTo>
                    <a:lnTo>
                      <a:pt x="70540842" y="144780"/>
                    </a:lnTo>
                    <a:lnTo>
                      <a:pt x="70540842" y="0"/>
                    </a:lnTo>
                    <a:close/>
                    <a:moveTo>
                      <a:pt x="0" y="0"/>
                    </a:moveTo>
                    <a:lnTo>
                      <a:pt x="144780" y="0"/>
                    </a:lnTo>
                    <a:lnTo>
                      <a:pt x="144780" y="144780"/>
                    </a:lnTo>
                    <a:lnTo>
                      <a:pt x="0" y="144780"/>
                    </a:lnTo>
                    <a:lnTo>
                      <a:pt x="0" y="0"/>
                    </a:lnTo>
                    <a:close/>
                    <a:moveTo>
                      <a:pt x="144780" y="0"/>
                    </a:moveTo>
                    <a:lnTo>
                      <a:pt x="70540842" y="0"/>
                    </a:lnTo>
                    <a:lnTo>
                      <a:pt x="70540842" y="144780"/>
                    </a:lnTo>
                    <a:lnTo>
                      <a:pt x="144780" y="144780"/>
                    </a:lnTo>
                    <a:lnTo>
                      <a:pt x="144780" y="0"/>
                    </a:lnTo>
                    <a:close/>
                  </a:path>
                </a:pathLst>
              </a:custGeom>
              <a:solidFill>
                <a:srgbClr val="2E414D"/>
              </a:solidFill>
            </p:spPr>
          </p:sp>
        </p:grpSp>
        <p:sp>
          <p:nvSpPr>
            <p:cNvPr id="21" name="TextBox 21"/>
            <p:cNvSpPr txBox="1"/>
            <p:nvPr/>
          </p:nvSpPr>
          <p:spPr>
            <a:xfrm>
              <a:off x="1384506" y="250850"/>
              <a:ext cx="8713843"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Gratis online te raadplegen</a:t>
              </a:r>
            </a:p>
          </p:txBody>
        </p:sp>
      </p:grpSp>
      <p:pic>
        <p:nvPicPr>
          <p:cNvPr id="22" name="Picture 22"/>
          <p:cNvPicPr>
            <a:picLocks noChangeAspect="1"/>
          </p:cNvPicPr>
          <p:nvPr/>
        </p:nvPicPr>
        <p:blipFill>
          <a:blip r:embed="rId6"/>
          <a:srcRect/>
          <a:stretch>
            <a:fillRect/>
          </a:stretch>
        </p:blipFill>
        <p:spPr>
          <a:xfrm rot="1515729">
            <a:off x="13890926" y="3463566"/>
            <a:ext cx="4314733" cy="1352804"/>
          </a:xfrm>
          <a:prstGeom prst="rect">
            <a:avLst/>
          </a:prstGeom>
        </p:spPr>
      </p:pic>
      <p:grpSp>
        <p:nvGrpSpPr>
          <p:cNvPr id="23" name="Group 23"/>
          <p:cNvGrpSpPr/>
          <p:nvPr/>
        </p:nvGrpSpPr>
        <p:grpSpPr>
          <a:xfrm>
            <a:off x="6554531" y="4407466"/>
            <a:ext cx="7951139" cy="736034"/>
            <a:chOff x="0" y="0"/>
            <a:chExt cx="10601519" cy="981379"/>
          </a:xfrm>
        </p:grpSpPr>
        <p:grpSp>
          <p:nvGrpSpPr>
            <p:cNvPr id="24" name="Group 24"/>
            <p:cNvGrpSpPr/>
            <p:nvPr/>
          </p:nvGrpSpPr>
          <p:grpSpPr>
            <a:xfrm>
              <a:off x="0" y="0"/>
              <a:ext cx="10601519" cy="981379"/>
              <a:chOff x="0" y="0"/>
              <a:chExt cx="70685623" cy="6543345"/>
            </a:xfrm>
          </p:grpSpPr>
          <p:sp>
            <p:nvSpPr>
              <p:cNvPr id="25" name="Freeform 25"/>
              <p:cNvSpPr/>
              <p:nvPr/>
            </p:nvSpPr>
            <p:spPr>
              <a:xfrm>
                <a:off x="72390" y="72390"/>
                <a:ext cx="70540844" cy="6398565"/>
              </a:xfrm>
              <a:custGeom>
                <a:avLst/>
                <a:gdLst/>
                <a:ahLst/>
                <a:cxnLst/>
                <a:rect l="l" t="t" r="r" b="b"/>
                <a:pathLst>
                  <a:path w="70540844" h="6398565">
                    <a:moveTo>
                      <a:pt x="0" y="0"/>
                    </a:moveTo>
                    <a:lnTo>
                      <a:pt x="70540844" y="0"/>
                    </a:lnTo>
                    <a:lnTo>
                      <a:pt x="70540844" y="6398565"/>
                    </a:lnTo>
                    <a:lnTo>
                      <a:pt x="0" y="6398565"/>
                    </a:lnTo>
                    <a:lnTo>
                      <a:pt x="0" y="0"/>
                    </a:lnTo>
                    <a:close/>
                  </a:path>
                </a:pathLst>
              </a:custGeom>
              <a:solidFill>
                <a:srgbClr val="FAFEFF"/>
              </a:solidFill>
            </p:spPr>
          </p:sp>
          <p:sp>
            <p:nvSpPr>
              <p:cNvPr id="26" name="Freeform 26"/>
              <p:cNvSpPr/>
              <p:nvPr/>
            </p:nvSpPr>
            <p:spPr>
              <a:xfrm>
                <a:off x="0" y="0"/>
                <a:ext cx="70685620" cy="6543345"/>
              </a:xfrm>
              <a:custGeom>
                <a:avLst/>
                <a:gdLst/>
                <a:ahLst/>
                <a:cxnLst/>
                <a:rect l="l" t="t" r="r" b="b"/>
                <a:pathLst>
                  <a:path w="70685620" h="6543345">
                    <a:moveTo>
                      <a:pt x="70540842" y="6398565"/>
                    </a:moveTo>
                    <a:lnTo>
                      <a:pt x="70685620" y="6398565"/>
                    </a:lnTo>
                    <a:lnTo>
                      <a:pt x="70685620" y="6543345"/>
                    </a:lnTo>
                    <a:lnTo>
                      <a:pt x="70540842" y="6543345"/>
                    </a:lnTo>
                    <a:lnTo>
                      <a:pt x="70540842" y="6398565"/>
                    </a:lnTo>
                    <a:close/>
                    <a:moveTo>
                      <a:pt x="0" y="144780"/>
                    </a:moveTo>
                    <a:lnTo>
                      <a:pt x="144780" y="144780"/>
                    </a:lnTo>
                    <a:lnTo>
                      <a:pt x="144780" y="6398565"/>
                    </a:lnTo>
                    <a:lnTo>
                      <a:pt x="0" y="6398565"/>
                    </a:lnTo>
                    <a:lnTo>
                      <a:pt x="0" y="144780"/>
                    </a:lnTo>
                    <a:close/>
                    <a:moveTo>
                      <a:pt x="0" y="6398565"/>
                    </a:moveTo>
                    <a:lnTo>
                      <a:pt x="144780" y="6398565"/>
                    </a:lnTo>
                    <a:lnTo>
                      <a:pt x="144780" y="6543345"/>
                    </a:lnTo>
                    <a:lnTo>
                      <a:pt x="0" y="6543345"/>
                    </a:lnTo>
                    <a:lnTo>
                      <a:pt x="0" y="6398565"/>
                    </a:lnTo>
                    <a:close/>
                    <a:moveTo>
                      <a:pt x="70540842" y="144780"/>
                    </a:moveTo>
                    <a:lnTo>
                      <a:pt x="70685620" y="144780"/>
                    </a:lnTo>
                    <a:lnTo>
                      <a:pt x="70685620" y="6398565"/>
                    </a:lnTo>
                    <a:lnTo>
                      <a:pt x="70540842" y="6398565"/>
                    </a:lnTo>
                    <a:lnTo>
                      <a:pt x="70540842" y="144780"/>
                    </a:lnTo>
                    <a:close/>
                    <a:moveTo>
                      <a:pt x="144780" y="6398565"/>
                    </a:moveTo>
                    <a:lnTo>
                      <a:pt x="70540842" y="6398565"/>
                    </a:lnTo>
                    <a:lnTo>
                      <a:pt x="70540842" y="6543345"/>
                    </a:lnTo>
                    <a:lnTo>
                      <a:pt x="144780" y="6543345"/>
                    </a:lnTo>
                    <a:lnTo>
                      <a:pt x="144780" y="6398565"/>
                    </a:lnTo>
                    <a:close/>
                    <a:moveTo>
                      <a:pt x="70540842" y="0"/>
                    </a:moveTo>
                    <a:lnTo>
                      <a:pt x="70685620" y="0"/>
                    </a:lnTo>
                    <a:lnTo>
                      <a:pt x="70685620" y="144780"/>
                    </a:lnTo>
                    <a:lnTo>
                      <a:pt x="70540842" y="144780"/>
                    </a:lnTo>
                    <a:lnTo>
                      <a:pt x="70540842" y="0"/>
                    </a:lnTo>
                    <a:close/>
                    <a:moveTo>
                      <a:pt x="0" y="0"/>
                    </a:moveTo>
                    <a:lnTo>
                      <a:pt x="144780" y="0"/>
                    </a:lnTo>
                    <a:lnTo>
                      <a:pt x="144780" y="144780"/>
                    </a:lnTo>
                    <a:lnTo>
                      <a:pt x="0" y="144780"/>
                    </a:lnTo>
                    <a:lnTo>
                      <a:pt x="0" y="0"/>
                    </a:lnTo>
                    <a:close/>
                    <a:moveTo>
                      <a:pt x="144780" y="0"/>
                    </a:moveTo>
                    <a:lnTo>
                      <a:pt x="70540842" y="0"/>
                    </a:lnTo>
                    <a:lnTo>
                      <a:pt x="70540842" y="144780"/>
                    </a:lnTo>
                    <a:lnTo>
                      <a:pt x="144780" y="144780"/>
                    </a:lnTo>
                    <a:lnTo>
                      <a:pt x="144780" y="0"/>
                    </a:lnTo>
                    <a:close/>
                  </a:path>
                </a:pathLst>
              </a:custGeom>
              <a:solidFill>
                <a:srgbClr val="2E414D"/>
              </a:solidFill>
            </p:spPr>
          </p:sp>
        </p:grpSp>
        <p:sp>
          <p:nvSpPr>
            <p:cNvPr id="27" name="TextBox 27"/>
            <p:cNvSpPr txBox="1"/>
            <p:nvPr/>
          </p:nvSpPr>
          <p:spPr>
            <a:xfrm>
              <a:off x="1384506" y="250850"/>
              <a:ext cx="8713843" cy="476250"/>
            </a:xfrm>
            <a:prstGeom prst="rect">
              <a:avLst/>
            </a:prstGeom>
          </p:spPr>
          <p:txBody>
            <a:bodyPr lIns="0" tIns="0" rIns="0" bIns="0" rtlCol="0" anchor="t">
              <a:spAutoFit/>
            </a:bodyPr>
            <a:lstStyle/>
            <a:p>
              <a:pPr>
                <a:lnSpc>
                  <a:spcPts val="2774"/>
                </a:lnSpc>
              </a:pPr>
              <a:r>
                <a:rPr lang="en-US" sz="2499" spc="54">
                  <a:solidFill>
                    <a:srgbClr val="2E414D"/>
                  </a:solidFill>
                  <a:latin typeface="Sifonn"/>
                </a:rPr>
                <a:t>Aanvragen ouderkoepels</a:t>
              </a:r>
            </a:p>
          </p:txBody>
        </p:sp>
      </p:grpSp>
      <p:grpSp>
        <p:nvGrpSpPr>
          <p:cNvPr id="28" name="Group 28"/>
          <p:cNvGrpSpPr/>
          <p:nvPr/>
        </p:nvGrpSpPr>
        <p:grpSpPr>
          <a:xfrm>
            <a:off x="9833015" y="7314197"/>
            <a:ext cx="6522389" cy="1078934"/>
            <a:chOff x="0" y="0"/>
            <a:chExt cx="8696519" cy="1438579"/>
          </a:xfrm>
        </p:grpSpPr>
        <p:grpSp>
          <p:nvGrpSpPr>
            <p:cNvPr id="29" name="Group 29"/>
            <p:cNvGrpSpPr/>
            <p:nvPr/>
          </p:nvGrpSpPr>
          <p:grpSpPr>
            <a:xfrm>
              <a:off x="0" y="0"/>
              <a:ext cx="8696519" cy="1438579"/>
              <a:chOff x="0" y="0"/>
              <a:chExt cx="57984035" cy="9591726"/>
            </a:xfrm>
          </p:grpSpPr>
          <p:sp>
            <p:nvSpPr>
              <p:cNvPr id="30" name="Freeform 30"/>
              <p:cNvSpPr/>
              <p:nvPr/>
            </p:nvSpPr>
            <p:spPr>
              <a:xfrm>
                <a:off x="72390" y="72390"/>
                <a:ext cx="57839257" cy="9446946"/>
              </a:xfrm>
              <a:custGeom>
                <a:avLst/>
                <a:gdLst/>
                <a:ahLst/>
                <a:cxnLst/>
                <a:rect l="l" t="t" r="r" b="b"/>
                <a:pathLst>
                  <a:path w="57839257" h="9446946">
                    <a:moveTo>
                      <a:pt x="0" y="0"/>
                    </a:moveTo>
                    <a:lnTo>
                      <a:pt x="57839257" y="0"/>
                    </a:lnTo>
                    <a:lnTo>
                      <a:pt x="57839257" y="9446946"/>
                    </a:lnTo>
                    <a:lnTo>
                      <a:pt x="0" y="9446946"/>
                    </a:lnTo>
                    <a:lnTo>
                      <a:pt x="0" y="0"/>
                    </a:lnTo>
                    <a:close/>
                  </a:path>
                </a:pathLst>
              </a:custGeom>
              <a:solidFill>
                <a:srgbClr val="FAFEFF"/>
              </a:solidFill>
            </p:spPr>
          </p:sp>
          <p:sp>
            <p:nvSpPr>
              <p:cNvPr id="31" name="Freeform 31"/>
              <p:cNvSpPr/>
              <p:nvPr/>
            </p:nvSpPr>
            <p:spPr>
              <a:xfrm>
                <a:off x="0" y="0"/>
                <a:ext cx="57984033" cy="9591726"/>
              </a:xfrm>
              <a:custGeom>
                <a:avLst/>
                <a:gdLst/>
                <a:ahLst/>
                <a:cxnLst/>
                <a:rect l="l" t="t" r="r" b="b"/>
                <a:pathLst>
                  <a:path w="57984033" h="9591726">
                    <a:moveTo>
                      <a:pt x="57839254" y="9446946"/>
                    </a:moveTo>
                    <a:lnTo>
                      <a:pt x="57984033" y="9446946"/>
                    </a:lnTo>
                    <a:lnTo>
                      <a:pt x="57984033" y="9591726"/>
                    </a:lnTo>
                    <a:lnTo>
                      <a:pt x="57839254" y="9591726"/>
                    </a:lnTo>
                    <a:lnTo>
                      <a:pt x="57839254"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57839254" y="144780"/>
                    </a:moveTo>
                    <a:lnTo>
                      <a:pt x="57984033" y="144780"/>
                    </a:lnTo>
                    <a:lnTo>
                      <a:pt x="57984033" y="9446946"/>
                    </a:lnTo>
                    <a:lnTo>
                      <a:pt x="57839254" y="9446946"/>
                    </a:lnTo>
                    <a:lnTo>
                      <a:pt x="57839254" y="144780"/>
                    </a:lnTo>
                    <a:close/>
                    <a:moveTo>
                      <a:pt x="144780" y="9446946"/>
                    </a:moveTo>
                    <a:lnTo>
                      <a:pt x="57839254" y="9446946"/>
                    </a:lnTo>
                    <a:lnTo>
                      <a:pt x="57839254" y="9591726"/>
                    </a:lnTo>
                    <a:lnTo>
                      <a:pt x="144780" y="9591726"/>
                    </a:lnTo>
                    <a:lnTo>
                      <a:pt x="144780" y="9446946"/>
                    </a:lnTo>
                    <a:close/>
                    <a:moveTo>
                      <a:pt x="57839254" y="0"/>
                    </a:moveTo>
                    <a:lnTo>
                      <a:pt x="57984033" y="0"/>
                    </a:lnTo>
                    <a:lnTo>
                      <a:pt x="57984033" y="144780"/>
                    </a:lnTo>
                    <a:lnTo>
                      <a:pt x="57839254" y="144780"/>
                    </a:lnTo>
                    <a:lnTo>
                      <a:pt x="57839254" y="0"/>
                    </a:lnTo>
                    <a:close/>
                    <a:moveTo>
                      <a:pt x="0" y="0"/>
                    </a:moveTo>
                    <a:lnTo>
                      <a:pt x="144780" y="0"/>
                    </a:lnTo>
                    <a:lnTo>
                      <a:pt x="144780" y="144780"/>
                    </a:lnTo>
                    <a:lnTo>
                      <a:pt x="0" y="144780"/>
                    </a:lnTo>
                    <a:lnTo>
                      <a:pt x="0" y="0"/>
                    </a:lnTo>
                    <a:close/>
                    <a:moveTo>
                      <a:pt x="144780" y="0"/>
                    </a:moveTo>
                    <a:lnTo>
                      <a:pt x="57839254" y="0"/>
                    </a:lnTo>
                    <a:lnTo>
                      <a:pt x="57839254" y="144780"/>
                    </a:lnTo>
                    <a:lnTo>
                      <a:pt x="144780" y="144780"/>
                    </a:lnTo>
                    <a:lnTo>
                      <a:pt x="144780" y="0"/>
                    </a:lnTo>
                    <a:close/>
                  </a:path>
                </a:pathLst>
              </a:custGeom>
              <a:solidFill>
                <a:srgbClr val="2E414D"/>
              </a:solidFill>
            </p:spPr>
          </p:sp>
        </p:grpSp>
        <p:sp>
          <p:nvSpPr>
            <p:cNvPr id="32" name="TextBox 32"/>
            <p:cNvSpPr txBox="1"/>
            <p:nvPr/>
          </p:nvSpPr>
          <p:spPr>
            <a:xfrm>
              <a:off x="1135722" y="250850"/>
              <a:ext cx="7148042"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Ouders lezen voor in OKAN</a:t>
              </a:r>
            </a:p>
            <a:p>
              <a:pPr>
                <a:lnSpc>
                  <a:spcPts val="2774"/>
                </a:lnSpc>
              </a:pPr>
              <a:endParaRPr lang="en-US" sz="2499" spc="54">
                <a:solidFill>
                  <a:srgbClr val="2E414D"/>
                </a:solidFill>
                <a:latin typeface="Sifonn"/>
              </a:endParaRPr>
            </a:p>
          </p:txBody>
        </p:sp>
      </p:grpSp>
      <p:grpSp>
        <p:nvGrpSpPr>
          <p:cNvPr id="33" name="Group 33"/>
          <p:cNvGrpSpPr/>
          <p:nvPr/>
        </p:nvGrpSpPr>
        <p:grpSpPr>
          <a:xfrm>
            <a:off x="9833015" y="8718833"/>
            <a:ext cx="6522389" cy="1078934"/>
            <a:chOff x="0" y="0"/>
            <a:chExt cx="8696519" cy="1438579"/>
          </a:xfrm>
        </p:grpSpPr>
        <p:grpSp>
          <p:nvGrpSpPr>
            <p:cNvPr id="34" name="Group 34"/>
            <p:cNvGrpSpPr/>
            <p:nvPr/>
          </p:nvGrpSpPr>
          <p:grpSpPr>
            <a:xfrm>
              <a:off x="0" y="0"/>
              <a:ext cx="8696519" cy="1438579"/>
              <a:chOff x="0" y="0"/>
              <a:chExt cx="57984035" cy="9591726"/>
            </a:xfrm>
          </p:grpSpPr>
          <p:sp>
            <p:nvSpPr>
              <p:cNvPr id="35" name="Freeform 35"/>
              <p:cNvSpPr/>
              <p:nvPr/>
            </p:nvSpPr>
            <p:spPr>
              <a:xfrm>
                <a:off x="72390" y="72390"/>
                <a:ext cx="57839257" cy="9446946"/>
              </a:xfrm>
              <a:custGeom>
                <a:avLst/>
                <a:gdLst/>
                <a:ahLst/>
                <a:cxnLst/>
                <a:rect l="l" t="t" r="r" b="b"/>
                <a:pathLst>
                  <a:path w="57839257" h="9446946">
                    <a:moveTo>
                      <a:pt x="0" y="0"/>
                    </a:moveTo>
                    <a:lnTo>
                      <a:pt x="57839257" y="0"/>
                    </a:lnTo>
                    <a:lnTo>
                      <a:pt x="57839257" y="9446946"/>
                    </a:lnTo>
                    <a:lnTo>
                      <a:pt x="0" y="9446946"/>
                    </a:lnTo>
                    <a:lnTo>
                      <a:pt x="0" y="0"/>
                    </a:lnTo>
                    <a:close/>
                  </a:path>
                </a:pathLst>
              </a:custGeom>
              <a:solidFill>
                <a:srgbClr val="FAFEFF"/>
              </a:solidFill>
            </p:spPr>
          </p:sp>
          <p:sp>
            <p:nvSpPr>
              <p:cNvPr id="36" name="Freeform 36"/>
              <p:cNvSpPr/>
              <p:nvPr/>
            </p:nvSpPr>
            <p:spPr>
              <a:xfrm>
                <a:off x="0" y="0"/>
                <a:ext cx="57984033" cy="9591726"/>
              </a:xfrm>
              <a:custGeom>
                <a:avLst/>
                <a:gdLst/>
                <a:ahLst/>
                <a:cxnLst/>
                <a:rect l="l" t="t" r="r" b="b"/>
                <a:pathLst>
                  <a:path w="57984033" h="9591726">
                    <a:moveTo>
                      <a:pt x="57839254" y="9446946"/>
                    </a:moveTo>
                    <a:lnTo>
                      <a:pt x="57984033" y="9446946"/>
                    </a:lnTo>
                    <a:lnTo>
                      <a:pt x="57984033" y="9591726"/>
                    </a:lnTo>
                    <a:lnTo>
                      <a:pt x="57839254" y="9591726"/>
                    </a:lnTo>
                    <a:lnTo>
                      <a:pt x="57839254" y="9446946"/>
                    </a:lnTo>
                    <a:close/>
                    <a:moveTo>
                      <a:pt x="0" y="144780"/>
                    </a:moveTo>
                    <a:lnTo>
                      <a:pt x="144780" y="144780"/>
                    </a:lnTo>
                    <a:lnTo>
                      <a:pt x="144780" y="9446946"/>
                    </a:lnTo>
                    <a:lnTo>
                      <a:pt x="0" y="9446946"/>
                    </a:lnTo>
                    <a:lnTo>
                      <a:pt x="0" y="144780"/>
                    </a:lnTo>
                    <a:close/>
                    <a:moveTo>
                      <a:pt x="0" y="9446946"/>
                    </a:moveTo>
                    <a:lnTo>
                      <a:pt x="144780" y="9446946"/>
                    </a:lnTo>
                    <a:lnTo>
                      <a:pt x="144780" y="9591726"/>
                    </a:lnTo>
                    <a:lnTo>
                      <a:pt x="0" y="9591726"/>
                    </a:lnTo>
                    <a:lnTo>
                      <a:pt x="0" y="9446946"/>
                    </a:lnTo>
                    <a:close/>
                    <a:moveTo>
                      <a:pt x="57839254" y="144780"/>
                    </a:moveTo>
                    <a:lnTo>
                      <a:pt x="57984033" y="144780"/>
                    </a:lnTo>
                    <a:lnTo>
                      <a:pt x="57984033" y="9446946"/>
                    </a:lnTo>
                    <a:lnTo>
                      <a:pt x="57839254" y="9446946"/>
                    </a:lnTo>
                    <a:lnTo>
                      <a:pt x="57839254" y="144780"/>
                    </a:lnTo>
                    <a:close/>
                    <a:moveTo>
                      <a:pt x="144780" y="9446946"/>
                    </a:moveTo>
                    <a:lnTo>
                      <a:pt x="57839254" y="9446946"/>
                    </a:lnTo>
                    <a:lnTo>
                      <a:pt x="57839254" y="9591726"/>
                    </a:lnTo>
                    <a:lnTo>
                      <a:pt x="144780" y="9591726"/>
                    </a:lnTo>
                    <a:lnTo>
                      <a:pt x="144780" y="9446946"/>
                    </a:lnTo>
                    <a:close/>
                    <a:moveTo>
                      <a:pt x="57839254" y="0"/>
                    </a:moveTo>
                    <a:lnTo>
                      <a:pt x="57984033" y="0"/>
                    </a:lnTo>
                    <a:lnTo>
                      <a:pt x="57984033" y="144780"/>
                    </a:lnTo>
                    <a:lnTo>
                      <a:pt x="57839254" y="144780"/>
                    </a:lnTo>
                    <a:lnTo>
                      <a:pt x="57839254" y="0"/>
                    </a:lnTo>
                    <a:close/>
                    <a:moveTo>
                      <a:pt x="0" y="0"/>
                    </a:moveTo>
                    <a:lnTo>
                      <a:pt x="144780" y="0"/>
                    </a:lnTo>
                    <a:lnTo>
                      <a:pt x="144780" y="144780"/>
                    </a:lnTo>
                    <a:lnTo>
                      <a:pt x="0" y="144780"/>
                    </a:lnTo>
                    <a:lnTo>
                      <a:pt x="0" y="0"/>
                    </a:lnTo>
                    <a:close/>
                    <a:moveTo>
                      <a:pt x="144780" y="0"/>
                    </a:moveTo>
                    <a:lnTo>
                      <a:pt x="57839254" y="0"/>
                    </a:lnTo>
                    <a:lnTo>
                      <a:pt x="57839254" y="144780"/>
                    </a:lnTo>
                    <a:lnTo>
                      <a:pt x="144780" y="144780"/>
                    </a:lnTo>
                    <a:lnTo>
                      <a:pt x="144780" y="0"/>
                    </a:lnTo>
                    <a:close/>
                  </a:path>
                </a:pathLst>
              </a:custGeom>
              <a:solidFill>
                <a:srgbClr val="2E414D"/>
              </a:solidFill>
            </p:spPr>
          </p:sp>
        </p:grpSp>
        <p:sp>
          <p:nvSpPr>
            <p:cNvPr id="37" name="TextBox 37"/>
            <p:cNvSpPr txBox="1"/>
            <p:nvPr/>
          </p:nvSpPr>
          <p:spPr>
            <a:xfrm>
              <a:off x="1135722" y="250850"/>
              <a:ext cx="7148042" cy="933450"/>
            </a:xfrm>
            <a:prstGeom prst="rect">
              <a:avLst/>
            </a:prstGeom>
          </p:spPr>
          <p:txBody>
            <a:bodyPr lIns="0" tIns="0" rIns="0" bIns="0" rtlCol="0" anchor="t">
              <a:spAutoFit/>
            </a:bodyPr>
            <a:lstStyle/>
            <a:p>
              <a:pPr>
                <a:lnSpc>
                  <a:spcPts val="2774"/>
                </a:lnSpc>
              </a:pPr>
              <a:r>
                <a:rPr lang="en-US" sz="2499" spc="54">
                  <a:solidFill>
                    <a:srgbClr val="2E414D"/>
                  </a:solidFill>
                  <a:latin typeface="Sifonn"/>
                </a:rPr>
                <a:t>Inspiratieblad voorlezen met anderstalige nieuwkomers</a:t>
              </a:r>
            </a:p>
          </p:txBody>
        </p:sp>
      </p:grpSp>
      <p:grpSp>
        <p:nvGrpSpPr>
          <p:cNvPr id="38" name="Group 38"/>
          <p:cNvGrpSpPr/>
          <p:nvPr/>
        </p:nvGrpSpPr>
        <p:grpSpPr>
          <a:xfrm>
            <a:off x="6484810" y="5404184"/>
            <a:ext cx="11625199" cy="1736247"/>
            <a:chOff x="0" y="0"/>
            <a:chExt cx="38829115" cy="5799205"/>
          </a:xfrm>
        </p:grpSpPr>
        <p:sp>
          <p:nvSpPr>
            <p:cNvPr id="39" name="Freeform 39"/>
            <p:cNvSpPr/>
            <p:nvPr/>
          </p:nvSpPr>
          <p:spPr>
            <a:xfrm>
              <a:off x="72390" y="72390"/>
              <a:ext cx="38684336" cy="5654425"/>
            </a:xfrm>
            <a:custGeom>
              <a:avLst/>
              <a:gdLst/>
              <a:ahLst/>
              <a:cxnLst/>
              <a:rect l="l" t="t" r="r" b="b"/>
              <a:pathLst>
                <a:path w="38684336" h="5654425">
                  <a:moveTo>
                    <a:pt x="0" y="0"/>
                  </a:moveTo>
                  <a:lnTo>
                    <a:pt x="38684336" y="0"/>
                  </a:lnTo>
                  <a:lnTo>
                    <a:pt x="38684336" y="5654425"/>
                  </a:lnTo>
                  <a:lnTo>
                    <a:pt x="0" y="5654425"/>
                  </a:lnTo>
                  <a:lnTo>
                    <a:pt x="0" y="0"/>
                  </a:lnTo>
                  <a:close/>
                </a:path>
              </a:pathLst>
            </a:custGeom>
            <a:solidFill>
              <a:srgbClr val="FAFEFF"/>
            </a:solidFill>
          </p:spPr>
        </p:sp>
        <p:sp>
          <p:nvSpPr>
            <p:cNvPr id="40" name="Freeform 40"/>
            <p:cNvSpPr/>
            <p:nvPr/>
          </p:nvSpPr>
          <p:spPr>
            <a:xfrm>
              <a:off x="0" y="0"/>
              <a:ext cx="38829115" cy="5799205"/>
            </a:xfrm>
            <a:custGeom>
              <a:avLst/>
              <a:gdLst/>
              <a:ahLst/>
              <a:cxnLst/>
              <a:rect l="l" t="t" r="r" b="b"/>
              <a:pathLst>
                <a:path w="38829115" h="5799205">
                  <a:moveTo>
                    <a:pt x="38684333" y="5654425"/>
                  </a:moveTo>
                  <a:lnTo>
                    <a:pt x="38829115" y="5654425"/>
                  </a:lnTo>
                  <a:lnTo>
                    <a:pt x="38829115" y="5799205"/>
                  </a:lnTo>
                  <a:lnTo>
                    <a:pt x="38684333" y="5799205"/>
                  </a:lnTo>
                  <a:lnTo>
                    <a:pt x="38684333"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38684333" y="144780"/>
                  </a:moveTo>
                  <a:lnTo>
                    <a:pt x="38829115" y="144780"/>
                  </a:lnTo>
                  <a:lnTo>
                    <a:pt x="38829115" y="5654425"/>
                  </a:lnTo>
                  <a:lnTo>
                    <a:pt x="38684333" y="5654425"/>
                  </a:lnTo>
                  <a:lnTo>
                    <a:pt x="38684333" y="144780"/>
                  </a:lnTo>
                  <a:close/>
                  <a:moveTo>
                    <a:pt x="144780" y="5654425"/>
                  </a:moveTo>
                  <a:lnTo>
                    <a:pt x="38684333" y="5654425"/>
                  </a:lnTo>
                  <a:lnTo>
                    <a:pt x="38684333" y="5799205"/>
                  </a:lnTo>
                  <a:lnTo>
                    <a:pt x="144780" y="5799205"/>
                  </a:lnTo>
                  <a:lnTo>
                    <a:pt x="144780" y="5654425"/>
                  </a:lnTo>
                  <a:close/>
                  <a:moveTo>
                    <a:pt x="38684333" y="0"/>
                  </a:moveTo>
                  <a:lnTo>
                    <a:pt x="38829115" y="0"/>
                  </a:lnTo>
                  <a:lnTo>
                    <a:pt x="38829115" y="144780"/>
                  </a:lnTo>
                  <a:lnTo>
                    <a:pt x="38684333" y="144780"/>
                  </a:lnTo>
                  <a:lnTo>
                    <a:pt x="38684333" y="0"/>
                  </a:lnTo>
                  <a:close/>
                  <a:moveTo>
                    <a:pt x="0" y="0"/>
                  </a:moveTo>
                  <a:lnTo>
                    <a:pt x="144780" y="0"/>
                  </a:lnTo>
                  <a:lnTo>
                    <a:pt x="144780" y="144780"/>
                  </a:lnTo>
                  <a:lnTo>
                    <a:pt x="0" y="144780"/>
                  </a:lnTo>
                  <a:lnTo>
                    <a:pt x="0" y="0"/>
                  </a:lnTo>
                  <a:close/>
                  <a:moveTo>
                    <a:pt x="144780" y="0"/>
                  </a:moveTo>
                  <a:lnTo>
                    <a:pt x="38684333" y="0"/>
                  </a:lnTo>
                  <a:lnTo>
                    <a:pt x="38684333" y="144780"/>
                  </a:lnTo>
                  <a:lnTo>
                    <a:pt x="144780" y="144780"/>
                  </a:lnTo>
                  <a:lnTo>
                    <a:pt x="144780" y="0"/>
                  </a:lnTo>
                  <a:close/>
                </a:path>
              </a:pathLst>
            </a:custGeom>
            <a:solidFill>
              <a:srgbClr val="2E414D"/>
            </a:solidFill>
          </p:spPr>
        </p:sp>
      </p:grpSp>
      <p:pic>
        <p:nvPicPr>
          <p:cNvPr id="41" name="Picture 41"/>
          <p:cNvPicPr>
            <a:picLocks noChangeAspect="1"/>
          </p:cNvPicPr>
          <p:nvPr/>
        </p:nvPicPr>
        <p:blipFill>
          <a:blip r:embed="rId7"/>
          <a:srcRect/>
          <a:stretch>
            <a:fillRect/>
          </a:stretch>
        </p:blipFill>
        <p:spPr>
          <a:xfrm>
            <a:off x="6594093" y="6352366"/>
            <a:ext cx="3238923" cy="3934634"/>
          </a:xfrm>
          <a:prstGeom prst="rect">
            <a:avLst/>
          </a:prstGeom>
        </p:spPr>
      </p:pic>
      <p:sp>
        <p:nvSpPr>
          <p:cNvPr id="42" name="TextBox 42"/>
          <p:cNvSpPr txBox="1"/>
          <p:nvPr/>
        </p:nvSpPr>
        <p:spPr>
          <a:xfrm>
            <a:off x="6800154" y="5860767"/>
            <a:ext cx="9555250" cy="737356"/>
          </a:xfrm>
          <a:prstGeom prst="rect">
            <a:avLst/>
          </a:prstGeom>
        </p:spPr>
        <p:txBody>
          <a:bodyPr lIns="0" tIns="0" rIns="0" bIns="0" rtlCol="0" anchor="t">
            <a:spAutoFit/>
          </a:bodyPr>
          <a:lstStyle/>
          <a:p>
            <a:pPr>
              <a:lnSpc>
                <a:spcPts val="5606"/>
              </a:lnSpc>
            </a:pPr>
            <a:r>
              <a:rPr lang="en-US" sz="5050" spc="111">
                <a:solidFill>
                  <a:srgbClr val="2E414D"/>
                </a:solidFill>
                <a:latin typeface="Sifonn"/>
              </a:rPr>
              <a:t>De Grote Voorleesdag</a:t>
            </a:r>
          </a:p>
        </p:txBody>
      </p:sp>
      <p:grpSp>
        <p:nvGrpSpPr>
          <p:cNvPr id="43" name="Group 43"/>
          <p:cNvGrpSpPr/>
          <p:nvPr/>
        </p:nvGrpSpPr>
        <p:grpSpPr>
          <a:xfrm>
            <a:off x="16677793" y="5732840"/>
            <a:ext cx="1135261" cy="1078934"/>
            <a:chOff x="0" y="0"/>
            <a:chExt cx="14007894" cy="13312888"/>
          </a:xfrm>
        </p:grpSpPr>
        <p:sp>
          <p:nvSpPr>
            <p:cNvPr id="44" name="Freeform 44"/>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45" name="Freeform 45"/>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46" name="Group 46"/>
          <p:cNvGrpSpPr/>
          <p:nvPr/>
        </p:nvGrpSpPr>
        <p:grpSpPr>
          <a:xfrm>
            <a:off x="16691670" y="7314197"/>
            <a:ext cx="1135261" cy="1078934"/>
            <a:chOff x="0" y="0"/>
            <a:chExt cx="14007894" cy="13312888"/>
          </a:xfrm>
        </p:grpSpPr>
        <p:sp>
          <p:nvSpPr>
            <p:cNvPr id="47" name="Freeform 47"/>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48" name="Freeform 48"/>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grpSp>
        <p:nvGrpSpPr>
          <p:cNvPr id="49" name="Group 49"/>
          <p:cNvGrpSpPr/>
          <p:nvPr/>
        </p:nvGrpSpPr>
        <p:grpSpPr>
          <a:xfrm>
            <a:off x="16691670" y="8718833"/>
            <a:ext cx="1135261" cy="1078934"/>
            <a:chOff x="0" y="0"/>
            <a:chExt cx="14007894" cy="13312888"/>
          </a:xfrm>
        </p:grpSpPr>
        <p:sp>
          <p:nvSpPr>
            <p:cNvPr id="50" name="Freeform 50"/>
            <p:cNvSpPr/>
            <p:nvPr/>
          </p:nvSpPr>
          <p:spPr>
            <a:xfrm>
              <a:off x="72390" y="72390"/>
              <a:ext cx="13863114" cy="13168109"/>
            </a:xfrm>
            <a:custGeom>
              <a:avLst/>
              <a:gdLst/>
              <a:ahLst/>
              <a:cxnLst/>
              <a:rect l="l" t="t" r="r" b="b"/>
              <a:pathLst>
                <a:path w="13863114" h="13168109">
                  <a:moveTo>
                    <a:pt x="0" y="0"/>
                  </a:moveTo>
                  <a:lnTo>
                    <a:pt x="13863114" y="0"/>
                  </a:lnTo>
                  <a:lnTo>
                    <a:pt x="13863114" y="13168109"/>
                  </a:lnTo>
                  <a:lnTo>
                    <a:pt x="0" y="13168109"/>
                  </a:lnTo>
                  <a:lnTo>
                    <a:pt x="0" y="0"/>
                  </a:lnTo>
                  <a:close/>
                </a:path>
              </a:pathLst>
            </a:custGeom>
            <a:solidFill>
              <a:srgbClr val="FAFEFF"/>
            </a:solidFill>
          </p:spPr>
        </p:sp>
        <p:sp>
          <p:nvSpPr>
            <p:cNvPr id="51" name="Freeform 51"/>
            <p:cNvSpPr/>
            <p:nvPr/>
          </p:nvSpPr>
          <p:spPr>
            <a:xfrm>
              <a:off x="0" y="0"/>
              <a:ext cx="14007894" cy="13312888"/>
            </a:xfrm>
            <a:custGeom>
              <a:avLst/>
              <a:gdLst/>
              <a:ahLst/>
              <a:cxnLst/>
              <a:rect l="l" t="t" r="r" b="b"/>
              <a:pathLst>
                <a:path w="14007894" h="13312888">
                  <a:moveTo>
                    <a:pt x="13863114" y="13168108"/>
                  </a:moveTo>
                  <a:lnTo>
                    <a:pt x="14007894" y="13168108"/>
                  </a:lnTo>
                  <a:lnTo>
                    <a:pt x="14007894" y="13312888"/>
                  </a:lnTo>
                  <a:lnTo>
                    <a:pt x="13863114" y="13312888"/>
                  </a:lnTo>
                  <a:lnTo>
                    <a:pt x="13863114" y="13168108"/>
                  </a:lnTo>
                  <a:close/>
                  <a:moveTo>
                    <a:pt x="0" y="144780"/>
                  </a:moveTo>
                  <a:lnTo>
                    <a:pt x="144780" y="144780"/>
                  </a:lnTo>
                  <a:lnTo>
                    <a:pt x="144780" y="13168108"/>
                  </a:lnTo>
                  <a:lnTo>
                    <a:pt x="0" y="13168108"/>
                  </a:lnTo>
                  <a:lnTo>
                    <a:pt x="0" y="144780"/>
                  </a:lnTo>
                  <a:close/>
                  <a:moveTo>
                    <a:pt x="0" y="13168108"/>
                  </a:moveTo>
                  <a:lnTo>
                    <a:pt x="144780" y="13168108"/>
                  </a:lnTo>
                  <a:lnTo>
                    <a:pt x="144780" y="13312888"/>
                  </a:lnTo>
                  <a:lnTo>
                    <a:pt x="0" y="13312888"/>
                  </a:lnTo>
                  <a:lnTo>
                    <a:pt x="0" y="13168108"/>
                  </a:lnTo>
                  <a:close/>
                  <a:moveTo>
                    <a:pt x="13863114" y="144780"/>
                  </a:moveTo>
                  <a:lnTo>
                    <a:pt x="14007894" y="144780"/>
                  </a:lnTo>
                  <a:lnTo>
                    <a:pt x="14007894" y="13168108"/>
                  </a:lnTo>
                  <a:lnTo>
                    <a:pt x="13863114" y="13168108"/>
                  </a:lnTo>
                  <a:lnTo>
                    <a:pt x="13863114" y="144780"/>
                  </a:lnTo>
                  <a:close/>
                  <a:moveTo>
                    <a:pt x="144780" y="13168108"/>
                  </a:moveTo>
                  <a:lnTo>
                    <a:pt x="13863114" y="13168108"/>
                  </a:lnTo>
                  <a:lnTo>
                    <a:pt x="13863114" y="13312888"/>
                  </a:lnTo>
                  <a:lnTo>
                    <a:pt x="144780" y="13312888"/>
                  </a:lnTo>
                  <a:lnTo>
                    <a:pt x="144780" y="13168108"/>
                  </a:lnTo>
                  <a:close/>
                  <a:moveTo>
                    <a:pt x="13863114" y="0"/>
                  </a:moveTo>
                  <a:lnTo>
                    <a:pt x="14007894" y="0"/>
                  </a:lnTo>
                  <a:lnTo>
                    <a:pt x="14007894" y="144780"/>
                  </a:lnTo>
                  <a:lnTo>
                    <a:pt x="13863114" y="144780"/>
                  </a:lnTo>
                  <a:lnTo>
                    <a:pt x="13863114" y="0"/>
                  </a:lnTo>
                  <a:close/>
                  <a:moveTo>
                    <a:pt x="0" y="0"/>
                  </a:moveTo>
                  <a:lnTo>
                    <a:pt x="144780" y="0"/>
                  </a:lnTo>
                  <a:lnTo>
                    <a:pt x="144780" y="144780"/>
                  </a:lnTo>
                  <a:lnTo>
                    <a:pt x="0" y="144780"/>
                  </a:lnTo>
                  <a:lnTo>
                    <a:pt x="0" y="0"/>
                  </a:lnTo>
                  <a:close/>
                  <a:moveTo>
                    <a:pt x="144780" y="0"/>
                  </a:moveTo>
                  <a:lnTo>
                    <a:pt x="13863114" y="0"/>
                  </a:lnTo>
                  <a:lnTo>
                    <a:pt x="13863114" y="144780"/>
                  </a:lnTo>
                  <a:lnTo>
                    <a:pt x="144780" y="144780"/>
                  </a:lnTo>
                  <a:lnTo>
                    <a:pt x="144780" y="0"/>
                  </a:lnTo>
                  <a:close/>
                </a:path>
              </a:pathLst>
            </a:custGeom>
            <a:solidFill>
              <a:srgbClr val="2E414D"/>
            </a:solidFill>
          </p:spPr>
        </p:sp>
      </p:grpSp>
      <p:pic>
        <p:nvPicPr>
          <p:cNvPr id="53" name="Afbeelding 52">
            <a:extLst>
              <a:ext uri="{FF2B5EF4-FFF2-40B4-BE49-F238E27FC236}">
                <a16:creationId xmlns:a16="http://schemas.microsoft.com/office/drawing/2014/main" id="{323ACFFA-37D4-0F4A-85A0-CFFBBFC691CD}"/>
              </a:ext>
            </a:extLst>
          </p:cNvPr>
          <p:cNvPicPr>
            <a:picLocks noChangeAspect="1"/>
          </p:cNvPicPr>
          <p:nvPr/>
        </p:nvPicPr>
        <p:blipFill>
          <a:blip r:embed="rId8"/>
          <a:stretch>
            <a:fillRect/>
          </a:stretch>
        </p:blipFill>
        <p:spPr>
          <a:xfrm>
            <a:off x="16729475" y="8726976"/>
            <a:ext cx="1077712" cy="1080000"/>
          </a:xfrm>
          <a:prstGeom prst="rect">
            <a:avLst/>
          </a:prstGeom>
        </p:spPr>
      </p:pic>
      <p:pic>
        <p:nvPicPr>
          <p:cNvPr id="55" name="Afbeelding 54">
            <a:extLst>
              <a:ext uri="{FF2B5EF4-FFF2-40B4-BE49-F238E27FC236}">
                <a16:creationId xmlns:a16="http://schemas.microsoft.com/office/drawing/2014/main" id="{5114ADAD-6B00-8B45-85D9-6FC7C083DF2B}"/>
              </a:ext>
            </a:extLst>
          </p:cNvPr>
          <p:cNvPicPr>
            <a:picLocks noChangeAspect="1"/>
          </p:cNvPicPr>
          <p:nvPr/>
        </p:nvPicPr>
        <p:blipFill>
          <a:blip r:embed="rId9"/>
          <a:stretch>
            <a:fillRect/>
          </a:stretch>
        </p:blipFill>
        <p:spPr>
          <a:xfrm>
            <a:off x="16727187" y="7304988"/>
            <a:ext cx="1080000" cy="1080000"/>
          </a:xfrm>
          <a:prstGeom prst="rect">
            <a:avLst/>
          </a:prstGeom>
        </p:spPr>
      </p:pic>
      <p:pic>
        <p:nvPicPr>
          <p:cNvPr id="57" name="Afbeelding 56">
            <a:extLst>
              <a:ext uri="{FF2B5EF4-FFF2-40B4-BE49-F238E27FC236}">
                <a16:creationId xmlns:a16="http://schemas.microsoft.com/office/drawing/2014/main" id="{68F91894-DB9E-5DF6-397C-1A6E9C71C414}"/>
              </a:ext>
            </a:extLst>
          </p:cNvPr>
          <p:cNvPicPr>
            <a:picLocks noChangeAspect="1"/>
          </p:cNvPicPr>
          <p:nvPr/>
        </p:nvPicPr>
        <p:blipFill>
          <a:blip r:embed="rId10"/>
          <a:stretch>
            <a:fillRect/>
          </a:stretch>
        </p:blipFill>
        <p:spPr>
          <a:xfrm>
            <a:off x="16698529" y="5716692"/>
            <a:ext cx="1093787" cy="1080000"/>
          </a:xfrm>
          <a:prstGeom prst="rect">
            <a:avLst/>
          </a:prstGeom>
        </p:spPr>
      </p:pic>
      <p:pic>
        <p:nvPicPr>
          <p:cNvPr id="59" name="Afbeelding 58">
            <a:extLst>
              <a:ext uri="{FF2B5EF4-FFF2-40B4-BE49-F238E27FC236}">
                <a16:creationId xmlns:a16="http://schemas.microsoft.com/office/drawing/2014/main" id="{5BA3E546-500B-0C60-5104-47DF0EAAF7C4}"/>
              </a:ext>
            </a:extLst>
          </p:cNvPr>
          <p:cNvPicPr>
            <a:picLocks noChangeAspect="1"/>
          </p:cNvPicPr>
          <p:nvPr/>
        </p:nvPicPr>
        <p:blipFill>
          <a:blip r:embed="rId11"/>
          <a:stretch>
            <a:fillRect/>
          </a:stretch>
        </p:blipFill>
        <p:spPr>
          <a:xfrm>
            <a:off x="13738519" y="351963"/>
            <a:ext cx="1091465" cy="108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a:solidFill>
                    <a:srgbClr val="2E414D"/>
                  </a:solidFill>
                  <a:latin typeface="Sifonn"/>
                </a:rPr>
                <a:t>Wie zijn de ouders?</a:t>
              </a: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grpSp>
        <p:nvGrpSpPr>
          <p:cNvPr id="8" name="Group 8"/>
          <p:cNvGrpSpPr/>
          <p:nvPr/>
        </p:nvGrpSpPr>
        <p:grpSpPr>
          <a:xfrm>
            <a:off x="0" y="2146338"/>
            <a:ext cx="10106797" cy="817949"/>
            <a:chOff x="0" y="0"/>
            <a:chExt cx="13475729" cy="1090599"/>
          </a:xfrm>
        </p:grpSpPr>
        <p:grpSp>
          <p:nvGrpSpPr>
            <p:cNvPr id="9" name="Group 9"/>
            <p:cNvGrpSpPr/>
            <p:nvPr/>
          </p:nvGrpSpPr>
          <p:grpSpPr>
            <a:xfrm>
              <a:off x="0" y="0"/>
              <a:ext cx="13475729" cy="1090599"/>
              <a:chOff x="0" y="0"/>
              <a:chExt cx="89849421" cy="7271570"/>
            </a:xfrm>
          </p:grpSpPr>
          <p:sp>
            <p:nvSpPr>
              <p:cNvPr id="10" name="Freeform 10"/>
              <p:cNvSpPr/>
              <p:nvPr/>
            </p:nvSpPr>
            <p:spPr>
              <a:xfrm>
                <a:off x="72390" y="72390"/>
                <a:ext cx="89704642" cy="7126790"/>
              </a:xfrm>
              <a:custGeom>
                <a:avLst/>
                <a:gdLst/>
                <a:ahLst/>
                <a:cxnLst/>
                <a:rect l="l" t="t" r="r" b="b"/>
                <a:pathLst>
                  <a:path w="89704642" h="7126790">
                    <a:moveTo>
                      <a:pt x="0" y="0"/>
                    </a:moveTo>
                    <a:lnTo>
                      <a:pt x="89704642" y="0"/>
                    </a:lnTo>
                    <a:lnTo>
                      <a:pt x="89704642" y="7126790"/>
                    </a:lnTo>
                    <a:lnTo>
                      <a:pt x="0" y="7126790"/>
                    </a:lnTo>
                    <a:lnTo>
                      <a:pt x="0" y="0"/>
                    </a:lnTo>
                    <a:close/>
                  </a:path>
                </a:pathLst>
              </a:custGeom>
              <a:solidFill>
                <a:srgbClr val="FAFEFF"/>
              </a:solidFill>
            </p:spPr>
          </p:sp>
          <p:sp>
            <p:nvSpPr>
              <p:cNvPr id="11" name="Freeform 11"/>
              <p:cNvSpPr/>
              <p:nvPr/>
            </p:nvSpPr>
            <p:spPr>
              <a:xfrm>
                <a:off x="0" y="0"/>
                <a:ext cx="89849424" cy="7271569"/>
              </a:xfrm>
              <a:custGeom>
                <a:avLst/>
                <a:gdLst/>
                <a:ahLst/>
                <a:cxnLst/>
                <a:rect l="l" t="t" r="r" b="b"/>
                <a:pathLst>
                  <a:path w="89849424" h="7271569">
                    <a:moveTo>
                      <a:pt x="89704639" y="7126790"/>
                    </a:moveTo>
                    <a:lnTo>
                      <a:pt x="89849424" y="7126790"/>
                    </a:lnTo>
                    <a:lnTo>
                      <a:pt x="89849424" y="7271569"/>
                    </a:lnTo>
                    <a:lnTo>
                      <a:pt x="89704639" y="7271569"/>
                    </a:lnTo>
                    <a:lnTo>
                      <a:pt x="89704639"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89704639" y="144780"/>
                    </a:moveTo>
                    <a:lnTo>
                      <a:pt x="89849424" y="144780"/>
                    </a:lnTo>
                    <a:lnTo>
                      <a:pt x="89849424" y="7126790"/>
                    </a:lnTo>
                    <a:lnTo>
                      <a:pt x="89704639" y="7126790"/>
                    </a:lnTo>
                    <a:lnTo>
                      <a:pt x="89704639" y="144780"/>
                    </a:lnTo>
                    <a:close/>
                    <a:moveTo>
                      <a:pt x="144780" y="7126790"/>
                    </a:moveTo>
                    <a:lnTo>
                      <a:pt x="89704639" y="7126790"/>
                    </a:lnTo>
                    <a:lnTo>
                      <a:pt x="89704639" y="7271569"/>
                    </a:lnTo>
                    <a:lnTo>
                      <a:pt x="144780" y="7271569"/>
                    </a:lnTo>
                    <a:lnTo>
                      <a:pt x="144780" y="7126790"/>
                    </a:lnTo>
                    <a:close/>
                    <a:moveTo>
                      <a:pt x="89704639" y="0"/>
                    </a:moveTo>
                    <a:lnTo>
                      <a:pt x="89849424" y="0"/>
                    </a:lnTo>
                    <a:lnTo>
                      <a:pt x="89849424" y="144780"/>
                    </a:lnTo>
                    <a:lnTo>
                      <a:pt x="89704639" y="144780"/>
                    </a:lnTo>
                    <a:lnTo>
                      <a:pt x="89704639" y="0"/>
                    </a:lnTo>
                    <a:close/>
                    <a:moveTo>
                      <a:pt x="0" y="0"/>
                    </a:moveTo>
                    <a:lnTo>
                      <a:pt x="144780" y="0"/>
                    </a:lnTo>
                    <a:lnTo>
                      <a:pt x="144780" y="144780"/>
                    </a:lnTo>
                    <a:lnTo>
                      <a:pt x="0" y="144780"/>
                    </a:lnTo>
                    <a:lnTo>
                      <a:pt x="0" y="0"/>
                    </a:lnTo>
                    <a:close/>
                    <a:moveTo>
                      <a:pt x="144780" y="0"/>
                    </a:moveTo>
                    <a:lnTo>
                      <a:pt x="89704639" y="0"/>
                    </a:lnTo>
                    <a:lnTo>
                      <a:pt x="89704639" y="144780"/>
                    </a:lnTo>
                    <a:lnTo>
                      <a:pt x="144780" y="144780"/>
                    </a:lnTo>
                    <a:lnTo>
                      <a:pt x="144780" y="0"/>
                    </a:lnTo>
                    <a:close/>
                  </a:path>
                </a:pathLst>
              </a:custGeom>
              <a:solidFill>
                <a:srgbClr val="2E414D"/>
              </a:solidFill>
            </p:spPr>
          </p:sp>
        </p:grpSp>
        <p:sp>
          <p:nvSpPr>
            <p:cNvPr id="12" name="TextBox 12"/>
            <p:cNvSpPr txBox="1"/>
            <p:nvPr/>
          </p:nvSpPr>
          <p:spPr>
            <a:xfrm>
              <a:off x="1759863" y="250850"/>
              <a:ext cx="11076280"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ZEER GROTE DIVERSITEIT</a:t>
              </a:r>
            </a:p>
          </p:txBody>
        </p:sp>
      </p:grpSp>
      <p:grpSp>
        <p:nvGrpSpPr>
          <p:cNvPr id="13" name="Group 13"/>
          <p:cNvGrpSpPr/>
          <p:nvPr/>
        </p:nvGrpSpPr>
        <p:grpSpPr>
          <a:xfrm>
            <a:off x="4090602" y="2964287"/>
            <a:ext cx="10623152" cy="817949"/>
            <a:chOff x="0" y="0"/>
            <a:chExt cx="14164203" cy="1090599"/>
          </a:xfrm>
        </p:grpSpPr>
        <p:grpSp>
          <p:nvGrpSpPr>
            <p:cNvPr id="14" name="Group 14"/>
            <p:cNvGrpSpPr/>
            <p:nvPr/>
          </p:nvGrpSpPr>
          <p:grpSpPr>
            <a:xfrm>
              <a:off x="0" y="0"/>
              <a:ext cx="14164203" cy="1090599"/>
              <a:chOff x="0" y="0"/>
              <a:chExt cx="94439820" cy="7271570"/>
            </a:xfrm>
          </p:grpSpPr>
          <p:sp>
            <p:nvSpPr>
              <p:cNvPr id="15" name="Freeform 1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16" name="Freeform 1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17" name="TextBox 1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Warm welkom en informatieuitwisseling</a:t>
              </a:r>
            </a:p>
          </p:txBody>
        </p:sp>
      </p:grpSp>
      <p:grpSp>
        <p:nvGrpSpPr>
          <p:cNvPr id="18" name="Group 18"/>
          <p:cNvGrpSpPr/>
          <p:nvPr/>
        </p:nvGrpSpPr>
        <p:grpSpPr>
          <a:xfrm>
            <a:off x="621496" y="3782236"/>
            <a:ext cx="14092258" cy="817949"/>
            <a:chOff x="0" y="0"/>
            <a:chExt cx="18789677" cy="1090599"/>
          </a:xfrm>
        </p:grpSpPr>
        <p:grpSp>
          <p:nvGrpSpPr>
            <p:cNvPr id="19" name="Group 19"/>
            <p:cNvGrpSpPr/>
            <p:nvPr/>
          </p:nvGrpSpPr>
          <p:grpSpPr>
            <a:xfrm>
              <a:off x="0" y="0"/>
              <a:ext cx="18789677" cy="1090599"/>
              <a:chOff x="0" y="0"/>
              <a:chExt cx="125280165" cy="7271570"/>
            </a:xfrm>
          </p:grpSpPr>
          <p:sp>
            <p:nvSpPr>
              <p:cNvPr id="20" name="Freeform 2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21" name="Freeform 2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22" name="TextBox 2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Nederlands niet machtig?</a:t>
              </a:r>
            </a:p>
          </p:txBody>
        </p:sp>
      </p:grpSp>
      <p:grpSp>
        <p:nvGrpSpPr>
          <p:cNvPr id="23" name="Group 23"/>
          <p:cNvGrpSpPr/>
          <p:nvPr/>
        </p:nvGrpSpPr>
        <p:grpSpPr>
          <a:xfrm>
            <a:off x="4090602" y="4600186"/>
            <a:ext cx="10623152" cy="817949"/>
            <a:chOff x="0" y="0"/>
            <a:chExt cx="14164203" cy="1090599"/>
          </a:xfrm>
        </p:grpSpPr>
        <p:grpSp>
          <p:nvGrpSpPr>
            <p:cNvPr id="24" name="Group 24"/>
            <p:cNvGrpSpPr/>
            <p:nvPr/>
          </p:nvGrpSpPr>
          <p:grpSpPr>
            <a:xfrm>
              <a:off x="0" y="0"/>
              <a:ext cx="14164203" cy="1090599"/>
              <a:chOff x="0" y="0"/>
              <a:chExt cx="94439820" cy="7271570"/>
            </a:xfrm>
          </p:grpSpPr>
          <p:sp>
            <p:nvSpPr>
              <p:cNvPr id="25" name="Freeform 2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26" name="Freeform 2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27" name="TextBox 2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Tolken/brugfiguren/Oefenkans Nederlands</a:t>
              </a:r>
            </a:p>
          </p:txBody>
        </p:sp>
      </p:grpSp>
      <p:grpSp>
        <p:nvGrpSpPr>
          <p:cNvPr id="28" name="Group 28"/>
          <p:cNvGrpSpPr/>
          <p:nvPr/>
        </p:nvGrpSpPr>
        <p:grpSpPr>
          <a:xfrm>
            <a:off x="621496" y="5418135"/>
            <a:ext cx="14092258" cy="817949"/>
            <a:chOff x="0" y="0"/>
            <a:chExt cx="18789677" cy="1090599"/>
          </a:xfrm>
        </p:grpSpPr>
        <p:grpSp>
          <p:nvGrpSpPr>
            <p:cNvPr id="29" name="Group 29"/>
            <p:cNvGrpSpPr/>
            <p:nvPr/>
          </p:nvGrpSpPr>
          <p:grpSpPr>
            <a:xfrm>
              <a:off x="0" y="0"/>
              <a:ext cx="18789677" cy="1090599"/>
              <a:chOff x="0" y="0"/>
              <a:chExt cx="125280165" cy="7271570"/>
            </a:xfrm>
          </p:grpSpPr>
          <p:sp>
            <p:nvSpPr>
              <p:cNvPr id="30" name="Freeform 3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5CE1E6"/>
              </a:solidFill>
            </p:spPr>
          </p:sp>
          <p:sp>
            <p:nvSpPr>
              <p:cNvPr id="31" name="Freeform 3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32" name="TextBox 3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Geen eigen onderwijservaring/geen kennis onderwijssysteem</a:t>
              </a:r>
            </a:p>
          </p:txBody>
        </p:sp>
      </p:grpSp>
      <p:grpSp>
        <p:nvGrpSpPr>
          <p:cNvPr id="33" name="Group 33"/>
          <p:cNvGrpSpPr/>
          <p:nvPr/>
        </p:nvGrpSpPr>
        <p:grpSpPr>
          <a:xfrm>
            <a:off x="4090602" y="6236084"/>
            <a:ext cx="10623152" cy="817949"/>
            <a:chOff x="0" y="0"/>
            <a:chExt cx="14164203" cy="1090599"/>
          </a:xfrm>
        </p:grpSpPr>
        <p:grpSp>
          <p:nvGrpSpPr>
            <p:cNvPr id="34" name="Group 34"/>
            <p:cNvGrpSpPr/>
            <p:nvPr/>
          </p:nvGrpSpPr>
          <p:grpSpPr>
            <a:xfrm>
              <a:off x="0" y="0"/>
              <a:ext cx="14164203" cy="1090599"/>
              <a:chOff x="0" y="0"/>
              <a:chExt cx="94439820" cy="7271570"/>
            </a:xfrm>
          </p:grpSpPr>
          <p:sp>
            <p:nvSpPr>
              <p:cNvPr id="35" name="Freeform 3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5CE1E6"/>
              </a:solidFill>
            </p:spPr>
          </p:sp>
          <p:sp>
            <p:nvSpPr>
              <p:cNvPr id="36" name="Freeform 3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37" name="TextBox 3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Geduld, uitleg en verwachtingen</a:t>
              </a:r>
            </a:p>
          </p:txBody>
        </p:sp>
      </p:grpSp>
      <p:grpSp>
        <p:nvGrpSpPr>
          <p:cNvPr id="38" name="Group 38"/>
          <p:cNvGrpSpPr/>
          <p:nvPr/>
        </p:nvGrpSpPr>
        <p:grpSpPr>
          <a:xfrm>
            <a:off x="621496" y="7054034"/>
            <a:ext cx="14092258" cy="817949"/>
            <a:chOff x="0" y="0"/>
            <a:chExt cx="18789677" cy="1090599"/>
          </a:xfrm>
        </p:grpSpPr>
        <p:grpSp>
          <p:nvGrpSpPr>
            <p:cNvPr id="39" name="Group 39"/>
            <p:cNvGrpSpPr/>
            <p:nvPr/>
          </p:nvGrpSpPr>
          <p:grpSpPr>
            <a:xfrm>
              <a:off x="0" y="0"/>
              <a:ext cx="18789677" cy="1090599"/>
              <a:chOff x="0" y="0"/>
              <a:chExt cx="125280165" cy="7271570"/>
            </a:xfrm>
          </p:grpSpPr>
          <p:sp>
            <p:nvSpPr>
              <p:cNvPr id="40" name="Freeform 4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41" name="Freeform 4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42" name="TextBox 4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Mate van alfabetisering</a:t>
              </a:r>
            </a:p>
          </p:txBody>
        </p:sp>
      </p:grpSp>
      <p:grpSp>
        <p:nvGrpSpPr>
          <p:cNvPr id="43" name="Group 43"/>
          <p:cNvGrpSpPr/>
          <p:nvPr/>
        </p:nvGrpSpPr>
        <p:grpSpPr>
          <a:xfrm>
            <a:off x="4090602" y="7871983"/>
            <a:ext cx="10623152" cy="817949"/>
            <a:chOff x="0" y="0"/>
            <a:chExt cx="14164203" cy="1090599"/>
          </a:xfrm>
        </p:grpSpPr>
        <p:grpSp>
          <p:nvGrpSpPr>
            <p:cNvPr id="44" name="Group 44"/>
            <p:cNvGrpSpPr/>
            <p:nvPr/>
          </p:nvGrpSpPr>
          <p:grpSpPr>
            <a:xfrm>
              <a:off x="0" y="0"/>
              <a:ext cx="14164203" cy="1090599"/>
              <a:chOff x="0" y="0"/>
              <a:chExt cx="94439820" cy="7271570"/>
            </a:xfrm>
          </p:grpSpPr>
          <p:sp>
            <p:nvSpPr>
              <p:cNvPr id="45" name="Freeform 4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46" name="Freeform 4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47" name="TextBox 4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Heldere taal</a:t>
              </a:r>
            </a:p>
          </p:txBody>
        </p:sp>
      </p:grpSp>
      <p:grpSp>
        <p:nvGrpSpPr>
          <p:cNvPr id="48" name="Group 48"/>
          <p:cNvGrpSpPr/>
          <p:nvPr/>
        </p:nvGrpSpPr>
        <p:grpSpPr>
          <a:xfrm>
            <a:off x="621496" y="8689932"/>
            <a:ext cx="14092258" cy="817949"/>
            <a:chOff x="0" y="0"/>
            <a:chExt cx="18789677" cy="1090599"/>
          </a:xfrm>
        </p:grpSpPr>
        <p:grpSp>
          <p:nvGrpSpPr>
            <p:cNvPr id="49" name="Group 49"/>
            <p:cNvGrpSpPr/>
            <p:nvPr/>
          </p:nvGrpSpPr>
          <p:grpSpPr>
            <a:xfrm>
              <a:off x="0" y="0"/>
              <a:ext cx="18789677" cy="1090599"/>
              <a:chOff x="0" y="0"/>
              <a:chExt cx="125280165" cy="7271570"/>
            </a:xfrm>
          </p:grpSpPr>
          <p:sp>
            <p:nvSpPr>
              <p:cNvPr id="50" name="Freeform 50"/>
              <p:cNvSpPr/>
              <p:nvPr/>
            </p:nvSpPr>
            <p:spPr>
              <a:xfrm>
                <a:off x="72390" y="72390"/>
                <a:ext cx="125135385" cy="7126790"/>
              </a:xfrm>
              <a:custGeom>
                <a:avLst/>
                <a:gdLst/>
                <a:ahLst/>
                <a:cxnLst/>
                <a:rect l="l" t="t" r="r" b="b"/>
                <a:pathLst>
                  <a:path w="125135385" h="7126790">
                    <a:moveTo>
                      <a:pt x="0" y="0"/>
                    </a:moveTo>
                    <a:lnTo>
                      <a:pt x="125135385" y="0"/>
                    </a:lnTo>
                    <a:lnTo>
                      <a:pt x="125135385" y="7126790"/>
                    </a:lnTo>
                    <a:lnTo>
                      <a:pt x="0" y="7126790"/>
                    </a:lnTo>
                    <a:lnTo>
                      <a:pt x="0" y="0"/>
                    </a:lnTo>
                    <a:close/>
                  </a:path>
                </a:pathLst>
              </a:custGeom>
              <a:solidFill>
                <a:srgbClr val="FAFEFF"/>
              </a:solidFill>
            </p:spPr>
          </p:sp>
          <p:sp>
            <p:nvSpPr>
              <p:cNvPr id="51" name="Freeform 51"/>
              <p:cNvSpPr/>
              <p:nvPr/>
            </p:nvSpPr>
            <p:spPr>
              <a:xfrm>
                <a:off x="0" y="0"/>
                <a:ext cx="125280167" cy="7271569"/>
              </a:xfrm>
              <a:custGeom>
                <a:avLst/>
                <a:gdLst/>
                <a:ahLst/>
                <a:cxnLst/>
                <a:rect l="l" t="t" r="r" b="b"/>
                <a:pathLst>
                  <a:path w="125280167" h="7271569">
                    <a:moveTo>
                      <a:pt x="125135382" y="7126790"/>
                    </a:moveTo>
                    <a:lnTo>
                      <a:pt x="125280167" y="7126790"/>
                    </a:lnTo>
                    <a:lnTo>
                      <a:pt x="125280167" y="7271569"/>
                    </a:lnTo>
                    <a:lnTo>
                      <a:pt x="125135382" y="7271569"/>
                    </a:lnTo>
                    <a:lnTo>
                      <a:pt x="125135382"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125135382" y="144780"/>
                    </a:moveTo>
                    <a:lnTo>
                      <a:pt x="125280167" y="144780"/>
                    </a:lnTo>
                    <a:lnTo>
                      <a:pt x="125280167" y="7126790"/>
                    </a:lnTo>
                    <a:lnTo>
                      <a:pt x="125135382" y="7126790"/>
                    </a:lnTo>
                    <a:lnTo>
                      <a:pt x="125135382" y="144780"/>
                    </a:lnTo>
                    <a:close/>
                    <a:moveTo>
                      <a:pt x="144780" y="7126790"/>
                    </a:moveTo>
                    <a:lnTo>
                      <a:pt x="125135382" y="7126790"/>
                    </a:lnTo>
                    <a:lnTo>
                      <a:pt x="125135382" y="7271569"/>
                    </a:lnTo>
                    <a:lnTo>
                      <a:pt x="144780" y="7271569"/>
                    </a:lnTo>
                    <a:lnTo>
                      <a:pt x="144780" y="7126790"/>
                    </a:lnTo>
                    <a:close/>
                    <a:moveTo>
                      <a:pt x="125135382" y="0"/>
                    </a:moveTo>
                    <a:lnTo>
                      <a:pt x="125280167" y="0"/>
                    </a:lnTo>
                    <a:lnTo>
                      <a:pt x="125280167" y="144780"/>
                    </a:lnTo>
                    <a:lnTo>
                      <a:pt x="125135382" y="144780"/>
                    </a:lnTo>
                    <a:lnTo>
                      <a:pt x="125135382" y="0"/>
                    </a:lnTo>
                    <a:close/>
                    <a:moveTo>
                      <a:pt x="0" y="0"/>
                    </a:moveTo>
                    <a:lnTo>
                      <a:pt x="144780" y="0"/>
                    </a:lnTo>
                    <a:lnTo>
                      <a:pt x="144780" y="144780"/>
                    </a:lnTo>
                    <a:lnTo>
                      <a:pt x="0" y="144780"/>
                    </a:lnTo>
                    <a:lnTo>
                      <a:pt x="0" y="0"/>
                    </a:lnTo>
                    <a:close/>
                    <a:moveTo>
                      <a:pt x="144780" y="0"/>
                    </a:moveTo>
                    <a:lnTo>
                      <a:pt x="125135382" y="0"/>
                    </a:lnTo>
                    <a:lnTo>
                      <a:pt x="125135382" y="144780"/>
                    </a:lnTo>
                    <a:lnTo>
                      <a:pt x="144780" y="144780"/>
                    </a:lnTo>
                    <a:lnTo>
                      <a:pt x="144780" y="0"/>
                    </a:lnTo>
                    <a:close/>
                  </a:path>
                </a:pathLst>
              </a:custGeom>
              <a:solidFill>
                <a:srgbClr val="2E414D"/>
              </a:solidFill>
            </p:spPr>
          </p:sp>
        </p:grpSp>
        <p:sp>
          <p:nvSpPr>
            <p:cNvPr id="52" name="TextBox 52"/>
            <p:cNvSpPr txBox="1"/>
            <p:nvPr/>
          </p:nvSpPr>
          <p:spPr>
            <a:xfrm>
              <a:off x="2453839" y="250850"/>
              <a:ext cx="15444041"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Trauma's/belastende ervaringen</a:t>
              </a:r>
            </a:p>
          </p:txBody>
        </p:sp>
      </p:grpSp>
      <p:grpSp>
        <p:nvGrpSpPr>
          <p:cNvPr id="53" name="Group 53"/>
          <p:cNvGrpSpPr/>
          <p:nvPr/>
        </p:nvGrpSpPr>
        <p:grpSpPr>
          <a:xfrm>
            <a:off x="4090602" y="9469051"/>
            <a:ext cx="10623152" cy="817949"/>
            <a:chOff x="0" y="0"/>
            <a:chExt cx="14164203" cy="1090599"/>
          </a:xfrm>
        </p:grpSpPr>
        <p:grpSp>
          <p:nvGrpSpPr>
            <p:cNvPr id="54" name="Group 54"/>
            <p:cNvGrpSpPr/>
            <p:nvPr/>
          </p:nvGrpSpPr>
          <p:grpSpPr>
            <a:xfrm>
              <a:off x="0" y="0"/>
              <a:ext cx="14164203" cy="1090599"/>
              <a:chOff x="0" y="0"/>
              <a:chExt cx="94439820" cy="7271570"/>
            </a:xfrm>
          </p:grpSpPr>
          <p:sp>
            <p:nvSpPr>
              <p:cNvPr id="55" name="Freeform 55"/>
              <p:cNvSpPr/>
              <p:nvPr/>
            </p:nvSpPr>
            <p:spPr>
              <a:xfrm>
                <a:off x="72390" y="72390"/>
                <a:ext cx="94295041" cy="7126790"/>
              </a:xfrm>
              <a:custGeom>
                <a:avLst/>
                <a:gdLst/>
                <a:ahLst/>
                <a:cxnLst/>
                <a:rect l="l" t="t" r="r" b="b"/>
                <a:pathLst>
                  <a:path w="94295041" h="7126790">
                    <a:moveTo>
                      <a:pt x="0" y="0"/>
                    </a:moveTo>
                    <a:lnTo>
                      <a:pt x="94295041" y="0"/>
                    </a:lnTo>
                    <a:lnTo>
                      <a:pt x="94295041" y="7126790"/>
                    </a:lnTo>
                    <a:lnTo>
                      <a:pt x="0" y="7126790"/>
                    </a:lnTo>
                    <a:lnTo>
                      <a:pt x="0" y="0"/>
                    </a:lnTo>
                    <a:close/>
                  </a:path>
                </a:pathLst>
              </a:custGeom>
              <a:solidFill>
                <a:srgbClr val="FAFEFF"/>
              </a:solidFill>
            </p:spPr>
          </p:sp>
          <p:sp>
            <p:nvSpPr>
              <p:cNvPr id="56" name="Freeform 56"/>
              <p:cNvSpPr/>
              <p:nvPr/>
            </p:nvSpPr>
            <p:spPr>
              <a:xfrm>
                <a:off x="0" y="0"/>
                <a:ext cx="94439817" cy="7271569"/>
              </a:xfrm>
              <a:custGeom>
                <a:avLst/>
                <a:gdLst/>
                <a:ahLst/>
                <a:cxnLst/>
                <a:rect l="l" t="t" r="r" b="b"/>
                <a:pathLst>
                  <a:path w="94439817" h="7271569">
                    <a:moveTo>
                      <a:pt x="94295038" y="7126790"/>
                    </a:moveTo>
                    <a:lnTo>
                      <a:pt x="94439817" y="7126790"/>
                    </a:lnTo>
                    <a:lnTo>
                      <a:pt x="94439817" y="7271569"/>
                    </a:lnTo>
                    <a:lnTo>
                      <a:pt x="94295038" y="7271569"/>
                    </a:lnTo>
                    <a:lnTo>
                      <a:pt x="94295038" y="7126790"/>
                    </a:lnTo>
                    <a:close/>
                    <a:moveTo>
                      <a:pt x="0" y="144780"/>
                    </a:moveTo>
                    <a:lnTo>
                      <a:pt x="144780" y="144780"/>
                    </a:lnTo>
                    <a:lnTo>
                      <a:pt x="144780" y="7126790"/>
                    </a:lnTo>
                    <a:lnTo>
                      <a:pt x="0" y="7126790"/>
                    </a:lnTo>
                    <a:lnTo>
                      <a:pt x="0" y="144780"/>
                    </a:lnTo>
                    <a:close/>
                    <a:moveTo>
                      <a:pt x="0" y="7126790"/>
                    </a:moveTo>
                    <a:lnTo>
                      <a:pt x="144780" y="7126790"/>
                    </a:lnTo>
                    <a:lnTo>
                      <a:pt x="144780" y="7271569"/>
                    </a:lnTo>
                    <a:lnTo>
                      <a:pt x="0" y="7271569"/>
                    </a:lnTo>
                    <a:lnTo>
                      <a:pt x="0" y="7126790"/>
                    </a:lnTo>
                    <a:close/>
                    <a:moveTo>
                      <a:pt x="94295038" y="144780"/>
                    </a:moveTo>
                    <a:lnTo>
                      <a:pt x="94439817" y="144780"/>
                    </a:lnTo>
                    <a:lnTo>
                      <a:pt x="94439817" y="7126790"/>
                    </a:lnTo>
                    <a:lnTo>
                      <a:pt x="94295038" y="7126790"/>
                    </a:lnTo>
                    <a:lnTo>
                      <a:pt x="94295038" y="144780"/>
                    </a:lnTo>
                    <a:close/>
                    <a:moveTo>
                      <a:pt x="144780" y="7126790"/>
                    </a:moveTo>
                    <a:lnTo>
                      <a:pt x="94295038" y="7126790"/>
                    </a:lnTo>
                    <a:lnTo>
                      <a:pt x="94295038" y="7271569"/>
                    </a:lnTo>
                    <a:lnTo>
                      <a:pt x="144780" y="7271569"/>
                    </a:lnTo>
                    <a:lnTo>
                      <a:pt x="144780" y="7126790"/>
                    </a:lnTo>
                    <a:close/>
                    <a:moveTo>
                      <a:pt x="94295038" y="0"/>
                    </a:moveTo>
                    <a:lnTo>
                      <a:pt x="94439817" y="0"/>
                    </a:lnTo>
                    <a:lnTo>
                      <a:pt x="94439817" y="144780"/>
                    </a:lnTo>
                    <a:lnTo>
                      <a:pt x="94295038" y="144780"/>
                    </a:lnTo>
                    <a:lnTo>
                      <a:pt x="94295038" y="0"/>
                    </a:lnTo>
                    <a:close/>
                    <a:moveTo>
                      <a:pt x="0" y="0"/>
                    </a:moveTo>
                    <a:lnTo>
                      <a:pt x="144780" y="0"/>
                    </a:lnTo>
                    <a:lnTo>
                      <a:pt x="144780" y="144780"/>
                    </a:lnTo>
                    <a:lnTo>
                      <a:pt x="0" y="144780"/>
                    </a:lnTo>
                    <a:lnTo>
                      <a:pt x="0" y="0"/>
                    </a:lnTo>
                    <a:close/>
                    <a:moveTo>
                      <a:pt x="144780" y="0"/>
                    </a:moveTo>
                    <a:lnTo>
                      <a:pt x="94295038" y="0"/>
                    </a:lnTo>
                    <a:lnTo>
                      <a:pt x="94295038" y="144780"/>
                    </a:lnTo>
                    <a:lnTo>
                      <a:pt x="144780" y="144780"/>
                    </a:lnTo>
                    <a:lnTo>
                      <a:pt x="144780" y="0"/>
                    </a:lnTo>
                    <a:close/>
                  </a:path>
                </a:pathLst>
              </a:custGeom>
              <a:solidFill>
                <a:srgbClr val="2E414D"/>
              </a:solidFill>
            </p:spPr>
          </p:sp>
        </p:grpSp>
        <p:sp>
          <p:nvSpPr>
            <p:cNvPr id="57" name="TextBox 57"/>
            <p:cNvSpPr txBox="1"/>
            <p:nvPr/>
          </p:nvSpPr>
          <p:spPr>
            <a:xfrm>
              <a:off x="1849775" y="250850"/>
              <a:ext cx="11642166" cy="585470"/>
            </a:xfrm>
            <a:prstGeom prst="rect">
              <a:avLst/>
            </a:prstGeom>
          </p:spPr>
          <p:txBody>
            <a:bodyPr lIns="0" tIns="0" rIns="0" bIns="0" rtlCol="0" anchor="t">
              <a:spAutoFit/>
            </a:bodyPr>
            <a:lstStyle/>
            <a:p>
              <a:pPr>
                <a:lnSpc>
                  <a:spcPts val="3329"/>
                </a:lnSpc>
              </a:pPr>
              <a:r>
                <a:rPr lang="en-US" sz="2999" spc="65">
                  <a:solidFill>
                    <a:srgbClr val="2E414D"/>
                  </a:solidFill>
                  <a:latin typeface="Sifonn"/>
                </a:rPr>
                <a:t>Gespecialiseerde hulp</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3EBE2"/>
        </a:solidFill>
        <a:effectLst/>
      </p:bgPr>
    </p:bg>
    <p:spTree>
      <p:nvGrpSpPr>
        <p:cNvPr id="1" name=""/>
        <p:cNvGrpSpPr/>
        <p:nvPr/>
      </p:nvGrpSpPr>
      <p:grpSpPr>
        <a:xfrm>
          <a:off x="0" y="0"/>
          <a:ext cx="0" cy="0"/>
          <a:chOff x="0" y="0"/>
          <a:chExt cx="0" cy="0"/>
        </a:xfrm>
      </p:grpSpPr>
      <p:grpSp>
        <p:nvGrpSpPr>
          <p:cNvPr id="2" name="Group 2"/>
          <p:cNvGrpSpPr/>
          <p:nvPr/>
        </p:nvGrpSpPr>
        <p:grpSpPr>
          <a:xfrm>
            <a:off x="-575280" y="0"/>
            <a:ext cx="16041719" cy="1736247"/>
            <a:chOff x="0" y="0"/>
            <a:chExt cx="21388959" cy="2314995"/>
          </a:xfrm>
        </p:grpSpPr>
        <p:grpSp>
          <p:nvGrpSpPr>
            <p:cNvPr id="3" name="Group 3"/>
            <p:cNvGrpSpPr/>
            <p:nvPr/>
          </p:nvGrpSpPr>
          <p:grpSpPr>
            <a:xfrm>
              <a:off x="0" y="0"/>
              <a:ext cx="21388959" cy="2314995"/>
              <a:chOff x="0" y="0"/>
              <a:chExt cx="53580650" cy="5799205"/>
            </a:xfrm>
          </p:grpSpPr>
          <p:sp>
            <p:nvSpPr>
              <p:cNvPr id="4" name="Freeform 4"/>
              <p:cNvSpPr/>
              <p:nvPr/>
            </p:nvSpPr>
            <p:spPr>
              <a:xfrm>
                <a:off x="72390" y="72390"/>
                <a:ext cx="53435873" cy="5654425"/>
              </a:xfrm>
              <a:custGeom>
                <a:avLst/>
                <a:gdLst/>
                <a:ahLst/>
                <a:cxnLst/>
                <a:rect l="l" t="t" r="r" b="b"/>
                <a:pathLst>
                  <a:path w="53435873" h="5654425">
                    <a:moveTo>
                      <a:pt x="0" y="0"/>
                    </a:moveTo>
                    <a:lnTo>
                      <a:pt x="53435873" y="0"/>
                    </a:lnTo>
                    <a:lnTo>
                      <a:pt x="53435873" y="5654425"/>
                    </a:lnTo>
                    <a:lnTo>
                      <a:pt x="0" y="5654425"/>
                    </a:lnTo>
                    <a:lnTo>
                      <a:pt x="0" y="0"/>
                    </a:lnTo>
                    <a:close/>
                  </a:path>
                </a:pathLst>
              </a:custGeom>
              <a:solidFill>
                <a:srgbClr val="FAFEFF"/>
              </a:solidFill>
            </p:spPr>
          </p:sp>
          <p:sp>
            <p:nvSpPr>
              <p:cNvPr id="5" name="Freeform 5"/>
              <p:cNvSpPr/>
              <p:nvPr/>
            </p:nvSpPr>
            <p:spPr>
              <a:xfrm>
                <a:off x="0" y="0"/>
                <a:ext cx="53580649" cy="5799205"/>
              </a:xfrm>
              <a:custGeom>
                <a:avLst/>
                <a:gdLst/>
                <a:ahLst/>
                <a:cxnLst/>
                <a:rect l="l" t="t" r="r" b="b"/>
                <a:pathLst>
                  <a:path w="53580649" h="5799205">
                    <a:moveTo>
                      <a:pt x="53435870" y="5654425"/>
                    </a:moveTo>
                    <a:lnTo>
                      <a:pt x="53580649" y="5654425"/>
                    </a:lnTo>
                    <a:lnTo>
                      <a:pt x="53580649" y="5799205"/>
                    </a:lnTo>
                    <a:lnTo>
                      <a:pt x="53435870" y="5799205"/>
                    </a:lnTo>
                    <a:lnTo>
                      <a:pt x="53435870" y="5654425"/>
                    </a:lnTo>
                    <a:close/>
                    <a:moveTo>
                      <a:pt x="0" y="144780"/>
                    </a:moveTo>
                    <a:lnTo>
                      <a:pt x="144780" y="144780"/>
                    </a:lnTo>
                    <a:lnTo>
                      <a:pt x="144780" y="5654425"/>
                    </a:lnTo>
                    <a:lnTo>
                      <a:pt x="0" y="5654425"/>
                    </a:lnTo>
                    <a:lnTo>
                      <a:pt x="0" y="144780"/>
                    </a:lnTo>
                    <a:close/>
                    <a:moveTo>
                      <a:pt x="0" y="5654425"/>
                    </a:moveTo>
                    <a:lnTo>
                      <a:pt x="144780" y="5654425"/>
                    </a:lnTo>
                    <a:lnTo>
                      <a:pt x="144780" y="5799205"/>
                    </a:lnTo>
                    <a:lnTo>
                      <a:pt x="0" y="5799205"/>
                    </a:lnTo>
                    <a:lnTo>
                      <a:pt x="0" y="5654425"/>
                    </a:lnTo>
                    <a:close/>
                    <a:moveTo>
                      <a:pt x="53435870" y="144780"/>
                    </a:moveTo>
                    <a:lnTo>
                      <a:pt x="53580649" y="144780"/>
                    </a:lnTo>
                    <a:lnTo>
                      <a:pt x="53580649" y="5654425"/>
                    </a:lnTo>
                    <a:lnTo>
                      <a:pt x="53435870" y="5654425"/>
                    </a:lnTo>
                    <a:lnTo>
                      <a:pt x="53435870" y="144780"/>
                    </a:lnTo>
                    <a:close/>
                    <a:moveTo>
                      <a:pt x="144780" y="5654425"/>
                    </a:moveTo>
                    <a:lnTo>
                      <a:pt x="53435870" y="5654425"/>
                    </a:lnTo>
                    <a:lnTo>
                      <a:pt x="53435870" y="5799205"/>
                    </a:lnTo>
                    <a:lnTo>
                      <a:pt x="144780" y="5799205"/>
                    </a:lnTo>
                    <a:lnTo>
                      <a:pt x="144780" y="5654425"/>
                    </a:lnTo>
                    <a:close/>
                    <a:moveTo>
                      <a:pt x="53435870" y="0"/>
                    </a:moveTo>
                    <a:lnTo>
                      <a:pt x="53580649" y="0"/>
                    </a:lnTo>
                    <a:lnTo>
                      <a:pt x="53580649" y="144780"/>
                    </a:lnTo>
                    <a:lnTo>
                      <a:pt x="53435870" y="144780"/>
                    </a:lnTo>
                    <a:lnTo>
                      <a:pt x="53435870" y="0"/>
                    </a:lnTo>
                    <a:close/>
                    <a:moveTo>
                      <a:pt x="0" y="0"/>
                    </a:moveTo>
                    <a:lnTo>
                      <a:pt x="144780" y="0"/>
                    </a:lnTo>
                    <a:lnTo>
                      <a:pt x="144780" y="144780"/>
                    </a:lnTo>
                    <a:lnTo>
                      <a:pt x="0" y="144780"/>
                    </a:lnTo>
                    <a:lnTo>
                      <a:pt x="0" y="0"/>
                    </a:lnTo>
                    <a:close/>
                    <a:moveTo>
                      <a:pt x="144780" y="0"/>
                    </a:moveTo>
                    <a:lnTo>
                      <a:pt x="53435870" y="0"/>
                    </a:lnTo>
                    <a:lnTo>
                      <a:pt x="53435870" y="144780"/>
                    </a:lnTo>
                    <a:lnTo>
                      <a:pt x="144780" y="144780"/>
                    </a:lnTo>
                    <a:lnTo>
                      <a:pt x="144780" y="0"/>
                    </a:lnTo>
                    <a:close/>
                  </a:path>
                </a:pathLst>
              </a:custGeom>
              <a:solidFill>
                <a:srgbClr val="2E414D"/>
              </a:solidFill>
            </p:spPr>
          </p:sp>
        </p:grpSp>
        <p:sp>
          <p:nvSpPr>
            <p:cNvPr id="6" name="TextBox 6"/>
            <p:cNvSpPr txBox="1"/>
            <p:nvPr/>
          </p:nvSpPr>
          <p:spPr>
            <a:xfrm>
              <a:off x="2793292" y="645537"/>
              <a:ext cx="17580502" cy="992666"/>
            </a:xfrm>
            <a:prstGeom prst="rect">
              <a:avLst/>
            </a:prstGeom>
          </p:spPr>
          <p:txBody>
            <a:bodyPr lIns="0" tIns="0" rIns="0" bIns="0" rtlCol="0" anchor="t">
              <a:spAutoFit/>
            </a:bodyPr>
            <a:lstStyle/>
            <a:p>
              <a:pPr>
                <a:lnSpc>
                  <a:spcPts val="5606"/>
                </a:lnSpc>
              </a:pPr>
              <a:r>
                <a:rPr lang="en-US" sz="5050" spc="111" dirty="0" err="1">
                  <a:solidFill>
                    <a:srgbClr val="2E414D"/>
                  </a:solidFill>
                  <a:latin typeface="Sifonn"/>
                </a:rPr>
                <a:t>Verwachtingen</a:t>
              </a:r>
              <a:r>
                <a:rPr lang="en-US" sz="5050" spc="111" dirty="0">
                  <a:solidFill>
                    <a:srgbClr val="2E414D"/>
                  </a:solidFill>
                  <a:latin typeface="Sifonn"/>
                </a:rPr>
                <a:t> </a:t>
              </a:r>
              <a:r>
                <a:rPr lang="en-US" sz="5050" spc="111" dirty="0" err="1">
                  <a:solidFill>
                    <a:srgbClr val="2E414D"/>
                  </a:solidFill>
                  <a:latin typeface="Sifonn"/>
                </a:rPr>
                <a:t>t.o.v</a:t>
              </a:r>
              <a:r>
                <a:rPr lang="en-US" sz="5050" spc="111" dirty="0">
                  <a:solidFill>
                    <a:srgbClr val="2E414D"/>
                  </a:solidFill>
                  <a:latin typeface="Sifonn"/>
                </a:rPr>
                <a:t>. </a:t>
              </a:r>
              <a:r>
                <a:rPr lang="en-US" sz="5050" spc="111" dirty="0" err="1">
                  <a:solidFill>
                    <a:srgbClr val="2E414D"/>
                  </a:solidFill>
                  <a:latin typeface="Sifonn"/>
                </a:rPr>
                <a:t>ouders</a:t>
              </a:r>
              <a:endParaRPr lang="en-US" sz="5050" spc="111" dirty="0">
                <a:solidFill>
                  <a:srgbClr val="2E414D"/>
                </a:solidFill>
                <a:latin typeface="Sifonn"/>
              </a:endParaRPr>
            </a:p>
          </p:txBody>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4109451" y="34874"/>
            <a:ext cx="5136684" cy="4819144"/>
          </a:xfrm>
          <a:prstGeom prst="rect">
            <a:avLst/>
          </a:prstGeom>
        </p:spPr>
      </p:pic>
      <p:pic>
        <p:nvPicPr>
          <p:cNvPr id="8" name="Picture 8"/>
          <p:cNvPicPr>
            <a:picLocks noChangeAspect="1"/>
          </p:cNvPicPr>
          <p:nvPr/>
        </p:nvPicPr>
        <p:blipFill>
          <a:blip r:embed="rId5"/>
          <a:srcRect/>
          <a:stretch>
            <a:fillRect/>
          </a:stretch>
        </p:blipFill>
        <p:spPr>
          <a:xfrm>
            <a:off x="309272" y="1760236"/>
            <a:ext cx="11244218" cy="852676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4.png"/></Relationships>
</file>

<file path=ppt/webextensions/webextension1.xml><?xml version="1.0" encoding="utf-8"?>
<we:webextension xmlns:we="http://schemas.microsoft.com/office/webextensions/webextension/2010/11" id="{1E87B039-B28E-456D-9BFF-8EB750F462D9}">
  <we:reference id="wa200003733" version="1.0.0.0" store="nl-NL" storeType="OMEX"/>
  <we:alternateReferences>
    <we:reference id="wa200003733" version="1.0.0.0" store="wa200003733" storeType="OMEX"/>
  </we:alternateReferences>
  <we:properties>
    <we:property name="mediaUrl" value="&quot;https://www.thinglink.com/card/1539984900306763777&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otalTime>148</TotalTime>
  <Words>1537</Words>
  <Application>Microsoft Office PowerPoint</Application>
  <PresentationFormat>Aangepast</PresentationFormat>
  <Paragraphs>222</Paragraphs>
  <Slides>15</Slides>
  <Notes>15</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15</vt:i4>
      </vt:variant>
    </vt:vector>
  </HeadingPairs>
  <TitlesOfParts>
    <vt:vector size="22" baseType="lpstr">
      <vt:lpstr>Times New Roman</vt:lpstr>
      <vt:lpstr>Arial</vt:lpstr>
      <vt:lpstr>Calibri</vt:lpstr>
      <vt:lpstr>Sifonn</vt:lpstr>
      <vt:lpstr>Glacial Indifference Bold</vt:lpstr>
      <vt:lpstr>Glacial Indifference</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Beter en sneller leren</dc:title>
  <cp:lastModifiedBy>Franciska Wildenboer</cp:lastModifiedBy>
  <cp:revision>3</cp:revision>
  <dcterms:created xsi:type="dcterms:W3CDTF">2006-08-16T00:00:00Z</dcterms:created>
  <dcterms:modified xsi:type="dcterms:W3CDTF">2022-05-05T10:56:49Z</dcterms:modified>
  <dc:identifier>DAE_QcIVCLM</dc:identifier>
</cp:coreProperties>
</file>