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27" r:id="rId3"/>
    <p:sldId id="318" r:id="rId4"/>
    <p:sldId id="328" r:id="rId5"/>
    <p:sldId id="301" r:id="rId6"/>
    <p:sldId id="348" r:id="rId7"/>
    <p:sldId id="308" r:id="rId8"/>
    <p:sldId id="320" r:id="rId9"/>
    <p:sldId id="349" r:id="rId10"/>
    <p:sldId id="321" r:id="rId11"/>
    <p:sldId id="319" r:id="rId12"/>
    <p:sldId id="352" r:id="rId13"/>
    <p:sldId id="302" r:id="rId14"/>
    <p:sldId id="353" r:id="rId15"/>
    <p:sldId id="297" r:id="rId16"/>
    <p:sldId id="338" r:id="rId17"/>
    <p:sldId id="339" r:id="rId18"/>
    <p:sldId id="312" r:id="rId19"/>
    <p:sldId id="350" r:id="rId20"/>
    <p:sldId id="354" r:id="rId21"/>
    <p:sldId id="298" r:id="rId22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77203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B7FBF-5489-460D-8909-2CB882C68F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24E134-842B-4149-A8F3-C36003956362}">
      <dgm:prSet phldrT="[Tekst]"/>
      <dgm:spPr/>
      <dgm:t>
        <a:bodyPr/>
        <a:lstStyle/>
        <a:p>
          <a:r>
            <a:rPr lang="nl-BE" dirty="0"/>
            <a:t>12-18 jaar (secundair onderwijs)</a:t>
          </a:r>
          <a:endParaRPr lang="en-GB" dirty="0"/>
        </a:p>
      </dgm:t>
    </dgm:pt>
    <dgm:pt modelId="{8D4D0695-FEC9-49DA-A811-DBEEC0890290}" type="parTrans" cxnId="{55C0B948-6D3B-4B07-8068-BA3BF48B87F9}">
      <dgm:prSet/>
      <dgm:spPr/>
      <dgm:t>
        <a:bodyPr/>
        <a:lstStyle/>
        <a:p>
          <a:endParaRPr lang="en-GB"/>
        </a:p>
      </dgm:t>
    </dgm:pt>
    <dgm:pt modelId="{1774B196-4E87-49E0-9F19-65B7E11D8C3B}" type="sibTrans" cxnId="{55C0B948-6D3B-4B07-8068-BA3BF48B87F9}">
      <dgm:prSet/>
      <dgm:spPr/>
      <dgm:t>
        <a:bodyPr/>
        <a:lstStyle/>
        <a:p>
          <a:endParaRPr lang="en-GB"/>
        </a:p>
      </dgm:t>
    </dgm:pt>
    <dgm:pt modelId="{A51F99A8-DE1D-4E2D-80AA-EA89C4EF4DE9}">
      <dgm:prSet phldrT="[Tekst]"/>
      <dgm:spPr/>
      <dgm:t>
        <a:bodyPr/>
        <a:lstStyle/>
        <a:p>
          <a:r>
            <a:rPr lang="nl-BE" dirty="0"/>
            <a:t>Maximaal 1 jaar in België</a:t>
          </a:r>
          <a:endParaRPr lang="en-GB" dirty="0"/>
        </a:p>
      </dgm:t>
    </dgm:pt>
    <dgm:pt modelId="{27CA5C18-CC86-47DB-918B-6F576BB32D01}" type="parTrans" cxnId="{62578A47-E4F4-4CA1-9222-E1ACD2327CAD}">
      <dgm:prSet/>
      <dgm:spPr/>
      <dgm:t>
        <a:bodyPr/>
        <a:lstStyle/>
        <a:p>
          <a:endParaRPr lang="en-GB"/>
        </a:p>
      </dgm:t>
    </dgm:pt>
    <dgm:pt modelId="{6F97C04A-2778-4267-8329-4FADE7FA726C}" type="sibTrans" cxnId="{62578A47-E4F4-4CA1-9222-E1ACD2327CAD}">
      <dgm:prSet/>
      <dgm:spPr/>
      <dgm:t>
        <a:bodyPr/>
        <a:lstStyle/>
        <a:p>
          <a:endParaRPr lang="en-GB"/>
        </a:p>
      </dgm:t>
    </dgm:pt>
    <dgm:pt modelId="{3B2E0C57-D358-4050-AF65-9A399E563B47}">
      <dgm:prSet phldrT="[Tekst]"/>
      <dgm:spPr/>
      <dgm:t>
        <a:bodyPr/>
        <a:lstStyle/>
        <a:p>
          <a:r>
            <a:rPr lang="nl-BE" dirty="0"/>
            <a:t>Niet het Nederlands als thuistaal </a:t>
          </a:r>
          <a:endParaRPr lang="en-GB" dirty="0"/>
        </a:p>
      </dgm:t>
    </dgm:pt>
    <dgm:pt modelId="{3CEF2A22-ECFD-460D-9487-C4053F69FF8D}" type="parTrans" cxnId="{747ABC4C-2AE7-4CE7-8D24-C1A9C53A93FD}">
      <dgm:prSet/>
      <dgm:spPr/>
      <dgm:t>
        <a:bodyPr/>
        <a:lstStyle/>
        <a:p>
          <a:endParaRPr lang="en-GB"/>
        </a:p>
      </dgm:t>
    </dgm:pt>
    <dgm:pt modelId="{4A66FCAB-2A08-41FF-9D62-5E369D5F40A4}" type="sibTrans" cxnId="{747ABC4C-2AE7-4CE7-8D24-C1A9C53A93FD}">
      <dgm:prSet/>
      <dgm:spPr/>
      <dgm:t>
        <a:bodyPr/>
        <a:lstStyle/>
        <a:p>
          <a:endParaRPr lang="en-GB"/>
        </a:p>
      </dgm:t>
    </dgm:pt>
    <dgm:pt modelId="{B9914E6B-3890-4CDE-9B32-9CC14F4CD233}">
      <dgm:prSet phldrT="[Tekst]"/>
      <dgm:spPr/>
      <dgm:t>
        <a:bodyPr/>
        <a:lstStyle/>
        <a:p>
          <a:r>
            <a:rPr lang="nl-BE" dirty="0"/>
            <a:t>Onvoldoende de onderwijstaal beheersen om met goed gevolg de lessen te kunnen volgen</a:t>
          </a:r>
          <a:endParaRPr lang="en-GB" dirty="0"/>
        </a:p>
      </dgm:t>
    </dgm:pt>
    <dgm:pt modelId="{3C8728E6-BA65-4096-884B-FD11647453F8}" type="parTrans" cxnId="{DDD8A904-B1BA-4A2E-8D63-6851038D3664}">
      <dgm:prSet/>
      <dgm:spPr/>
      <dgm:t>
        <a:bodyPr/>
        <a:lstStyle/>
        <a:p>
          <a:endParaRPr lang="en-GB"/>
        </a:p>
      </dgm:t>
    </dgm:pt>
    <dgm:pt modelId="{71EACAD2-8E5D-40AC-931D-A69B5100AF7B}" type="sibTrans" cxnId="{DDD8A904-B1BA-4A2E-8D63-6851038D3664}">
      <dgm:prSet/>
      <dgm:spPr/>
      <dgm:t>
        <a:bodyPr/>
        <a:lstStyle/>
        <a:p>
          <a:endParaRPr lang="en-GB"/>
        </a:p>
      </dgm:t>
    </dgm:pt>
    <dgm:pt modelId="{00AE94D4-8CFC-4C62-AFDC-9EDF0D8BA2EE}">
      <dgm:prSet phldrT="[Tekst]"/>
      <dgm:spPr/>
      <dgm:t>
        <a:bodyPr/>
        <a:lstStyle/>
        <a:p>
          <a:r>
            <a:rPr lang="nl-BE" dirty="0"/>
            <a:t>Maximaal 9 maanden ingeschreven zijn in een school met het Nederlands als onderwijstaal</a:t>
          </a:r>
          <a:endParaRPr lang="en-GB" dirty="0"/>
        </a:p>
      </dgm:t>
    </dgm:pt>
    <dgm:pt modelId="{0E66FAAE-63A0-4676-A502-A9922CD4BB6F}" type="parTrans" cxnId="{C650F385-5C48-415C-B683-6080A5F24FE3}">
      <dgm:prSet/>
      <dgm:spPr/>
      <dgm:t>
        <a:bodyPr/>
        <a:lstStyle/>
        <a:p>
          <a:endParaRPr lang="en-GB"/>
        </a:p>
      </dgm:t>
    </dgm:pt>
    <dgm:pt modelId="{1749DBE5-C311-4A72-8864-93E9A8F01685}" type="sibTrans" cxnId="{C650F385-5C48-415C-B683-6080A5F24FE3}">
      <dgm:prSet/>
      <dgm:spPr/>
      <dgm:t>
        <a:bodyPr/>
        <a:lstStyle/>
        <a:p>
          <a:endParaRPr lang="en-GB"/>
        </a:p>
      </dgm:t>
    </dgm:pt>
    <dgm:pt modelId="{3A2BC332-4FA9-49D5-95CF-75A460A00BBC}" type="pres">
      <dgm:prSet presAssocID="{B3BB7FBF-5489-460D-8909-2CB882C68FD8}" presName="linearFlow" presStyleCnt="0">
        <dgm:presLayoutVars>
          <dgm:dir/>
          <dgm:resizeHandles val="exact"/>
        </dgm:presLayoutVars>
      </dgm:prSet>
      <dgm:spPr/>
    </dgm:pt>
    <dgm:pt modelId="{745210E8-D9A7-4B74-8D81-3FBFC147D9C0}" type="pres">
      <dgm:prSet presAssocID="{5B24E134-842B-4149-A8F3-C36003956362}" presName="composite" presStyleCnt="0"/>
      <dgm:spPr/>
    </dgm:pt>
    <dgm:pt modelId="{D72BB05D-C3D9-4CBB-8D58-AFD002002DA9}" type="pres">
      <dgm:prSet presAssocID="{5B24E134-842B-4149-A8F3-C36003956362}" presName="imgShp" presStyleLbl="fgImgPlace1" presStyleIdx="0" presStyleCnt="5"/>
      <dgm:spPr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jongen silhouet"/>
        </a:ext>
      </dgm:extLst>
    </dgm:pt>
    <dgm:pt modelId="{CA72F37C-5A7E-4FBF-8D40-B9FFB0B41EDF}" type="pres">
      <dgm:prSet presAssocID="{5B24E134-842B-4149-A8F3-C36003956362}" presName="txShp" presStyleLbl="node1" presStyleIdx="0" presStyleCnt="5">
        <dgm:presLayoutVars>
          <dgm:bulletEnabled val="1"/>
        </dgm:presLayoutVars>
      </dgm:prSet>
      <dgm:spPr/>
    </dgm:pt>
    <dgm:pt modelId="{FC005EC4-1A6D-4ACA-B11D-4EC8550A8564}" type="pres">
      <dgm:prSet presAssocID="{1774B196-4E87-49E0-9F19-65B7E11D8C3B}" presName="spacing" presStyleCnt="0"/>
      <dgm:spPr/>
    </dgm:pt>
    <dgm:pt modelId="{8A0B1734-1FD3-411F-9E41-B5167EC3B365}" type="pres">
      <dgm:prSet presAssocID="{A51F99A8-DE1D-4E2D-80AA-EA89C4EF4DE9}" presName="composite" presStyleCnt="0"/>
      <dgm:spPr/>
    </dgm:pt>
    <dgm:pt modelId="{EC4D5259-2A5E-4460-928D-DBE18D93DE1A}" type="pres">
      <dgm:prSet presAssocID="{A51F99A8-DE1D-4E2D-80AA-EA89C4EF4DE9}" presName="imgShp" presStyleLbl="fgImgPlace1" presStyleIdx="1" presStyleCnt="5"/>
      <dgm:spPr>
        <a:blipFill>
          <a:blip xmlns:r="http://schemas.openxmlformats.org/officeDocument/2006/relationships"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ute tussen twee spelden, met een pad silhouet"/>
        </a:ext>
      </dgm:extLst>
    </dgm:pt>
    <dgm:pt modelId="{735B9C90-9E1E-4BD9-9995-81420A229736}" type="pres">
      <dgm:prSet presAssocID="{A51F99A8-DE1D-4E2D-80AA-EA89C4EF4DE9}" presName="txShp" presStyleLbl="node1" presStyleIdx="1" presStyleCnt="5">
        <dgm:presLayoutVars>
          <dgm:bulletEnabled val="1"/>
        </dgm:presLayoutVars>
      </dgm:prSet>
      <dgm:spPr/>
    </dgm:pt>
    <dgm:pt modelId="{1597221E-2AC8-4E88-9ADF-6969184F9F56}" type="pres">
      <dgm:prSet presAssocID="{6F97C04A-2778-4267-8329-4FADE7FA726C}" presName="spacing" presStyleCnt="0"/>
      <dgm:spPr/>
    </dgm:pt>
    <dgm:pt modelId="{5ED591B3-8684-47BC-A78B-15241020B13B}" type="pres">
      <dgm:prSet presAssocID="{3B2E0C57-D358-4050-AF65-9A399E563B47}" presName="composite" presStyleCnt="0"/>
      <dgm:spPr/>
    </dgm:pt>
    <dgm:pt modelId="{F7CA3719-D0E9-4F59-A9AB-05DE5F99C3CC}" type="pres">
      <dgm:prSet presAssocID="{3B2E0C57-D358-4050-AF65-9A399E563B47}" presName="imgShp" presStyleLbl="fgImgPlace1" presStyleIdx="2" presStyleCnt="5"/>
      <dgm:spPr>
        <a:blipFill>
          <a:blip xmlns:r="http://schemas.openxmlformats.org/officeDocument/2006/relationships"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raak silhouet"/>
        </a:ext>
      </dgm:extLst>
    </dgm:pt>
    <dgm:pt modelId="{F6B788EB-DE14-43CB-9E92-8A8AC62E315C}" type="pres">
      <dgm:prSet presAssocID="{3B2E0C57-D358-4050-AF65-9A399E563B47}" presName="txShp" presStyleLbl="node1" presStyleIdx="2" presStyleCnt="5">
        <dgm:presLayoutVars>
          <dgm:bulletEnabled val="1"/>
        </dgm:presLayoutVars>
      </dgm:prSet>
      <dgm:spPr/>
    </dgm:pt>
    <dgm:pt modelId="{06AEB85C-0248-4AF6-8691-BC9D6B6554B8}" type="pres">
      <dgm:prSet presAssocID="{4A66FCAB-2A08-41FF-9D62-5E369D5F40A4}" presName="spacing" presStyleCnt="0"/>
      <dgm:spPr/>
    </dgm:pt>
    <dgm:pt modelId="{006178A4-B236-4256-8E3D-B7369D5D5D4A}" type="pres">
      <dgm:prSet presAssocID="{B9914E6B-3890-4CDE-9B32-9CC14F4CD233}" presName="composite" presStyleCnt="0"/>
      <dgm:spPr/>
    </dgm:pt>
    <dgm:pt modelId="{3D5F7B0D-FA96-4B82-8FE5-835567C9100A}" type="pres">
      <dgm:prSet presAssocID="{B9914E6B-3890-4CDE-9B32-9CC14F4CD233}" presName="imgShp" presStyleLbl="fgImgPlace1" presStyleIdx="3" presStyleCnt="5"/>
      <dgm:spPr>
        <a:blipFill>
          <a:blip xmlns:r="http://schemas.openxmlformats.org/officeDocument/2006/relationships"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standsonderwijs taal silhouet"/>
        </a:ext>
      </dgm:extLst>
    </dgm:pt>
    <dgm:pt modelId="{C558CB2B-BC7C-423A-B0ED-E10673CC5CB7}" type="pres">
      <dgm:prSet presAssocID="{B9914E6B-3890-4CDE-9B32-9CC14F4CD233}" presName="txShp" presStyleLbl="node1" presStyleIdx="3" presStyleCnt="5">
        <dgm:presLayoutVars>
          <dgm:bulletEnabled val="1"/>
        </dgm:presLayoutVars>
      </dgm:prSet>
      <dgm:spPr/>
    </dgm:pt>
    <dgm:pt modelId="{3527C544-29A2-4B00-951F-C608BAE127AD}" type="pres">
      <dgm:prSet presAssocID="{71EACAD2-8E5D-40AC-931D-A69B5100AF7B}" presName="spacing" presStyleCnt="0"/>
      <dgm:spPr/>
    </dgm:pt>
    <dgm:pt modelId="{A6E70E4E-5FFD-4155-9422-53D913770CDE}" type="pres">
      <dgm:prSet presAssocID="{00AE94D4-8CFC-4C62-AFDC-9EDF0D8BA2EE}" presName="composite" presStyleCnt="0"/>
      <dgm:spPr/>
    </dgm:pt>
    <dgm:pt modelId="{9712DAD5-4629-413F-8989-36CE31BABACE}" type="pres">
      <dgm:prSet presAssocID="{00AE94D4-8CFC-4C62-AFDC-9EDF0D8BA2EE}" presName="imgShp" presStyleLbl="fgImgPlace1" presStyleIdx="4" presStyleCnt="5"/>
      <dgm:spPr>
        <a:blipFill>
          <a:blip xmlns:r="http://schemas.openxmlformats.org/officeDocument/2006/relationships"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abbelen silhouet"/>
        </a:ext>
      </dgm:extLst>
    </dgm:pt>
    <dgm:pt modelId="{195F6291-23C3-45AC-8F26-F9A405F1539C}" type="pres">
      <dgm:prSet presAssocID="{00AE94D4-8CFC-4C62-AFDC-9EDF0D8BA2EE}" presName="txShp" presStyleLbl="node1" presStyleIdx="4" presStyleCnt="5">
        <dgm:presLayoutVars>
          <dgm:bulletEnabled val="1"/>
        </dgm:presLayoutVars>
      </dgm:prSet>
      <dgm:spPr/>
    </dgm:pt>
  </dgm:ptLst>
  <dgm:cxnLst>
    <dgm:cxn modelId="{DDD8A904-B1BA-4A2E-8D63-6851038D3664}" srcId="{B3BB7FBF-5489-460D-8909-2CB882C68FD8}" destId="{B9914E6B-3890-4CDE-9B32-9CC14F4CD233}" srcOrd="3" destOrd="0" parTransId="{3C8728E6-BA65-4096-884B-FD11647453F8}" sibTransId="{71EACAD2-8E5D-40AC-931D-A69B5100AF7B}"/>
    <dgm:cxn modelId="{317E630C-84E7-4C67-8E4E-919A771C3D4C}" type="presOf" srcId="{B3BB7FBF-5489-460D-8909-2CB882C68FD8}" destId="{3A2BC332-4FA9-49D5-95CF-75A460A00BBC}" srcOrd="0" destOrd="0" presId="urn:microsoft.com/office/officeart/2005/8/layout/vList3"/>
    <dgm:cxn modelId="{DC51D132-59CF-413B-A68F-2E21121793C9}" type="presOf" srcId="{5B24E134-842B-4149-A8F3-C36003956362}" destId="{CA72F37C-5A7E-4FBF-8D40-B9FFB0B41EDF}" srcOrd="0" destOrd="0" presId="urn:microsoft.com/office/officeart/2005/8/layout/vList3"/>
    <dgm:cxn modelId="{62578A47-E4F4-4CA1-9222-E1ACD2327CAD}" srcId="{B3BB7FBF-5489-460D-8909-2CB882C68FD8}" destId="{A51F99A8-DE1D-4E2D-80AA-EA89C4EF4DE9}" srcOrd="1" destOrd="0" parTransId="{27CA5C18-CC86-47DB-918B-6F576BB32D01}" sibTransId="{6F97C04A-2778-4267-8329-4FADE7FA726C}"/>
    <dgm:cxn modelId="{55C0B948-6D3B-4B07-8068-BA3BF48B87F9}" srcId="{B3BB7FBF-5489-460D-8909-2CB882C68FD8}" destId="{5B24E134-842B-4149-A8F3-C36003956362}" srcOrd="0" destOrd="0" parTransId="{8D4D0695-FEC9-49DA-A811-DBEEC0890290}" sibTransId="{1774B196-4E87-49E0-9F19-65B7E11D8C3B}"/>
    <dgm:cxn modelId="{747ABC4C-2AE7-4CE7-8D24-C1A9C53A93FD}" srcId="{B3BB7FBF-5489-460D-8909-2CB882C68FD8}" destId="{3B2E0C57-D358-4050-AF65-9A399E563B47}" srcOrd="2" destOrd="0" parTransId="{3CEF2A22-ECFD-460D-9487-C4053F69FF8D}" sibTransId="{4A66FCAB-2A08-41FF-9D62-5E369D5F40A4}"/>
    <dgm:cxn modelId="{A8FDF275-E712-4D79-A72A-67073CA9A513}" type="presOf" srcId="{B9914E6B-3890-4CDE-9B32-9CC14F4CD233}" destId="{C558CB2B-BC7C-423A-B0ED-E10673CC5CB7}" srcOrd="0" destOrd="0" presId="urn:microsoft.com/office/officeart/2005/8/layout/vList3"/>
    <dgm:cxn modelId="{DE84987A-51C0-446F-8D39-0F500E849F9B}" type="presOf" srcId="{A51F99A8-DE1D-4E2D-80AA-EA89C4EF4DE9}" destId="{735B9C90-9E1E-4BD9-9995-81420A229736}" srcOrd="0" destOrd="0" presId="urn:microsoft.com/office/officeart/2005/8/layout/vList3"/>
    <dgm:cxn modelId="{95460C80-A3D0-459F-941E-EDA398B0304E}" type="presOf" srcId="{00AE94D4-8CFC-4C62-AFDC-9EDF0D8BA2EE}" destId="{195F6291-23C3-45AC-8F26-F9A405F1539C}" srcOrd="0" destOrd="0" presId="urn:microsoft.com/office/officeart/2005/8/layout/vList3"/>
    <dgm:cxn modelId="{C650F385-5C48-415C-B683-6080A5F24FE3}" srcId="{B3BB7FBF-5489-460D-8909-2CB882C68FD8}" destId="{00AE94D4-8CFC-4C62-AFDC-9EDF0D8BA2EE}" srcOrd="4" destOrd="0" parTransId="{0E66FAAE-63A0-4676-A502-A9922CD4BB6F}" sibTransId="{1749DBE5-C311-4A72-8864-93E9A8F01685}"/>
    <dgm:cxn modelId="{A8988CBF-43DF-4F63-A6AE-19AF91B03A96}" type="presOf" srcId="{3B2E0C57-D358-4050-AF65-9A399E563B47}" destId="{F6B788EB-DE14-43CB-9E92-8A8AC62E315C}" srcOrd="0" destOrd="0" presId="urn:microsoft.com/office/officeart/2005/8/layout/vList3"/>
    <dgm:cxn modelId="{1F6523F1-26B4-417D-A26E-D014E68F7867}" type="presParOf" srcId="{3A2BC332-4FA9-49D5-95CF-75A460A00BBC}" destId="{745210E8-D9A7-4B74-8D81-3FBFC147D9C0}" srcOrd="0" destOrd="0" presId="urn:microsoft.com/office/officeart/2005/8/layout/vList3"/>
    <dgm:cxn modelId="{DF3DC433-7477-4806-8CD1-F2520A4FD585}" type="presParOf" srcId="{745210E8-D9A7-4B74-8D81-3FBFC147D9C0}" destId="{D72BB05D-C3D9-4CBB-8D58-AFD002002DA9}" srcOrd="0" destOrd="0" presId="urn:microsoft.com/office/officeart/2005/8/layout/vList3"/>
    <dgm:cxn modelId="{8FA79943-D475-49D8-A292-D9D9D25BC77B}" type="presParOf" srcId="{745210E8-D9A7-4B74-8D81-3FBFC147D9C0}" destId="{CA72F37C-5A7E-4FBF-8D40-B9FFB0B41EDF}" srcOrd="1" destOrd="0" presId="urn:microsoft.com/office/officeart/2005/8/layout/vList3"/>
    <dgm:cxn modelId="{062DACC6-34D8-4D72-A631-84554546ED80}" type="presParOf" srcId="{3A2BC332-4FA9-49D5-95CF-75A460A00BBC}" destId="{FC005EC4-1A6D-4ACA-B11D-4EC8550A8564}" srcOrd="1" destOrd="0" presId="urn:microsoft.com/office/officeart/2005/8/layout/vList3"/>
    <dgm:cxn modelId="{F4E72186-BAF1-4D80-9241-0182628B6E25}" type="presParOf" srcId="{3A2BC332-4FA9-49D5-95CF-75A460A00BBC}" destId="{8A0B1734-1FD3-411F-9E41-B5167EC3B365}" srcOrd="2" destOrd="0" presId="urn:microsoft.com/office/officeart/2005/8/layout/vList3"/>
    <dgm:cxn modelId="{C98089E9-EA08-438C-871C-630A63F1A223}" type="presParOf" srcId="{8A0B1734-1FD3-411F-9E41-B5167EC3B365}" destId="{EC4D5259-2A5E-4460-928D-DBE18D93DE1A}" srcOrd="0" destOrd="0" presId="urn:microsoft.com/office/officeart/2005/8/layout/vList3"/>
    <dgm:cxn modelId="{63EB978B-E48D-4009-BF39-A630500A3677}" type="presParOf" srcId="{8A0B1734-1FD3-411F-9E41-B5167EC3B365}" destId="{735B9C90-9E1E-4BD9-9995-81420A229736}" srcOrd="1" destOrd="0" presId="urn:microsoft.com/office/officeart/2005/8/layout/vList3"/>
    <dgm:cxn modelId="{CB7F9862-1425-43D5-B25B-1D781D1A59D4}" type="presParOf" srcId="{3A2BC332-4FA9-49D5-95CF-75A460A00BBC}" destId="{1597221E-2AC8-4E88-9ADF-6969184F9F56}" srcOrd="3" destOrd="0" presId="urn:microsoft.com/office/officeart/2005/8/layout/vList3"/>
    <dgm:cxn modelId="{24545FD9-37FC-42C3-A472-C4FE4D7152C8}" type="presParOf" srcId="{3A2BC332-4FA9-49D5-95CF-75A460A00BBC}" destId="{5ED591B3-8684-47BC-A78B-15241020B13B}" srcOrd="4" destOrd="0" presId="urn:microsoft.com/office/officeart/2005/8/layout/vList3"/>
    <dgm:cxn modelId="{B440DA4D-16C9-43F5-AFDB-432A033617D4}" type="presParOf" srcId="{5ED591B3-8684-47BC-A78B-15241020B13B}" destId="{F7CA3719-D0E9-4F59-A9AB-05DE5F99C3CC}" srcOrd="0" destOrd="0" presId="urn:microsoft.com/office/officeart/2005/8/layout/vList3"/>
    <dgm:cxn modelId="{666414A7-B3FC-42C7-94BD-8EC51929868F}" type="presParOf" srcId="{5ED591B3-8684-47BC-A78B-15241020B13B}" destId="{F6B788EB-DE14-43CB-9E92-8A8AC62E315C}" srcOrd="1" destOrd="0" presId="urn:microsoft.com/office/officeart/2005/8/layout/vList3"/>
    <dgm:cxn modelId="{1E795178-0296-4F61-9E84-047731D57DEA}" type="presParOf" srcId="{3A2BC332-4FA9-49D5-95CF-75A460A00BBC}" destId="{06AEB85C-0248-4AF6-8691-BC9D6B6554B8}" srcOrd="5" destOrd="0" presId="urn:microsoft.com/office/officeart/2005/8/layout/vList3"/>
    <dgm:cxn modelId="{C6DDE685-E2F9-4B7F-B981-41BE03D5CE4A}" type="presParOf" srcId="{3A2BC332-4FA9-49D5-95CF-75A460A00BBC}" destId="{006178A4-B236-4256-8E3D-B7369D5D5D4A}" srcOrd="6" destOrd="0" presId="urn:microsoft.com/office/officeart/2005/8/layout/vList3"/>
    <dgm:cxn modelId="{3AA5D77A-683D-4CE5-A152-2A717CAFDF6F}" type="presParOf" srcId="{006178A4-B236-4256-8E3D-B7369D5D5D4A}" destId="{3D5F7B0D-FA96-4B82-8FE5-835567C9100A}" srcOrd="0" destOrd="0" presId="urn:microsoft.com/office/officeart/2005/8/layout/vList3"/>
    <dgm:cxn modelId="{BCFCB577-8A47-4BE0-8532-1D35781F6F86}" type="presParOf" srcId="{006178A4-B236-4256-8E3D-B7369D5D5D4A}" destId="{C558CB2B-BC7C-423A-B0ED-E10673CC5CB7}" srcOrd="1" destOrd="0" presId="urn:microsoft.com/office/officeart/2005/8/layout/vList3"/>
    <dgm:cxn modelId="{D68BBFC0-6476-4A38-A609-4C67CA296D87}" type="presParOf" srcId="{3A2BC332-4FA9-49D5-95CF-75A460A00BBC}" destId="{3527C544-29A2-4B00-951F-C608BAE127AD}" srcOrd="7" destOrd="0" presId="urn:microsoft.com/office/officeart/2005/8/layout/vList3"/>
    <dgm:cxn modelId="{76E94856-9A56-4007-B2A3-6C82920FAC21}" type="presParOf" srcId="{3A2BC332-4FA9-49D5-95CF-75A460A00BBC}" destId="{A6E70E4E-5FFD-4155-9422-53D913770CDE}" srcOrd="8" destOrd="0" presId="urn:microsoft.com/office/officeart/2005/8/layout/vList3"/>
    <dgm:cxn modelId="{4C2226F2-1BD9-43C8-8FFD-1A9BACAF352A}" type="presParOf" srcId="{A6E70E4E-5FFD-4155-9422-53D913770CDE}" destId="{9712DAD5-4629-413F-8989-36CE31BABACE}" srcOrd="0" destOrd="0" presId="urn:microsoft.com/office/officeart/2005/8/layout/vList3"/>
    <dgm:cxn modelId="{42412C9A-4502-4AC3-8CED-9C5AEB27B118}" type="presParOf" srcId="{A6E70E4E-5FFD-4155-9422-53D913770CDE}" destId="{195F6291-23C3-45AC-8F26-F9A405F153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DF2F58-55D1-4BFA-98E9-D4195CD9A8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DCEC0C6-BAB6-4339-8C19-DA2F91273643}">
      <dgm:prSet phldrT="[Tekst]"/>
      <dgm:spPr/>
      <dgm:t>
        <a:bodyPr/>
        <a:lstStyle/>
        <a:p>
          <a:r>
            <a:rPr lang="nl-BE" dirty="0"/>
            <a:t>Heterogeen sociaal netwerk</a:t>
          </a:r>
        </a:p>
      </dgm:t>
    </dgm:pt>
    <dgm:pt modelId="{E2500ED3-1B72-44F9-AAD0-6E3E77438607}" type="parTrans" cxnId="{B25D5F4D-FA50-4CDE-9061-998029B938D1}">
      <dgm:prSet/>
      <dgm:spPr/>
      <dgm:t>
        <a:bodyPr/>
        <a:lstStyle/>
        <a:p>
          <a:endParaRPr lang="nl-BE"/>
        </a:p>
      </dgm:t>
    </dgm:pt>
    <dgm:pt modelId="{64481381-F006-4A22-96E4-8576EA4EAE9C}" type="sibTrans" cxnId="{B25D5F4D-FA50-4CDE-9061-998029B938D1}">
      <dgm:prSet/>
      <dgm:spPr/>
      <dgm:t>
        <a:bodyPr/>
        <a:lstStyle/>
        <a:p>
          <a:endParaRPr lang="nl-BE"/>
        </a:p>
      </dgm:t>
    </dgm:pt>
    <dgm:pt modelId="{449E049D-B73C-458B-97CA-3EA6070263A6}">
      <dgm:prSet phldrT="[Tekst]" custT="1"/>
      <dgm:spPr/>
      <dgm:t>
        <a:bodyPr/>
        <a:lstStyle/>
        <a:p>
          <a:r>
            <a:rPr lang="nl-BE" sz="1800" dirty="0"/>
            <a:t>Strategische kennis onderwijssysteem</a:t>
          </a:r>
        </a:p>
      </dgm:t>
    </dgm:pt>
    <dgm:pt modelId="{0E3449E5-5057-4C07-8B42-895CF4A617C5}" type="parTrans" cxnId="{CE361CA9-6D6B-41C0-8204-E45AD12DC7A9}">
      <dgm:prSet/>
      <dgm:spPr/>
      <dgm:t>
        <a:bodyPr/>
        <a:lstStyle/>
        <a:p>
          <a:endParaRPr lang="nl-BE"/>
        </a:p>
      </dgm:t>
    </dgm:pt>
    <dgm:pt modelId="{93902116-376C-4040-8A31-8B2BC04A5870}" type="sibTrans" cxnId="{CE361CA9-6D6B-41C0-8204-E45AD12DC7A9}">
      <dgm:prSet/>
      <dgm:spPr/>
      <dgm:t>
        <a:bodyPr/>
        <a:lstStyle/>
        <a:p>
          <a:endParaRPr lang="nl-BE"/>
        </a:p>
      </dgm:t>
    </dgm:pt>
    <dgm:pt modelId="{3DA5A297-7A0C-4F23-9FBA-B36082060DE3}">
      <dgm:prSet phldrT="[Tekst]" custT="1"/>
      <dgm:spPr/>
      <dgm:t>
        <a:bodyPr/>
        <a:lstStyle/>
        <a:p>
          <a:r>
            <a:rPr lang="nl-BE" sz="1800" dirty="0"/>
            <a:t>Durven hulp vragen</a:t>
          </a:r>
        </a:p>
      </dgm:t>
    </dgm:pt>
    <dgm:pt modelId="{2A8422B9-9478-4E28-A413-B036ED3C3DB6}" type="parTrans" cxnId="{4AA048FE-593E-4D91-B75B-209BDAFDC800}">
      <dgm:prSet/>
      <dgm:spPr/>
      <dgm:t>
        <a:bodyPr/>
        <a:lstStyle/>
        <a:p>
          <a:endParaRPr lang="nl-BE"/>
        </a:p>
      </dgm:t>
    </dgm:pt>
    <dgm:pt modelId="{4FC86886-9726-4E04-BA3C-A522C7690C7C}" type="sibTrans" cxnId="{4AA048FE-593E-4D91-B75B-209BDAFDC800}">
      <dgm:prSet/>
      <dgm:spPr/>
      <dgm:t>
        <a:bodyPr/>
        <a:lstStyle/>
        <a:p>
          <a:endParaRPr lang="nl-BE"/>
        </a:p>
      </dgm:t>
    </dgm:pt>
    <dgm:pt modelId="{159E1792-ACA8-4A36-8082-368E4A195078}">
      <dgm:prSet phldrT="[Tekst]" custT="1"/>
      <dgm:spPr/>
      <dgm:t>
        <a:bodyPr/>
        <a:lstStyle/>
        <a:p>
          <a:r>
            <a:rPr lang="nl-BE" sz="1800" dirty="0"/>
            <a:t>Geluk</a:t>
          </a:r>
        </a:p>
      </dgm:t>
    </dgm:pt>
    <dgm:pt modelId="{0EE84199-AE4F-4C3B-A902-2BEF5405EF4B}" type="parTrans" cxnId="{E211A41A-F534-45B6-8E78-14895DF3FB4C}">
      <dgm:prSet/>
      <dgm:spPr/>
      <dgm:t>
        <a:bodyPr/>
        <a:lstStyle/>
        <a:p>
          <a:endParaRPr lang="nl-BE"/>
        </a:p>
      </dgm:t>
    </dgm:pt>
    <dgm:pt modelId="{5FFC83A0-9135-4A94-AECC-FA4544E0DCAC}" type="sibTrans" cxnId="{E211A41A-F534-45B6-8E78-14895DF3FB4C}">
      <dgm:prSet/>
      <dgm:spPr/>
      <dgm:t>
        <a:bodyPr/>
        <a:lstStyle/>
        <a:p>
          <a:endParaRPr lang="nl-BE"/>
        </a:p>
      </dgm:t>
    </dgm:pt>
    <dgm:pt modelId="{E4F5029D-EE18-481B-843C-7209F29712EA}" type="pres">
      <dgm:prSet presAssocID="{FDDF2F58-55D1-4BFA-98E9-D4195CD9A882}" presName="Name0" presStyleCnt="0">
        <dgm:presLayoutVars>
          <dgm:dir/>
          <dgm:resizeHandles val="exact"/>
        </dgm:presLayoutVars>
      </dgm:prSet>
      <dgm:spPr/>
    </dgm:pt>
    <dgm:pt modelId="{005AB10D-1878-42C7-B180-0EC856F0971E}" type="pres">
      <dgm:prSet presAssocID="{6DCEC0C6-BAB6-4339-8C19-DA2F91273643}" presName="compNode" presStyleCnt="0"/>
      <dgm:spPr/>
    </dgm:pt>
    <dgm:pt modelId="{844246CA-9C55-4933-8ECB-7C140AFD365B}" type="pres">
      <dgm:prSet presAssocID="{6DCEC0C6-BAB6-4339-8C19-DA2F91273643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9476" t="-8815" r="9476" b="-8815"/>
          </a:stretch>
        </a:blipFill>
      </dgm:spPr>
      <dgm:extLst>
        <a:ext uri="{E40237B7-FDA0-4F09-8148-C483321AD2D9}">
          <dgm14:cNvPr xmlns:dgm14="http://schemas.microsoft.com/office/drawing/2010/diagram" id="0" name="" descr="Gebruikersnetwerk silhouet"/>
        </a:ext>
      </dgm:extLst>
    </dgm:pt>
    <dgm:pt modelId="{8F6EB162-26AA-452D-A26B-D78C8923E911}" type="pres">
      <dgm:prSet presAssocID="{6DCEC0C6-BAB6-4339-8C19-DA2F91273643}" presName="textRect" presStyleLbl="revTx" presStyleIdx="0" presStyleCnt="4">
        <dgm:presLayoutVars>
          <dgm:bulletEnabled val="1"/>
        </dgm:presLayoutVars>
      </dgm:prSet>
      <dgm:spPr/>
    </dgm:pt>
    <dgm:pt modelId="{6E7394DB-B674-418E-8893-0298AC359D5E}" type="pres">
      <dgm:prSet presAssocID="{64481381-F006-4A22-96E4-8576EA4EAE9C}" presName="sibTrans" presStyleLbl="sibTrans2D1" presStyleIdx="0" presStyleCnt="0"/>
      <dgm:spPr/>
    </dgm:pt>
    <dgm:pt modelId="{94EF8146-F137-4F2B-A74D-774489AD681F}" type="pres">
      <dgm:prSet presAssocID="{449E049D-B73C-458B-97CA-3EA6070263A6}" presName="compNode" presStyleCnt="0"/>
      <dgm:spPr/>
    </dgm:pt>
    <dgm:pt modelId="{F7DEBF4D-AAE1-40A7-9C42-7D0D87102799}" type="pres">
      <dgm:prSet presAssocID="{449E049D-B73C-458B-97CA-3EA6070263A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4319" t="-17370" r="4319" b="-17370"/>
          </a:stretch>
        </a:blipFill>
      </dgm:spPr>
      <dgm:extLst>
        <a:ext uri="{E40237B7-FDA0-4F09-8148-C483321AD2D9}">
          <dgm14:cNvPr xmlns:dgm14="http://schemas.microsoft.com/office/drawing/2010/diagram" id="0" name="" descr="Speltactiekboekje silhouet"/>
        </a:ext>
      </dgm:extLst>
    </dgm:pt>
    <dgm:pt modelId="{1ECCE487-FC89-4596-B1B3-7204A57B3FD9}" type="pres">
      <dgm:prSet presAssocID="{449E049D-B73C-458B-97CA-3EA6070263A6}" presName="textRect" presStyleLbl="revTx" presStyleIdx="1" presStyleCnt="4" custScaleX="113433">
        <dgm:presLayoutVars>
          <dgm:bulletEnabled val="1"/>
        </dgm:presLayoutVars>
      </dgm:prSet>
      <dgm:spPr/>
    </dgm:pt>
    <dgm:pt modelId="{E9FF6274-4533-4DD5-B464-D2F95C3C3EBD}" type="pres">
      <dgm:prSet presAssocID="{93902116-376C-4040-8A31-8B2BC04A5870}" presName="sibTrans" presStyleLbl="sibTrans2D1" presStyleIdx="0" presStyleCnt="0"/>
      <dgm:spPr/>
    </dgm:pt>
    <dgm:pt modelId="{8F8E191D-7292-43AB-991A-D64406A18A29}" type="pres">
      <dgm:prSet presAssocID="{3DA5A297-7A0C-4F23-9FBA-B36082060DE3}" presName="compNode" presStyleCnt="0"/>
      <dgm:spPr/>
    </dgm:pt>
    <dgm:pt modelId="{5AEFEB45-5C8B-4211-96B9-4BFFCFCFF220}" type="pres">
      <dgm:prSet presAssocID="{3DA5A297-7A0C-4F23-9FBA-B36082060DE3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0950" t="-5607" r="10950" b="-5607"/>
          </a:stretch>
        </a:blipFill>
      </dgm:spPr>
      <dgm:extLst>
        <a:ext uri="{E40237B7-FDA0-4F09-8148-C483321AD2D9}">
          <dgm14:cNvPr xmlns:dgm14="http://schemas.microsoft.com/office/drawing/2010/diagram" id="0" name="" descr="Vragen silhouet"/>
        </a:ext>
      </dgm:extLst>
    </dgm:pt>
    <dgm:pt modelId="{12D7D0DF-90A9-49EE-B9D3-05284CC02648}" type="pres">
      <dgm:prSet presAssocID="{3DA5A297-7A0C-4F23-9FBA-B36082060DE3}" presName="textRect" presStyleLbl="revTx" presStyleIdx="2" presStyleCnt="4">
        <dgm:presLayoutVars>
          <dgm:bulletEnabled val="1"/>
        </dgm:presLayoutVars>
      </dgm:prSet>
      <dgm:spPr/>
    </dgm:pt>
    <dgm:pt modelId="{4FDD5B0F-4DBD-4A7A-880A-79194617CD54}" type="pres">
      <dgm:prSet presAssocID="{4FC86886-9726-4E04-BA3C-A522C7690C7C}" presName="sibTrans" presStyleLbl="sibTrans2D1" presStyleIdx="0" presStyleCnt="0"/>
      <dgm:spPr/>
    </dgm:pt>
    <dgm:pt modelId="{1A9D2882-626E-46ED-A6F6-2436D9CE7833}" type="pres">
      <dgm:prSet presAssocID="{159E1792-ACA8-4A36-8082-368E4A195078}" presName="compNode" presStyleCnt="0"/>
      <dgm:spPr/>
    </dgm:pt>
    <dgm:pt modelId="{984D2903-074F-4658-8389-3D596212C006}" type="pres">
      <dgm:prSet presAssocID="{159E1792-ACA8-4A36-8082-368E4A195078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9476" t="-7746" r="9476" b="-7746"/>
          </a:stretch>
        </a:blipFill>
      </dgm:spPr>
      <dgm:extLst>
        <a:ext uri="{E40237B7-FDA0-4F09-8148-C483321AD2D9}">
          <dgm14:cNvPr xmlns:dgm14="http://schemas.microsoft.com/office/drawing/2010/diagram" id="0" name="" descr="Klavertjevier silhouet"/>
        </a:ext>
      </dgm:extLst>
    </dgm:pt>
    <dgm:pt modelId="{B642385C-207B-4B84-AFEF-9E332037BB5A}" type="pres">
      <dgm:prSet presAssocID="{159E1792-ACA8-4A36-8082-368E4A19507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E211A41A-F534-45B6-8E78-14895DF3FB4C}" srcId="{FDDF2F58-55D1-4BFA-98E9-D4195CD9A882}" destId="{159E1792-ACA8-4A36-8082-368E4A195078}" srcOrd="3" destOrd="0" parTransId="{0EE84199-AE4F-4C3B-A902-2BEF5405EF4B}" sibTransId="{5FFC83A0-9135-4A94-AECC-FA4544E0DCAC}"/>
    <dgm:cxn modelId="{4D0AD121-B51E-471C-849F-518BB638DAAE}" type="presOf" srcId="{93902116-376C-4040-8A31-8B2BC04A5870}" destId="{E9FF6274-4533-4DD5-B464-D2F95C3C3EBD}" srcOrd="0" destOrd="0" presId="urn:microsoft.com/office/officeart/2005/8/layout/pList1"/>
    <dgm:cxn modelId="{66385A3C-8672-4EA7-AC91-701E8DA8820D}" type="presOf" srcId="{159E1792-ACA8-4A36-8082-368E4A195078}" destId="{B642385C-207B-4B84-AFEF-9E332037BB5A}" srcOrd="0" destOrd="0" presId="urn:microsoft.com/office/officeart/2005/8/layout/pList1"/>
    <dgm:cxn modelId="{B25D5F4D-FA50-4CDE-9061-998029B938D1}" srcId="{FDDF2F58-55D1-4BFA-98E9-D4195CD9A882}" destId="{6DCEC0C6-BAB6-4339-8C19-DA2F91273643}" srcOrd="0" destOrd="0" parTransId="{E2500ED3-1B72-44F9-AAD0-6E3E77438607}" sibTransId="{64481381-F006-4A22-96E4-8576EA4EAE9C}"/>
    <dgm:cxn modelId="{44FAB752-E667-471A-AF79-AC1A56BEE7C5}" type="presOf" srcId="{FDDF2F58-55D1-4BFA-98E9-D4195CD9A882}" destId="{E4F5029D-EE18-481B-843C-7209F29712EA}" srcOrd="0" destOrd="0" presId="urn:microsoft.com/office/officeart/2005/8/layout/pList1"/>
    <dgm:cxn modelId="{B9C2D087-99A0-474F-BC87-11B1B19B114C}" type="presOf" srcId="{449E049D-B73C-458B-97CA-3EA6070263A6}" destId="{1ECCE487-FC89-4596-B1B3-7204A57B3FD9}" srcOrd="0" destOrd="0" presId="urn:microsoft.com/office/officeart/2005/8/layout/pList1"/>
    <dgm:cxn modelId="{214BEA8F-F7D9-4EFD-8766-D13E1C5C9206}" type="presOf" srcId="{64481381-F006-4A22-96E4-8576EA4EAE9C}" destId="{6E7394DB-B674-418E-8893-0298AC359D5E}" srcOrd="0" destOrd="0" presId="urn:microsoft.com/office/officeart/2005/8/layout/pList1"/>
    <dgm:cxn modelId="{CE361CA9-6D6B-41C0-8204-E45AD12DC7A9}" srcId="{FDDF2F58-55D1-4BFA-98E9-D4195CD9A882}" destId="{449E049D-B73C-458B-97CA-3EA6070263A6}" srcOrd="1" destOrd="0" parTransId="{0E3449E5-5057-4C07-8B42-895CF4A617C5}" sibTransId="{93902116-376C-4040-8A31-8B2BC04A5870}"/>
    <dgm:cxn modelId="{19F109CE-48EF-44F6-80A7-82BE8509A997}" type="presOf" srcId="{6DCEC0C6-BAB6-4339-8C19-DA2F91273643}" destId="{8F6EB162-26AA-452D-A26B-D78C8923E911}" srcOrd="0" destOrd="0" presId="urn:microsoft.com/office/officeart/2005/8/layout/pList1"/>
    <dgm:cxn modelId="{119569EB-F44F-40D4-9ABC-23DB490E2262}" type="presOf" srcId="{3DA5A297-7A0C-4F23-9FBA-B36082060DE3}" destId="{12D7D0DF-90A9-49EE-B9D3-05284CC02648}" srcOrd="0" destOrd="0" presId="urn:microsoft.com/office/officeart/2005/8/layout/pList1"/>
    <dgm:cxn modelId="{74A8DDEC-B71F-4252-9354-622E7E3B614E}" type="presOf" srcId="{4FC86886-9726-4E04-BA3C-A522C7690C7C}" destId="{4FDD5B0F-4DBD-4A7A-880A-79194617CD54}" srcOrd="0" destOrd="0" presId="urn:microsoft.com/office/officeart/2005/8/layout/pList1"/>
    <dgm:cxn modelId="{4AA048FE-593E-4D91-B75B-209BDAFDC800}" srcId="{FDDF2F58-55D1-4BFA-98E9-D4195CD9A882}" destId="{3DA5A297-7A0C-4F23-9FBA-B36082060DE3}" srcOrd="2" destOrd="0" parTransId="{2A8422B9-9478-4E28-A413-B036ED3C3DB6}" sibTransId="{4FC86886-9726-4E04-BA3C-A522C7690C7C}"/>
    <dgm:cxn modelId="{F19A8BB4-22F9-4D3A-9139-0940E7A2C0BF}" type="presParOf" srcId="{E4F5029D-EE18-481B-843C-7209F29712EA}" destId="{005AB10D-1878-42C7-B180-0EC856F0971E}" srcOrd="0" destOrd="0" presId="urn:microsoft.com/office/officeart/2005/8/layout/pList1"/>
    <dgm:cxn modelId="{7F68D0EB-FA04-4329-9586-F9F8ED53923A}" type="presParOf" srcId="{005AB10D-1878-42C7-B180-0EC856F0971E}" destId="{844246CA-9C55-4933-8ECB-7C140AFD365B}" srcOrd="0" destOrd="0" presId="urn:microsoft.com/office/officeart/2005/8/layout/pList1"/>
    <dgm:cxn modelId="{50BD5C38-15F7-43E2-BE80-B0E182035E88}" type="presParOf" srcId="{005AB10D-1878-42C7-B180-0EC856F0971E}" destId="{8F6EB162-26AA-452D-A26B-D78C8923E911}" srcOrd="1" destOrd="0" presId="urn:microsoft.com/office/officeart/2005/8/layout/pList1"/>
    <dgm:cxn modelId="{AF93F2E3-46AD-4995-B8F9-C80F7C477F20}" type="presParOf" srcId="{E4F5029D-EE18-481B-843C-7209F29712EA}" destId="{6E7394DB-B674-418E-8893-0298AC359D5E}" srcOrd="1" destOrd="0" presId="urn:microsoft.com/office/officeart/2005/8/layout/pList1"/>
    <dgm:cxn modelId="{5822EC35-509E-48C3-89EC-17E132B1735F}" type="presParOf" srcId="{E4F5029D-EE18-481B-843C-7209F29712EA}" destId="{94EF8146-F137-4F2B-A74D-774489AD681F}" srcOrd="2" destOrd="0" presId="urn:microsoft.com/office/officeart/2005/8/layout/pList1"/>
    <dgm:cxn modelId="{B407E438-3A49-4670-B147-83AFDF66B218}" type="presParOf" srcId="{94EF8146-F137-4F2B-A74D-774489AD681F}" destId="{F7DEBF4D-AAE1-40A7-9C42-7D0D87102799}" srcOrd="0" destOrd="0" presId="urn:microsoft.com/office/officeart/2005/8/layout/pList1"/>
    <dgm:cxn modelId="{27D5E60B-8E58-4651-9E65-571785AFEE91}" type="presParOf" srcId="{94EF8146-F137-4F2B-A74D-774489AD681F}" destId="{1ECCE487-FC89-4596-B1B3-7204A57B3FD9}" srcOrd="1" destOrd="0" presId="urn:microsoft.com/office/officeart/2005/8/layout/pList1"/>
    <dgm:cxn modelId="{0804FB8D-475E-4AE6-B1C9-9B84932612AC}" type="presParOf" srcId="{E4F5029D-EE18-481B-843C-7209F29712EA}" destId="{E9FF6274-4533-4DD5-B464-D2F95C3C3EBD}" srcOrd="3" destOrd="0" presId="urn:microsoft.com/office/officeart/2005/8/layout/pList1"/>
    <dgm:cxn modelId="{449906EE-03B6-4EFF-87D6-ED752A5039BB}" type="presParOf" srcId="{E4F5029D-EE18-481B-843C-7209F29712EA}" destId="{8F8E191D-7292-43AB-991A-D64406A18A29}" srcOrd="4" destOrd="0" presId="urn:microsoft.com/office/officeart/2005/8/layout/pList1"/>
    <dgm:cxn modelId="{FA33B4ED-EE75-46FA-ACCA-FC3F7D58CAE7}" type="presParOf" srcId="{8F8E191D-7292-43AB-991A-D64406A18A29}" destId="{5AEFEB45-5C8B-4211-96B9-4BFFCFCFF220}" srcOrd="0" destOrd="0" presId="urn:microsoft.com/office/officeart/2005/8/layout/pList1"/>
    <dgm:cxn modelId="{0C0563FD-43B3-47D2-A91D-E8E2C6C7C16E}" type="presParOf" srcId="{8F8E191D-7292-43AB-991A-D64406A18A29}" destId="{12D7D0DF-90A9-49EE-B9D3-05284CC02648}" srcOrd="1" destOrd="0" presId="urn:microsoft.com/office/officeart/2005/8/layout/pList1"/>
    <dgm:cxn modelId="{0B3D41FD-5A79-43DF-A482-334C27EAE2E1}" type="presParOf" srcId="{E4F5029D-EE18-481B-843C-7209F29712EA}" destId="{4FDD5B0F-4DBD-4A7A-880A-79194617CD54}" srcOrd="5" destOrd="0" presId="urn:microsoft.com/office/officeart/2005/8/layout/pList1"/>
    <dgm:cxn modelId="{40F3A8E8-9240-4C86-8302-E54CC9524908}" type="presParOf" srcId="{E4F5029D-EE18-481B-843C-7209F29712EA}" destId="{1A9D2882-626E-46ED-A6F6-2436D9CE7833}" srcOrd="6" destOrd="0" presId="urn:microsoft.com/office/officeart/2005/8/layout/pList1"/>
    <dgm:cxn modelId="{558BEFBF-C212-4B5F-ABB8-FEA78C416E36}" type="presParOf" srcId="{1A9D2882-626E-46ED-A6F6-2436D9CE7833}" destId="{984D2903-074F-4658-8389-3D596212C006}" srcOrd="0" destOrd="0" presId="urn:microsoft.com/office/officeart/2005/8/layout/pList1"/>
    <dgm:cxn modelId="{331C89EC-35D9-4252-B761-49A7EE06C258}" type="presParOf" srcId="{1A9D2882-626E-46ED-A6F6-2436D9CE7833}" destId="{B642385C-207B-4B84-AFEF-9E332037BB5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C27D32-6559-4541-809D-92B87148EC3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7A765E2-A738-4457-899E-A19FEE82ECE3}">
      <dgm:prSet phldrT="[Tekst]"/>
      <dgm:spPr/>
      <dgm:t>
        <a:bodyPr/>
        <a:lstStyle/>
        <a:p>
          <a:r>
            <a:rPr lang="nl-BE" dirty="0"/>
            <a:t>2. Gedeelde verantwoordelijkheid OKAN en regulier onderwijs</a:t>
          </a:r>
        </a:p>
      </dgm:t>
    </dgm:pt>
    <dgm:pt modelId="{9ED95D0D-356A-4BFB-ADFE-231A0A33A381}" type="sibTrans" cxnId="{D6642558-56B2-4958-81C6-18897E6D5E0A}">
      <dgm:prSet/>
      <dgm:spPr/>
      <dgm:t>
        <a:bodyPr/>
        <a:lstStyle/>
        <a:p>
          <a:endParaRPr lang="nl-BE"/>
        </a:p>
      </dgm:t>
    </dgm:pt>
    <dgm:pt modelId="{8F7A2113-6EFF-4C3C-AF69-B5361059AF35}" type="parTrans" cxnId="{D6642558-56B2-4958-81C6-18897E6D5E0A}">
      <dgm:prSet/>
      <dgm:spPr/>
      <dgm:t>
        <a:bodyPr/>
        <a:lstStyle/>
        <a:p>
          <a:endParaRPr lang="nl-BE"/>
        </a:p>
      </dgm:t>
    </dgm:pt>
    <dgm:pt modelId="{2B4C5716-4AE4-4009-8752-050F8099AD1A}">
      <dgm:prSet phldrT="[Tekst]"/>
      <dgm:spPr/>
      <dgm:t>
        <a:bodyPr/>
        <a:lstStyle/>
        <a:p>
          <a:r>
            <a:rPr lang="nl-NL" dirty="0"/>
            <a:t>Uitwisselen expertise en praktijkervaringen tussen leerkrachten (co-teaching)</a:t>
          </a:r>
          <a:endParaRPr lang="nl-BE" dirty="0"/>
        </a:p>
      </dgm:t>
    </dgm:pt>
    <dgm:pt modelId="{0530797F-D3FC-4D03-815A-6A1660379BCD}" type="sibTrans" cxnId="{35B4E641-36E6-4EFF-9A32-6241CA4EF8B8}">
      <dgm:prSet/>
      <dgm:spPr/>
      <dgm:t>
        <a:bodyPr/>
        <a:lstStyle/>
        <a:p>
          <a:endParaRPr lang="nl-BE"/>
        </a:p>
      </dgm:t>
    </dgm:pt>
    <dgm:pt modelId="{571C5BCB-216D-4497-8DB6-B1F6C251DF4E}" type="parTrans" cxnId="{35B4E641-36E6-4EFF-9A32-6241CA4EF8B8}">
      <dgm:prSet/>
      <dgm:spPr/>
      <dgm:t>
        <a:bodyPr/>
        <a:lstStyle/>
        <a:p>
          <a:endParaRPr lang="nl-BE"/>
        </a:p>
      </dgm:t>
    </dgm:pt>
    <dgm:pt modelId="{61E9CC6C-60F6-42C0-BD71-43DEF086EC83}">
      <dgm:prSet phldrT="[Tekst]"/>
      <dgm:spPr/>
      <dgm:t>
        <a:bodyPr/>
        <a:lstStyle/>
        <a:p>
          <a:r>
            <a:rPr lang="nl-BE" dirty="0"/>
            <a:t>3. Krachtige leeromgevingen voor meertalige leerlingen </a:t>
          </a:r>
        </a:p>
      </dgm:t>
    </dgm:pt>
    <dgm:pt modelId="{A7B8AA09-829C-4BD9-9161-1A16F6908EF7}" type="sibTrans" cxnId="{F4AB30BB-CC44-4443-985A-C3AAEDB92513}">
      <dgm:prSet/>
      <dgm:spPr/>
      <dgm:t>
        <a:bodyPr/>
        <a:lstStyle/>
        <a:p>
          <a:endParaRPr lang="nl-BE"/>
        </a:p>
      </dgm:t>
    </dgm:pt>
    <dgm:pt modelId="{D728E723-C5E0-4B30-8DCD-25C602C55C45}" type="parTrans" cxnId="{F4AB30BB-CC44-4443-985A-C3AAEDB92513}">
      <dgm:prSet/>
      <dgm:spPr/>
      <dgm:t>
        <a:bodyPr/>
        <a:lstStyle/>
        <a:p>
          <a:endParaRPr lang="nl-BE"/>
        </a:p>
      </dgm:t>
    </dgm:pt>
    <dgm:pt modelId="{C2C67B93-36F7-4C3E-BBFB-1E78C7656BA2}">
      <dgm:prSet phldrT="[Tekst]"/>
      <dgm:spPr/>
      <dgm:t>
        <a:bodyPr/>
        <a:lstStyle/>
        <a:p>
          <a:r>
            <a:rPr lang="nl-BE" dirty="0"/>
            <a:t>Leerkrachten hebben kennis over taalverwervingsprocessen</a:t>
          </a:r>
        </a:p>
      </dgm:t>
    </dgm:pt>
    <dgm:pt modelId="{07312776-A5BF-49ED-96FE-AB0B3C130782}" type="sibTrans" cxnId="{57300669-D561-428C-86C5-A03536A3B4B4}">
      <dgm:prSet/>
      <dgm:spPr/>
      <dgm:t>
        <a:bodyPr/>
        <a:lstStyle/>
        <a:p>
          <a:endParaRPr lang="nl-BE"/>
        </a:p>
      </dgm:t>
    </dgm:pt>
    <dgm:pt modelId="{FAA904D1-D4C2-4F65-90E8-29464B42B449}" type="parTrans" cxnId="{57300669-D561-428C-86C5-A03536A3B4B4}">
      <dgm:prSet/>
      <dgm:spPr/>
      <dgm:t>
        <a:bodyPr/>
        <a:lstStyle/>
        <a:p>
          <a:endParaRPr lang="nl-BE"/>
        </a:p>
      </dgm:t>
    </dgm:pt>
    <dgm:pt modelId="{951E3476-A882-499B-94A4-78A97F79C4FB}">
      <dgm:prSet phldrT="[Tekst]"/>
      <dgm:spPr/>
      <dgm:t>
        <a:bodyPr/>
        <a:lstStyle/>
        <a:p>
          <a:r>
            <a:rPr lang="nl-BE" dirty="0"/>
            <a:t>Leerlingen leren omgaan met hun taalrepertoire </a:t>
          </a:r>
        </a:p>
      </dgm:t>
    </dgm:pt>
    <dgm:pt modelId="{B4E97738-FD1D-449A-AD24-845648FAC809}" type="sibTrans" cxnId="{B9D05696-6D61-4FF6-A3D0-613A3D2FCC65}">
      <dgm:prSet/>
      <dgm:spPr/>
      <dgm:t>
        <a:bodyPr/>
        <a:lstStyle/>
        <a:p>
          <a:endParaRPr lang="nl-BE"/>
        </a:p>
      </dgm:t>
    </dgm:pt>
    <dgm:pt modelId="{219CF239-717C-4D9E-B67E-C36948F01F1B}" type="parTrans" cxnId="{B9D05696-6D61-4FF6-A3D0-613A3D2FCC65}">
      <dgm:prSet/>
      <dgm:spPr/>
      <dgm:t>
        <a:bodyPr/>
        <a:lstStyle/>
        <a:p>
          <a:endParaRPr lang="nl-BE"/>
        </a:p>
      </dgm:t>
    </dgm:pt>
    <dgm:pt modelId="{516AF57F-6DFB-4300-8640-EE4ED91120B0}">
      <dgm:prSet phldrT="[Tekst]"/>
      <dgm:spPr/>
      <dgm:t>
        <a:bodyPr/>
        <a:lstStyle/>
        <a:p>
          <a:r>
            <a:rPr lang="nl-BE" dirty="0"/>
            <a:t>1. Brede assessment van anderstalige nieuwkomers</a:t>
          </a:r>
        </a:p>
      </dgm:t>
    </dgm:pt>
    <dgm:pt modelId="{EBC44868-2B37-42AD-811C-1DB43D417B9C}" type="sibTrans" cxnId="{1F73741B-60E4-4048-8C95-3036E9AC115D}">
      <dgm:prSet/>
      <dgm:spPr/>
      <dgm:t>
        <a:bodyPr/>
        <a:lstStyle/>
        <a:p>
          <a:endParaRPr lang="nl-BE"/>
        </a:p>
      </dgm:t>
    </dgm:pt>
    <dgm:pt modelId="{026FB9FC-9EDC-4501-BE4B-47B7BCBD3D2F}" type="parTrans" cxnId="{1F73741B-60E4-4048-8C95-3036E9AC115D}">
      <dgm:prSet/>
      <dgm:spPr/>
      <dgm:t>
        <a:bodyPr/>
        <a:lstStyle/>
        <a:p>
          <a:endParaRPr lang="nl-BE"/>
        </a:p>
      </dgm:t>
    </dgm:pt>
    <dgm:pt modelId="{21A68B1C-4648-4AB2-B92D-10B6D564D14A}">
      <dgm:prSet phldrT="[Tekst]"/>
      <dgm:spPr/>
      <dgm:t>
        <a:bodyPr/>
        <a:lstStyle/>
        <a:p>
          <a:r>
            <a:rPr lang="nl-BE" dirty="0"/>
            <a:t>Andere kennis en vaardigheden naast taalleerbaarheid</a:t>
          </a:r>
        </a:p>
      </dgm:t>
    </dgm:pt>
    <dgm:pt modelId="{172BD2E3-D1EF-4831-B7CF-97519BEB7346}" type="parTrans" cxnId="{8A31810F-F83D-4B45-96A1-499C2F6E3BB3}">
      <dgm:prSet/>
      <dgm:spPr/>
      <dgm:t>
        <a:bodyPr/>
        <a:lstStyle/>
        <a:p>
          <a:endParaRPr lang="nl-BE"/>
        </a:p>
      </dgm:t>
    </dgm:pt>
    <dgm:pt modelId="{677F14BA-9581-4328-A46A-4C54AB4EE4C8}" type="sibTrans" cxnId="{8A31810F-F83D-4B45-96A1-499C2F6E3BB3}">
      <dgm:prSet/>
      <dgm:spPr/>
      <dgm:t>
        <a:bodyPr/>
        <a:lstStyle/>
        <a:p>
          <a:endParaRPr lang="nl-BE"/>
        </a:p>
      </dgm:t>
    </dgm:pt>
    <dgm:pt modelId="{E5F02A33-1F9C-4B5B-AF97-086B38527E75}">
      <dgm:prSet phldrT="[Tekst]"/>
      <dgm:spPr/>
      <dgm:t>
        <a:bodyPr/>
        <a:lstStyle/>
        <a:p>
          <a:r>
            <a:rPr lang="nl-BE" dirty="0"/>
            <a:t>Samen ondersteuningsplan (+ flexibele leerweg) opstellen</a:t>
          </a:r>
        </a:p>
      </dgm:t>
    </dgm:pt>
    <dgm:pt modelId="{F1C61174-27BF-44BB-B709-F4A776DEEEEB}" type="parTrans" cxnId="{1EF1F282-F614-44FE-A453-F03AA58E6E96}">
      <dgm:prSet/>
      <dgm:spPr/>
      <dgm:t>
        <a:bodyPr/>
        <a:lstStyle/>
        <a:p>
          <a:endParaRPr lang="nl-BE"/>
        </a:p>
      </dgm:t>
    </dgm:pt>
    <dgm:pt modelId="{6C37C69E-7F6D-4D12-9762-70B6CD33AD20}" type="sibTrans" cxnId="{1EF1F282-F614-44FE-A453-F03AA58E6E96}">
      <dgm:prSet/>
      <dgm:spPr/>
      <dgm:t>
        <a:bodyPr/>
        <a:lstStyle/>
        <a:p>
          <a:endParaRPr lang="nl-BE"/>
        </a:p>
      </dgm:t>
    </dgm:pt>
    <dgm:pt modelId="{5134D7EA-5F15-4596-8688-F32DE46B5B68}">
      <dgm:prSet phldrT="[Tekst]"/>
      <dgm:spPr/>
      <dgm:t>
        <a:bodyPr/>
        <a:lstStyle/>
        <a:p>
          <a:r>
            <a:rPr lang="nl-BE" dirty="0"/>
            <a:t>Leerkrachten kunnen thuistalen inzetten als opstapje bij het leren</a:t>
          </a:r>
        </a:p>
      </dgm:t>
    </dgm:pt>
    <dgm:pt modelId="{CB9AF2AC-D8BC-4E24-9EB7-25644D9B8C6E}" type="parTrans" cxnId="{0E3AAC9A-6808-4E07-9BDB-AED7B44F9E75}">
      <dgm:prSet/>
      <dgm:spPr/>
      <dgm:t>
        <a:bodyPr/>
        <a:lstStyle/>
        <a:p>
          <a:endParaRPr lang="nl-BE"/>
        </a:p>
      </dgm:t>
    </dgm:pt>
    <dgm:pt modelId="{D1A33871-B584-4CC9-A8CB-E167FED8523B}" type="sibTrans" cxnId="{0E3AAC9A-6808-4E07-9BDB-AED7B44F9E75}">
      <dgm:prSet/>
      <dgm:spPr/>
      <dgm:t>
        <a:bodyPr/>
        <a:lstStyle/>
        <a:p>
          <a:endParaRPr lang="nl-BE"/>
        </a:p>
      </dgm:t>
    </dgm:pt>
    <dgm:pt modelId="{76C470F0-9D52-421E-8912-410ABF1E5CFB}">
      <dgm:prSet phldrT="[Tekst]"/>
      <dgm:spPr/>
      <dgm:t>
        <a:bodyPr/>
        <a:lstStyle/>
        <a:p>
          <a:r>
            <a:rPr lang="nl-BE" dirty="0"/>
            <a:t>Assessment aanpassen in regulier onderwijs</a:t>
          </a:r>
        </a:p>
      </dgm:t>
    </dgm:pt>
    <dgm:pt modelId="{3974ECEF-43A4-4782-86D7-5AE6A053DAC1}" type="parTrans" cxnId="{B180981E-2D1A-414A-8CA6-9E4194F1F45F}">
      <dgm:prSet/>
      <dgm:spPr/>
      <dgm:t>
        <a:bodyPr/>
        <a:lstStyle/>
        <a:p>
          <a:endParaRPr lang="en-GB"/>
        </a:p>
      </dgm:t>
    </dgm:pt>
    <dgm:pt modelId="{087FA57C-0242-4081-875F-744C76B54F64}" type="sibTrans" cxnId="{B180981E-2D1A-414A-8CA6-9E4194F1F45F}">
      <dgm:prSet/>
      <dgm:spPr/>
      <dgm:t>
        <a:bodyPr/>
        <a:lstStyle/>
        <a:p>
          <a:endParaRPr lang="en-GB"/>
        </a:p>
      </dgm:t>
    </dgm:pt>
    <dgm:pt modelId="{A92C8461-CA95-4801-8D51-BC78D7FCF0D8}">
      <dgm:prSet phldrT="[Tekst]"/>
      <dgm:spPr/>
      <dgm:t>
        <a:bodyPr/>
        <a:lstStyle/>
        <a:p>
          <a:r>
            <a:rPr lang="nl-NL" dirty="0"/>
            <a:t>Activiteiten en lessen waarbij OKAN-leerlingen en reguliere leerlingen elkaar ontmoeten</a:t>
          </a:r>
          <a:endParaRPr lang="nl-BE" dirty="0"/>
        </a:p>
      </dgm:t>
    </dgm:pt>
    <dgm:pt modelId="{3807BD81-A7FC-41B5-9637-631114D15537}" type="parTrans" cxnId="{BFDDE0C6-6233-4656-9833-621128900FB8}">
      <dgm:prSet/>
      <dgm:spPr/>
      <dgm:t>
        <a:bodyPr/>
        <a:lstStyle/>
        <a:p>
          <a:endParaRPr lang="en-GB"/>
        </a:p>
      </dgm:t>
    </dgm:pt>
    <dgm:pt modelId="{CA910107-5ABC-458E-9D6B-8DA36EFDBC2C}" type="sibTrans" cxnId="{BFDDE0C6-6233-4656-9833-621128900FB8}">
      <dgm:prSet/>
      <dgm:spPr/>
      <dgm:t>
        <a:bodyPr/>
        <a:lstStyle/>
        <a:p>
          <a:endParaRPr lang="en-GB"/>
        </a:p>
      </dgm:t>
    </dgm:pt>
    <dgm:pt modelId="{548700CB-B412-4F9F-A73B-0FEFDAD515D0}" type="pres">
      <dgm:prSet presAssocID="{59C27D32-6559-4541-809D-92B87148EC39}" presName="linear" presStyleCnt="0">
        <dgm:presLayoutVars>
          <dgm:dir/>
          <dgm:resizeHandles val="exact"/>
        </dgm:presLayoutVars>
      </dgm:prSet>
      <dgm:spPr/>
    </dgm:pt>
    <dgm:pt modelId="{4E3A76B1-77C0-455E-84A6-D2A037A432AA}" type="pres">
      <dgm:prSet presAssocID="{516AF57F-6DFB-4300-8640-EE4ED91120B0}" presName="comp" presStyleCnt="0"/>
      <dgm:spPr/>
    </dgm:pt>
    <dgm:pt modelId="{50AB1ECE-99C8-41B7-BCF3-08C0DF024AAD}" type="pres">
      <dgm:prSet presAssocID="{516AF57F-6DFB-4300-8640-EE4ED91120B0}" presName="box" presStyleLbl="node1" presStyleIdx="0" presStyleCnt="3"/>
      <dgm:spPr>
        <a:prstGeom prst="rect">
          <a:avLst/>
        </a:prstGeom>
      </dgm:spPr>
    </dgm:pt>
    <dgm:pt modelId="{80A3C995-E337-4344-993B-77242403C182}" type="pres">
      <dgm:prSet presAssocID="{516AF57F-6DFB-4300-8640-EE4ED91120B0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3468" t="2803" r="23468" b="2803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eilamp en tandwiel silhouet"/>
        </a:ext>
      </dgm:extLst>
    </dgm:pt>
    <dgm:pt modelId="{F79CE32E-C1AD-400D-A248-578A842D70C4}" type="pres">
      <dgm:prSet presAssocID="{516AF57F-6DFB-4300-8640-EE4ED91120B0}" presName="text" presStyleLbl="node1" presStyleIdx="0" presStyleCnt="3">
        <dgm:presLayoutVars>
          <dgm:bulletEnabled val="1"/>
        </dgm:presLayoutVars>
      </dgm:prSet>
      <dgm:spPr/>
    </dgm:pt>
    <dgm:pt modelId="{7A60CCF5-4F93-42D0-825A-9781FFCBD53B}" type="pres">
      <dgm:prSet presAssocID="{EBC44868-2B37-42AD-811C-1DB43D417B9C}" presName="spacer" presStyleCnt="0"/>
      <dgm:spPr/>
    </dgm:pt>
    <dgm:pt modelId="{747D4BB9-5F59-48EE-B17B-8C2777C82BD3}" type="pres">
      <dgm:prSet presAssocID="{47A765E2-A738-4457-899E-A19FEE82ECE3}" presName="comp" presStyleCnt="0"/>
      <dgm:spPr/>
    </dgm:pt>
    <dgm:pt modelId="{303CC538-CED1-40A1-BF40-22BFF1A2580E}" type="pres">
      <dgm:prSet presAssocID="{47A765E2-A738-4457-899E-A19FEE82ECE3}" presName="box" presStyleLbl="node1" presStyleIdx="1" presStyleCnt="3"/>
      <dgm:spPr>
        <a:prstGeom prst="rect">
          <a:avLst/>
        </a:prstGeom>
      </dgm:spPr>
    </dgm:pt>
    <dgm:pt modelId="{BEBC9AB1-7856-4B31-B365-F8F6AE54EFE1}" type="pres">
      <dgm:prSet presAssocID="{47A765E2-A738-4457-899E-A19FEE82ECE3}" presName="img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188" t="-4809" r="19188" b="-4809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len silhouet"/>
        </a:ext>
      </dgm:extLst>
    </dgm:pt>
    <dgm:pt modelId="{DEC11000-2239-439C-81CF-5DD8CC4C3679}" type="pres">
      <dgm:prSet presAssocID="{47A765E2-A738-4457-899E-A19FEE82ECE3}" presName="text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1BCE7F2A-AC13-48E8-824C-E40608C81D44}" type="pres">
      <dgm:prSet presAssocID="{9ED95D0D-356A-4BFB-ADFE-231A0A33A381}" presName="spacer" presStyleCnt="0"/>
      <dgm:spPr/>
    </dgm:pt>
    <dgm:pt modelId="{655FEB29-FAC9-4DA8-A2A7-F62AC746B02D}" type="pres">
      <dgm:prSet presAssocID="{61E9CC6C-60F6-42C0-BD71-43DEF086EC83}" presName="comp" presStyleCnt="0"/>
      <dgm:spPr/>
    </dgm:pt>
    <dgm:pt modelId="{CC7C355F-DC4F-4C19-A093-8D79C2740815}" type="pres">
      <dgm:prSet presAssocID="{61E9CC6C-60F6-42C0-BD71-43DEF086EC83}" presName="box" presStyleLbl="node1" presStyleIdx="2" presStyleCnt="3"/>
      <dgm:spPr>
        <a:prstGeom prst="rect">
          <a:avLst/>
        </a:prstGeom>
      </dgm:spPr>
    </dgm:pt>
    <dgm:pt modelId="{CB02D14E-A5CF-409F-BC3E-76D820E1004C}" type="pres">
      <dgm:prSet presAssocID="{61E9CC6C-60F6-42C0-BD71-43DEF086EC83}" presName="img" presStyleLbl="fgImgPlace1" presStyleIdx="2" presStyleCnt="3" custLinFactNeighborX="-362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7477" t="-1764" r="17477" b="-1764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ndloper 30% silhouet"/>
        </a:ext>
      </dgm:extLst>
    </dgm:pt>
    <dgm:pt modelId="{C3D281C2-1E59-4DAD-B43F-C86075E99C4C}" type="pres">
      <dgm:prSet presAssocID="{61E9CC6C-60F6-42C0-BD71-43DEF086EC83}" presName="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2077902-DEAA-4BDA-94D9-051DCCDD6B07}" type="presOf" srcId="{5134D7EA-5F15-4596-8688-F32DE46B5B68}" destId="{C3D281C2-1E59-4DAD-B43F-C86075E99C4C}" srcOrd="1" destOrd="2" presId="urn:microsoft.com/office/officeart/2005/8/layout/vList4"/>
    <dgm:cxn modelId="{3EC87305-1C69-4654-954B-A968964418B5}" type="presOf" srcId="{47A765E2-A738-4457-899E-A19FEE82ECE3}" destId="{303CC538-CED1-40A1-BF40-22BFF1A2580E}" srcOrd="0" destOrd="0" presId="urn:microsoft.com/office/officeart/2005/8/layout/vList4"/>
    <dgm:cxn modelId="{2FDBBF06-0407-44C4-A801-D9956408103B}" type="presOf" srcId="{47A765E2-A738-4457-899E-A19FEE82ECE3}" destId="{DEC11000-2239-439C-81CF-5DD8CC4C3679}" srcOrd="1" destOrd="0" presId="urn:microsoft.com/office/officeart/2005/8/layout/vList4"/>
    <dgm:cxn modelId="{3246BA0A-1144-4653-95BC-2DB8E7E1DBFE}" type="presOf" srcId="{A92C8461-CA95-4801-8D51-BC78D7FCF0D8}" destId="{DEC11000-2239-439C-81CF-5DD8CC4C3679}" srcOrd="1" destOrd="3" presId="urn:microsoft.com/office/officeart/2005/8/layout/vList4"/>
    <dgm:cxn modelId="{8A31810F-F83D-4B45-96A1-499C2F6E3BB3}" srcId="{516AF57F-6DFB-4300-8640-EE4ED91120B0}" destId="{21A68B1C-4648-4AB2-B92D-10B6D564D14A}" srcOrd="0" destOrd="0" parTransId="{172BD2E3-D1EF-4831-B7CF-97519BEB7346}" sibTransId="{677F14BA-9581-4328-A46A-4C54AB4EE4C8}"/>
    <dgm:cxn modelId="{0738D411-262F-4DB6-BD25-CD1F5CE96769}" type="presOf" srcId="{2B4C5716-4AE4-4009-8752-050F8099AD1A}" destId="{DEC11000-2239-439C-81CF-5DD8CC4C3679}" srcOrd="1" destOrd="1" presId="urn:microsoft.com/office/officeart/2005/8/layout/vList4"/>
    <dgm:cxn modelId="{71228C13-72B7-4330-B82B-608DE7454792}" type="presOf" srcId="{5134D7EA-5F15-4596-8688-F32DE46B5B68}" destId="{CC7C355F-DC4F-4C19-A093-8D79C2740815}" srcOrd="0" destOrd="2" presId="urn:microsoft.com/office/officeart/2005/8/layout/vList4"/>
    <dgm:cxn modelId="{1F73741B-60E4-4048-8C95-3036E9AC115D}" srcId="{59C27D32-6559-4541-809D-92B87148EC39}" destId="{516AF57F-6DFB-4300-8640-EE4ED91120B0}" srcOrd="0" destOrd="0" parTransId="{026FB9FC-9EDC-4501-BE4B-47B7BCBD3D2F}" sibTransId="{EBC44868-2B37-42AD-811C-1DB43D417B9C}"/>
    <dgm:cxn modelId="{53D86F1D-E662-4098-8FC1-2CA8B0D0CB4F}" type="presOf" srcId="{C2C67B93-36F7-4C3E-BBFB-1E78C7656BA2}" destId="{CC7C355F-DC4F-4C19-A093-8D79C2740815}" srcOrd="0" destOrd="1" presId="urn:microsoft.com/office/officeart/2005/8/layout/vList4"/>
    <dgm:cxn modelId="{B180981E-2D1A-414A-8CA6-9E4194F1F45F}" srcId="{516AF57F-6DFB-4300-8640-EE4ED91120B0}" destId="{76C470F0-9D52-421E-8912-410ABF1E5CFB}" srcOrd="1" destOrd="0" parTransId="{3974ECEF-43A4-4782-86D7-5AE6A053DAC1}" sibTransId="{087FA57C-0242-4081-875F-744C76B54F64}"/>
    <dgm:cxn modelId="{EB808940-BF63-49D5-B0D7-6485C07F22CC}" type="presOf" srcId="{516AF57F-6DFB-4300-8640-EE4ED91120B0}" destId="{50AB1ECE-99C8-41B7-BCF3-08C0DF024AAD}" srcOrd="0" destOrd="0" presId="urn:microsoft.com/office/officeart/2005/8/layout/vList4"/>
    <dgm:cxn modelId="{D4B0B240-67CE-4DED-8C48-7908C3295203}" type="presOf" srcId="{516AF57F-6DFB-4300-8640-EE4ED91120B0}" destId="{F79CE32E-C1AD-400D-A248-578A842D70C4}" srcOrd="1" destOrd="0" presId="urn:microsoft.com/office/officeart/2005/8/layout/vList4"/>
    <dgm:cxn modelId="{4F912C5C-5D21-498D-BE83-721F78280D03}" type="presOf" srcId="{21A68B1C-4648-4AB2-B92D-10B6D564D14A}" destId="{F79CE32E-C1AD-400D-A248-578A842D70C4}" srcOrd="1" destOrd="1" presId="urn:microsoft.com/office/officeart/2005/8/layout/vList4"/>
    <dgm:cxn modelId="{1C566A5F-545F-4810-8009-C0D3FDA01550}" type="presOf" srcId="{59C27D32-6559-4541-809D-92B87148EC39}" destId="{548700CB-B412-4F9F-A73B-0FEFDAD515D0}" srcOrd="0" destOrd="0" presId="urn:microsoft.com/office/officeart/2005/8/layout/vList4"/>
    <dgm:cxn modelId="{35B4E641-36E6-4EFF-9A32-6241CA4EF8B8}" srcId="{47A765E2-A738-4457-899E-A19FEE82ECE3}" destId="{2B4C5716-4AE4-4009-8752-050F8099AD1A}" srcOrd="0" destOrd="0" parTransId="{571C5BCB-216D-4497-8DB6-B1F6C251DF4E}" sibTransId="{0530797F-D3FC-4D03-815A-6A1660379BCD}"/>
    <dgm:cxn modelId="{A2F6EB41-436A-4E6C-A3C7-9BE55FF96D3F}" type="presOf" srcId="{951E3476-A882-499B-94A4-78A97F79C4FB}" destId="{C3D281C2-1E59-4DAD-B43F-C86075E99C4C}" srcOrd="1" destOrd="3" presId="urn:microsoft.com/office/officeart/2005/8/layout/vList4"/>
    <dgm:cxn modelId="{DE8DE665-4E9F-43FB-9D0B-75F2CFCA7E76}" type="presOf" srcId="{21A68B1C-4648-4AB2-B92D-10B6D564D14A}" destId="{50AB1ECE-99C8-41B7-BCF3-08C0DF024AAD}" srcOrd="0" destOrd="1" presId="urn:microsoft.com/office/officeart/2005/8/layout/vList4"/>
    <dgm:cxn modelId="{57300669-D561-428C-86C5-A03536A3B4B4}" srcId="{61E9CC6C-60F6-42C0-BD71-43DEF086EC83}" destId="{C2C67B93-36F7-4C3E-BBFB-1E78C7656BA2}" srcOrd="0" destOrd="0" parTransId="{FAA904D1-D4C2-4F65-90E8-29464B42B449}" sibTransId="{07312776-A5BF-49ED-96FE-AB0B3C130782}"/>
    <dgm:cxn modelId="{6B1BFE4B-1966-416F-BD4D-043D23A06942}" type="presOf" srcId="{61E9CC6C-60F6-42C0-BD71-43DEF086EC83}" destId="{C3D281C2-1E59-4DAD-B43F-C86075E99C4C}" srcOrd="1" destOrd="0" presId="urn:microsoft.com/office/officeart/2005/8/layout/vList4"/>
    <dgm:cxn modelId="{3FF1446E-1D5F-4119-92FE-55371CAE7A38}" type="presOf" srcId="{951E3476-A882-499B-94A4-78A97F79C4FB}" destId="{CC7C355F-DC4F-4C19-A093-8D79C2740815}" srcOrd="0" destOrd="3" presId="urn:microsoft.com/office/officeart/2005/8/layout/vList4"/>
    <dgm:cxn modelId="{9B6EB253-58C8-413D-9439-3ADB2236323C}" type="presOf" srcId="{76C470F0-9D52-421E-8912-410ABF1E5CFB}" destId="{50AB1ECE-99C8-41B7-BCF3-08C0DF024AAD}" srcOrd="0" destOrd="2" presId="urn:microsoft.com/office/officeart/2005/8/layout/vList4"/>
    <dgm:cxn modelId="{D6642558-56B2-4958-81C6-18897E6D5E0A}" srcId="{59C27D32-6559-4541-809D-92B87148EC39}" destId="{47A765E2-A738-4457-899E-A19FEE82ECE3}" srcOrd="1" destOrd="0" parTransId="{8F7A2113-6EFF-4C3C-AF69-B5361059AF35}" sibTransId="{9ED95D0D-356A-4BFB-ADFE-231A0A33A381}"/>
    <dgm:cxn modelId="{BD908482-F5B0-48CC-AE53-0C0751E1C27B}" type="presOf" srcId="{2B4C5716-4AE4-4009-8752-050F8099AD1A}" destId="{303CC538-CED1-40A1-BF40-22BFF1A2580E}" srcOrd="0" destOrd="1" presId="urn:microsoft.com/office/officeart/2005/8/layout/vList4"/>
    <dgm:cxn modelId="{1EF1F282-F614-44FE-A453-F03AA58E6E96}" srcId="{47A765E2-A738-4457-899E-A19FEE82ECE3}" destId="{E5F02A33-1F9C-4B5B-AF97-086B38527E75}" srcOrd="1" destOrd="0" parTransId="{F1C61174-27BF-44BB-B709-F4A776DEEEEB}" sibTransId="{6C37C69E-7F6D-4D12-9762-70B6CD33AD20}"/>
    <dgm:cxn modelId="{E54C5590-3BA3-4C5C-A3FF-16B790762AFA}" type="presOf" srcId="{E5F02A33-1F9C-4B5B-AF97-086B38527E75}" destId="{303CC538-CED1-40A1-BF40-22BFF1A2580E}" srcOrd="0" destOrd="2" presId="urn:microsoft.com/office/officeart/2005/8/layout/vList4"/>
    <dgm:cxn modelId="{B9D05696-6D61-4FF6-A3D0-613A3D2FCC65}" srcId="{61E9CC6C-60F6-42C0-BD71-43DEF086EC83}" destId="{951E3476-A882-499B-94A4-78A97F79C4FB}" srcOrd="2" destOrd="0" parTransId="{219CF239-717C-4D9E-B67E-C36948F01F1B}" sibTransId="{B4E97738-FD1D-449A-AD24-845648FAC809}"/>
    <dgm:cxn modelId="{1C511F9A-77A5-49A2-8DB4-452FFECBD372}" type="presOf" srcId="{76C470F0-9D52-421E-8912-410ABF1E5CFB}" destId="{F79CE32E-C1AD-400D-A248-578A842D70C4}" srcOrd="1" destOrd="2" presId="urn:microsoft.com/office/officeart/2005/8/layout/vList4"/>
    <dgm:cxn modelId="{0E3AAC9A-6808-4E07-9BDB-AED7B44F9E75}" srcId="{61E9CC6C-60F6-42C0-BD71-43DEF086EC83}" destId="{5134D7EA-5F15-4596-8688-F32DE46B5B68}" srcOrd="1" destOrd="0" parTransId="{CB9AF2AC-D8BC-4E24-9EB7-25644D9B8C6E}" sibTransId="{D1A33871-B584-4CC9-A8CB-E167FED8523B}"/>
    <dgm:cxn modelId="{F4AB30BB-CC44-4443-985A-C3AAEDB92513}" srcId="{59C27D32-6559-4541-809D-92B87148EC39}" destId="{61E9CC6C-60F6-42C0-BD71-43DEF086EC83}" srcOrd="2" destOrd="0" parTransId="{D728E723-C5E0-4B30-8DCD-25C602C55C45}" sibTransId="{A7B8AA09-829C-4BD9-9161-1A16F6908EF7}"/>
    <dgm:cxn modelId="{BFDDE0C6-6233-4656-9833-621128900FB8}" srcId="{47A765E2-A738-4457-899E-A19FEE82ECE3}" destId="{A92C8461-CA95-4801-8D51-BC78D7FCF0D8}" srcOrd="2" destOrd="0" parTransId="{3807BD81-A7FC-41B5-9637-631114D15537}" sibTransId="{CA910107-5ABC-458E-9D6B-8DA36EFDBC2C}"/>
    <dgm:cxn modelId="{1CEAD8D2-A226-4BE2-A63E-A74421F92F4D}" type="presOf" srcId="{C2C67B93-36F7-4C3E-BBFB-1E78C7656BA2}" destId="{C3D281C2-1E59-4DAD-B43F-C86075E99C4C}" srcOrd="1" destOrd="1" presId="urn:microsoft.com/office/officeart/2005/8/layout/vList4"/>
    <dgm:cxn modelId="{AE818EDD-12B5-4A49-8D9E-D7FC4879124E}" type="presOf" srcId="{A92C8461-CA95-4801-8D51-BC78D7FCF0D8}" destId="{303CC538-CED1-40A1-BF40-22BFF1A2580E}" srcOrd="0" destOrd="3" presId="urn:microsoft.com/office/officeart/2005/8/layout/vList4"/>
    <dgm:cxn modelId="{AF81DCF1-E90C-4F9F-8024-6E07D786E6E2}" type="presOf" srcId="{E5F02A33-1F9C-4B5B-AF97-086B38527E75}" destId="{DEC11000-2239-439C-81CF-5DD8CC4C3679}" srcOrd="1" destOrd="2" presId="urn:microsoft.com/office/officeart/2005/8/layout/vList4"/>
    <dgm:cxn modelId="{B7CC59FD-8746-4737-BC84-23CD84239A57}" type="presOf" srcId="{61E9CC6C-60F6-42C0-BD71-43DEF086EC83}" destId="{CC7C355F-DC4F-4C19-A093-8D79C2740815}" srcOrd="0" destOrd="0" presId="urn:microsoft.com/office/officeart/2005/8/layout/vList4"/>
    <dgm:cxn modelId="{0606A52B-13E6-4B42-8F09-41F3C1267772}" type="presParOf" srcId="{548700CB-B412-4F9F-A73B-0FEFDAD515D0}" destId="{4E3A76B1-77C0-455E-84A6-D2A037A432AA}" srcOrd="0" destOrd="0" presId="urn:microsoft.com/office/officeart/2005/8/layout/vList4"/>
    <dgm:cxn modelId="{ABB081C4-3EBC-4B81-8153-6A4C0CF7677E}" type="presParOf" srcId="{4E3A76B1-77C0-455E-84A6-D2A037A432AA}" destId="{50AB1ECE-99C8-41B7-BCF3-08C0DF024AAD}" srcOrd="0" destOrd="0" presId="urn:microsoft.com/office/officeart/2005/8/layout/vList4"/>
    <dgm:cxn modelId="{4B8ED6A4-0D29-4477-BB61-9C239E493309}" type="presParOf" srcId="{4E3A76B1-77C0-455E-84A6-D2A037A432AA}" destId="{80A3C995-E337-4344-993B-77242403C182}" srcOrd="1" destOrd="0" presId="urn:microsoft.com/office/officeart/2005/8/layout/vList4"/>
    <dgm:cxn modelId="{A006689F-CEB7-41F7-BB79-9293EE34C621}" type="presParOf" srcId="{4E3A76B1-77C0-455E-84A6-D2A037A432AA}" destId="{F79CE32E-C1AD-400D-A248-578A842D70C4}" srcOrd="2" destOrd="0" presId="urn:microsoft.com/office/officeart/2005/8/layout/vList4"/>
    <dgm:cxn modelId="{6C13462C-EFBE-417F-97D7-9FFDD7C1E271}" type="presParOf" srcId="{548700CB-B412-4F9F-A73B-0FEFDAD515D0}" destId="{7A60CCF5-4F93-42D0-825A-9781FFCBD53B}" srcOrd="1" destOrd="0" presId="urn:microsoft.com/office/officeart/2005/8/layout/vList4"/>
    <dgm:cxn modelId="{45A5B83C-159D-4CD8-BEBD-4018F20F3EAA}" type="presParOf" srcId="{548700CB-B412-4F9F-A73B-0FEFDAD515D0}" destId="{747D4BB9-5F59-48EE-B17B-8C2777C82BD3}" srcOrd="2" destOrd="0" presId="urn:microsoft.com/office/officeart/2005/8/layout/vList4"/>
    <dgm:cxn modelId="{46E1F94A-B0E0-4E9B-A241-A82249663246}" type="presParOf" srcId="{747D4BB9-5F59-48EE-B17B-8C2777C82BD3}" destId="{303CC538-CED1-40A1-BF40-22BFF1A2580E}" srcOrd="0" destOrd="0" presId="urn:microsoft.com/office/officeart/2005/8/layout/vList4"/>
    <dgm:cxn modelId="{88EF9E13-F651-4810-A892-F7601BCBA68D}" type="presParOf" srcId="{747D4BB9-5F59-48EE-B17B-8C2777C82BD3}" destId="{BEBC9AB1-7856-4B31-B365-F8F6AE54EFE1}" srcOrd="1" destOrd="0" presId="urn:microsoft.com/office/officeart/2005/8/layout/vList4"/>
    <dgm:cxn modelId="{14DF3C9E-2B97-4A57-9FB2-116A92AC67DA}" type="presParOf" srcId="{747D4BB9-5F59-48EE-B17B-8C2777C82BD3}" destId="{DEC11000-2239-439C-81CF-5DD8CC4C3679}" srcOrd="2" destOrd="0" presId="urn:microsoft.com/office/officeart/2005/8/layout/vList4"/>
    <dgm:cxn modelId="{DB7FFDD3-AA47-4189-98F1-3469183C2B1B}" type="presParOf" srcId="{548700CB-B412-4F9F-A73B-0FEFDAD515D0}" destId="{1BCE7F2A-AC13-48E8-824C-E40608C81D44}" srcOrd="3" destOrd="0" presId="urn:microsoft.com/office/officeart/2005/8/layout/vList4"/>
    <dgm:cxn modelId="{40C5299E-DB43-4914-B7B5-48B961342FC8}" type="presParOf" srcId="{548700CB-B412-4F9F-A73B-0FEFDAD515D0}" destId="{655FEB29-FAC9-4DA8-A2A7-F62AC746B02D}" srcOrd="4" destOrd="0" presId="urn:microsoft.com/office/officeart/2005/8/layout/vList4"/>
    <dgm:cxn modelId="{4DFD5EF3-9F4F-402B-93D7-96128C8A7F29}" type="presParOf" srcId="{655FEB29-FAC9-4DA8-A2A7-F62AC746B02D}" destId="{CC7C355F-DC4F-4C19-A093-8D79C2740815}" srcOrd="0" destOrd="0" presId="urn:microsoft.com/office/officeart/2005/8/layout/vList4"/>
    <dgm:cxn modelId="{42333852-558E-49B7-B0E7-9B85DEE1D581}" type="presParOf" srcId="{655FEB29-FAC9-4DA8-A2A7-F62AC746B02D}" destId="{CB02D14E-A5CF-409F-BC3E-76D820E1004C}" srcOrd="1" destOrd="0" presId="urn:microsoft.com/office/officeart/2005/8/layout/vList4"/>
    <dgm:cxn modelId="{8B765B58-DD41-4FE2-B374-AFFF215343AA}" type="presParOf" srcId="{655FEB29-FAC9-4DA8-A2A7-F62AC746B02D}" destId="{C3D281C2-1E59-4DAD-B43F-C86075E99C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384D6-C162-4041-8F31-75082475DB67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F2E3B04-5D73-4DD0-9D57-C504C86B439F}">
      <dgm:prSet phldrT="[Tekst]"/>
      <dgm:spPr/>
      <dgm:t>
        <a:bodyPr/>
        <a:lstStyle/>
        <a:p>
          <a:r>
            <a:rPr lang="nl-BE" dirty="0"/>
            <a:t>Oriëntatie</a:t>
          </a:r>
        </a:p>
      </dgm:t>
    </dgm:pt>
    <dgm:pt modelId="{16B3226C-CEED-43EC-B900-BF7924F708FF}" type="parTrans" cxnId="{A430CC9D-5D54-4678-866B-46D72868C4AD}">
      <dgm:prSet/>
      <dgm:spPr/>
      <dgm:t>
        <a:bodyPr/>
        <a:lstStyle/>
        <a:p>
          <a:endParaRPr lang="nl-BE"/>
        </a:p>
      </dgm:t>
    </dgm:pt>
    <dgm:pt modelId="{A34968FA-E6F8-4FB3-8EFB-BD062EAF7980}" type="sibTrans" cxnId="{A430CC9D-5D54-4678-866B-46D72868C4AD}">
      <dgm:prSet/>
      <dgm:spPr/>
      <dgm:t>
        <a:bodyPr/>
        <a:lstStyle/>
        <a:p>
          <a:endParaRPr lang="nl-BE"/>
        </a:p>
      </dgm:t>
    </dgm:pt>
    <dgm:pt modelId="{7DC2C09C-AB14-428D-BB4A-0F9064DCB648}">
      <dgm:prSet phldrT="[Tekst]" custT="1"/>
      <dgm:spPr/>
      <dgm:t>
        <a:bodyPr/>
        <a:lstStyle/>
        <a:p>
          <a:r>
            <a:rPr lang="nl-BE" sz="2000" dirty="0"/>
            <a:t>Leerplicht minderjarigen</a:t>
          </a:r>
        </a:p>
      </dgm:t>
    </dgm:pt>
    <dgm:pt modelId="{30956546-36B4-4860-B6F9-5F617FF576CF}" type="parTrans" cxnId="{D3D6DC09-73EA-4D39-B158-8830AD691901}">
      <dgm:prSet/>
      <dgm:spPr/>
      <dgm:t>
        <a:bodyPr/>
        <a:lstStyle/>
        <a:p>
          <a:endParaRPr lang="nl-BE"/>
        </a:p>
      </dgm:t>
    </dgm:pt>
    <dgm:pt modelId="{4968B65A-3B48-452F-A152-5DFCEE33351B}" type="sibTrans" cxnId="{D3D6DC09-73EA-4D39-B158-8830AD691901}">
      <dgm:prSet/>
      <dgm:spPr/>
      <dgm:t>
        <a:bodyPr/>
        <a:lstStyle/>
        <a:p>
          <a:endParaRPr lang="nl-BE"/>
        </a:p>
      </dgm:t>
    </dgm:pt>
    <dgm:pt modelId="{AEFEE431-5B85-4E93-BB6B-B37336FB531B}">
      <dgm:prSet phldrT="[Tekst]" custT="1"/>
      <dgm:spPr/>
      <dgm:t>
        <a:bodyPr/>
        <a:lstStyle/>
        <a:p>
          <a:r>
            <a:rPr lang="nl-BE" sz="2000" dirty="0"/>
            <a:t>Plaats vinden in nieuw onderwijssysteem</a:t>
          </a:r>
        </a:p>
      </dgm:t>
    </dgm:pt>
    <dgm:pt modelId="{4BC2FB34-59EC-43C6-845F-845EAD6FA160}" type="parTrans" cxnId="{00FEB673-E4C0-4CAD-99F4-4F9069D0C4CE}">
      <dgm:prSet/>
      <dgm:spPr/>
      <dgm:t>
        <a:bodyPr/>
        <a:lstStyle/>
        <a:p>
          <a:endParaRPr lang="nl-BE"/>
        </a:p>
      </dgm:t>
    </dgm:pt>
    <dgm:pt modelId="{01BDA7D3-66D1-44FF-9649-C6045EBB2170}" type="sibTrans" cxnId="{00FEB673-E4C0-4CAD-99F4-4F9069D0C4CE}">
      <dgm:prSet/>
      <dgm:spPr/>
      <dgm:t>
        <a:bodyPr/>
        <a:lstStyle/>
        <a:p>
          <a:endParaRPr lang="nl-BE"/>
        </a:p>
      </dgm:t>
    </dgm:pt>
    <dgm:pt modelId="{A616336C-3E41-42D8-9BC8-9D58A86A1F38}">
      <dgm:prSet phldrT="[Tekst]" custT="1"/>
      <dgm:spPr/>
      <dgm:t>
        <a:bodyPr/>
        <a:lstStyle/>
        <a:p>
          <a:r>
            <a:rPr lang="nl-BE" sz="2000" dirty="0"/>
            <a:t>Continuïteit van onderwijs</a:t>
          </a:r>
        </a:p>
      </dgm:t>
    </dgm:pt>
    <dgm:pt modelId="{10C63434-C9C9-4006-BCD8-CFE36062D232}" type="parTrans" cxnId="{0355607C-E87D-479C-8337-60BAE19D2CF0}">
      <dgm:prSet/>
      <dgm:spPr/>
      <dgm:t>
        <a:bodyPr/>
        <a:lstStyle/>
        <a:p>
          <a:endParaRPr lang="nl-BE"/>
        </a:p>
      </dgm:t>
    </dgm:pt>
    <dgm:pt modelId="{3B040661-C61B-426D-98C5-EE0A55846D77}" type="sibTrans" cxnId="{0355607C-E87D-479C-8337-60BAE19D2CF0}">
      <dgm:prSet/>
      <dgm:spPr/>
      <dgm:t>
        <a:bodyPr/>
        <a:lstStyle/>
        <a:p>
          <a:endParaRPr lang="nl-BE"/>
        </a:p>
      </dgm:t>
    </dgm:pt>
    <dgm:pt modelId="{1285AA1A-5BE8-42A7-9DC6-5D2C4FED6F81}">
      <dgm:prSet phldrT="[Tekst]" custT="1"/>
      <dgm:spPr/>
      <dgm:t>
        <a:bodyPr/>
        <a:lstStyle/>
        <a:p>
          <a:r>
            <a:rPr lang="nl-BE" sz="2000" dirty="0"/>
            <a:t>Niet één moment </a:t>
          </a:r>
        </a:p>
      </dgm:t>
    </dgm:pt>
    <dgm:pt modelId="{2E4CBB89-8824-47DA-A198-46BA6D23F9A2}" type="parTrans" cxnId="{57FB9718-2735-4013-ADD4-7A99DF1C3630}">
      <dgm:prSet/>
      <dgm:spPr/>
      <dgm:t>
        <a:bodyPr/>
        <a:lstStyle/>
        <a:p>
          <a:endParaRPr lang="nl-BE"/>
        </a:p>
      </dgm:t>
    </dgm:pt>
    <dgm:pt modelId="{34818264-7B87-44A4-8D60-A87D536F7430}" type="sibTrans" cxnId="{57FB9718-2735-4013-ADD4-7A99DF1C3630}">
      <dgm:prSet/>
      <dgm:spPr/>
      <dgm:t>
        <a:bodyPr/>
        <a:lstStyle/>
        <a:p>
          <a:endParaRPr lang="nl-BE"/>
        </a:p>
      </dgm:t>
    </dgm:pt>
    <dgm:pt modelId="{EB8EE472-04C5-4408-AAF3-E61856440BFD}">
      <dgm:prSet phldrT="[Tekst]" custT="1"/>
      <dgm:spPr/>
      <dgm:t>
        <a:bodyPr/>
        <a:lstStyle/>
        <a:p>
          <a:r>
            <a:rPr lang="nl-BE" sz="2000" dirty="0"/>
            <a:t>Recht op onderwijs</a:t>
          </a:r>
        </a:p>
      </dgm:t>
    </dgm:pt>
    <dgm:pt modelId="{49935173-4998-4FFD-B422-EAAA91B2D6DB}" type="parTrans" cxnId="{6BB6D694-A992-46EF-9155-FDE314371074}">
      <dgm:prSet/>
      <dgm:spPr/>
      <dgm:t>
        <a:bodyPr/>
        <a:lstStyle/>
        <a:p>
          <a:endParaRPr lang="en-GB"/>
        </a:p>
      </dgm:t>
    </dgm:pt>
    <dgm:pt modelId="{CE260193-4966-49E1-9232-AB4E233CBC20}" type="sibTrans" cxnId="{6BB6D694-A992-46EF-9155-FDE314371074}">
      <dgm:prSet/>
      <dgm:spPr/>
      <dgm:t>
        <a:bodyPr/>
        <a:lstStyle/>
        <a:p>
          <a:endParaRPr lang="en-GB"/>
        </a:p>
      </dgm:t>
    </dgm:pt>
    <dgm:pt modelId="{5DB82FC9-B341-4566-A342-DA1ACB0A0A7D}">
      <dgm:prSet phldrT="[Tekst]" custT="1"/>
      <dgm:spPr/>
      <dgm:t>
        <a:bodyPr/>
        <a:lstStyle/>
        <a:p>
          <a:r>
            <a:rPr lang="nl-BE" sz="2000" dirty="0"/>
            <a:t>Plaats vinden in de samenleving</a:t>
          </a:r>
        </a:p>
      </dgm:t>
    </dgm:pt>
    <dgm:pt modelId="{FA73DD20-EE07-408B-A5FC-2CE9C5690B4B}" type="parTrans" cxnId="{8CCA8B56-4DEE-4145-BC42-691CE869A443}">
      <dgm:prSet/>
      <dgm:spPr/>
      <dgm:t>
        <a:bodyPr/>
        <a:lstStyle/>
        <a:p>
          <a:endParaRPr lang="en-GB"/>
        </a:p>
      </dgm:t>
    </dgm:pt>
    <dgm:pt modelId="{60879CC4-C132-4510-9136-DE6DE6F66646}" type="sibTrans" cxnId="{8CCA8B56-4DEE-4145-BC42-691CE869A443}">
      <dgm:prSet/>
      <dgm:spPr/>
      <dgm:t>
        <a:bodyPr/>
        <a:lstStyle/>
        <a:p>
          <a:endParaRPr lang="en-GB"/>
        </a:p>
      </dgm:t>
    </dgm:pt>
    <dgm:pt modelId="{FF8075E3-B44A-4288-BF53-AD7270427F04}">
      <dgm:prSet phldrT="[Tekst]" custT="1"/>
      <dgm:spPr/>
      <dgm:t>
        <a:bodyPr/>
        <a:lstStyle/>
        <a:p>
          <a:r>
            <a:rPr lang="nl-BE" sz="2000" dirty="0"/>
            <a:t>Instructietaal</a:t>
          </a:r>
        </a:p>
      </dgm:t>
    </dgm:pt>
    <dgm:pt modelId="{E242B9A6-8981-432A-A29C-A6F8EAF3B97F}" type="parTrans" cxnId="{7EF0CE93-1A44-4662-912E-562F49839A0F}">
      <dgm:prSet/>
      <dgm:spPr/>
      <dgm:t>
        <a:bodyPr/>
        <a:lstStyle/>
        <a:p>
          <a:endParaRPr lang="en-GB"/>
        </a:p>
      </dgm:t>
    </dgm:pt>
    <dgm:pt modelId="{2F9E3A82-4513-4B38-B14D-52C95BE5DB88}" type="sibTrans" cxnId="{7EF0CE93-1A44-4662-912E-562F49839A0F}">
      <dgm:prSet/>
      <dgm:spPr/>
      <dgm:t>
        <a:bodyPr/>
        <a:lstStyle/>
        <a:p>
          <a:endParaRPr lang="en-GB"/>
        </a:p>
      </dgm:t>
    </dgm:pt>
    <dgm:pt modelId="{F0F2516E-CAD7-40F9-B01B-8C9F7D800011}" type="pres">
      <dgm:prSet presAssocID="{60A384D6-C162-4041-8F31-75082475DB67}" presName="composite" presStyleCnt="0">
        <dgm:presLayoutVars>
          <dgm:chMax val="1"/>
          <dgm:dir/>
          <dgm:resizeHandles val="exact"/>
        </dgm:presLayoutVars>
      </dgm:prSet>
      <dgm:spPr/>
    </dgm:pt>
    <dgm:pt modelId="{FE0D25DB-3D43-49F7-AE80-A72F84D36F10}" type="pres">
      <dgm:prSet presAssocID="{60A384D6-C162-4041-8F31-75082475DB67}" presName="radial" presStyleCnt="0">
        <dgm:presLayoutVars>
          <dgm:animLvl val="ctr"/>
        </dgm:presLayoutVars>
      </dgm:prSet>
      <dgm:spPr/>
    </dgm:pt>
    <dgm:pt modelId="{EFB5454E-96D1-46A9-9D06-DA89F1E487F0}" type="pres">
      <dgm:prSet presAssocID="{9F2E3B04-5D73-4DD0-9D57-C504C86B439F}" presName="centerShape" presStyleLbl="vennNode1" presStyleIdx="0" presStyleCnt="8" custScaleX="110694" custScaleY="104588"/>
      <dgm:spPr/>
    </dgm:pt>
    <dgm:pt modelId="{74D2B996-A5C1-443E-A8AD-F1C121B991B2}" type="pres">
      <dgm:prSet presAssocID="{7DC2C09C-AB14-428D-BB4A-0F9064DCB648}" presName="node" presStyleLbl="vennNode1" presStyleIdx="1" presStyleCnt="8" custScaleX="149313" custScaleY="146720" custRadScaleRad="88168" custRadScaleInc="207">
        <dgm:presLayoutVars>
          <dgm:bulletEnabled val="1"/>
        </dgm:presLayoutVars>
      </dgm:prSet>
      <dgm:spPr/>
    </dgm:pt>
    <dgm:pt modelId="{2C870BC0-A96B-4553-80D1-6BDB9E5ABAF9}" type="pres">
      <dgm:prSet presAssocID="{AEFEE431-5B85-4E93-BB6B-B37336FB531B}" presName="node" presStyleLbl="vennNode1" presStyleIdx="2" presStyleCnt="8" custScaleX="179656" custScaleY="168106" custRadScaleRad="123932" custRadScaleInc="29186">
        <dgm:presLayoutVars>
          <dgm:bulletEnabled val="1"/>
        </dgm:presLayoutVars>
      </dgm:prSet>
      <dgm:spPr/>
    </dgm:pt>
    <dgm:pt modelId="{B0E9368F-2BE5-43A7-B468-4D3835C081D5}" type="pres">
      <dgm:prSet presAssocID="{5DB82FC9-B341-4566-A342-DA1ACB0A0A7D}" presName="node" presStyleLbl="vennNode1" presStyleIdx="3" presStyleCnt="8" custScaleX="166150" custScaleY="155224" custRadScaleRad="131714" custRadScaleInc="26540">
        <dgm:presLayoutVars>
          <dgm:bulletEnabled val="1"/>
        </dgm:presLayoutVars>
      </dgm:prSet>
      <dgm:spPr/>
    </dgm:pt>
    <dgm:pt modelId="{635F27E4-7DF1-4F4B-AE42-10A07D78A445}" type="pres">
      <dgm:prSet presAssocID="{FF8075E3-B44A-4288-BF53-AD7270427F04}" presName="node" presStyleLbl="vennNode1" presStyleIdx="4" presStyleCnt="8" custScaleX="143493" custScaleY="148834" custRadScaleRad="72850" custRadScaleInc="39772">
        <dgm:presLayoutVars>
          <dgm:bulletEnabled val="1"/>
        </dgm:presLayoutVars>
      </dgm:prSet>
      <dgm:spPr/>
    </dgm:pt>
    <dgm:pt modelId="{6F183F2F-7FE3-4085-BBDC-3CDDB2433E7F}" type="pres">
      <dgm:prSet presAssocID="{A616336C-3E41-42D8-9BC8-9D58A86A1F38}" presName="node" presStyleLbl="vennNode1" presStyleIdx="5" presStyleCnt="8" custScaleX="153223" custScaleY="142500" custRadScaleRad="120262" custRadScaleInc="131974">
        <dgm:presLayoutVars>
          <dgm:bulletEnabled val="1"/>
        </dgm:presLayoutVars>
      </dgm:prSet>
      <dgm:spPr/>
    </dgm:pt>
    <dgm:pt modelId="{F642D9E2-B7DF-4955-B35E-FF3C22787707}" type="pres">
      <dgm:prSet presAssocID="{1285AA1A-5BE8-42A7-9DC6-5D2C4FED6F81}" presName="node" presStyleLbl="vennNode1" presStyleIdx="6" presStyleCnt="8" custScaleX="157399" custScaleY="150560" custRadScaleRad="117551" custRadScaleInc="-42763">
        <dgm:presLayoutVars>
          <dgm:bulletEnabled val="1"/>
        </dgm:presLayoutVars>
      </dgm:prSet>
      <dgm:spPr/>
    </dgm:pt>
    <dgm:pt modelId="{69F39EA0-B86A-434B-B7DE-9D867C680E4F}" type="pres">
      <dgm:prSet presAssocID="{EB8EE472-04C5-4408-AAF3-E61856440BFD}" presName="node" presStyleLbl="vennNode1" presStyleIdx="7" presStyleCnt="8" custScaleX="109980" custScaleY="102703" custRadScaleRad="113240" custRadScaleInc="8599">
        <dgm:presLayoutVars>
          <dgm:bulletEnabled val="1"/>
        </dgm:presLayoutVars>
      </dgm:prSet>
      <dgm:spPr/>
    </dgm:pt>
  </dgm:ptLst>
  <dgm:cxnLst>
    <dgm:cxn modelId="{D3D6DC09-73EA-4D39-B158-8830AD691901}" srcId="{9F2E3B04-5D73-4DD0-9D57-C504C86B439F}" destId="{7DC2C09C-AB14-428D-BB4A-0F9064DCB648}" srcOrd="0" destOrd="0" parTransId="{30956546-36B4-4860-B6F9-5F617FF576CF}" sibTransId="{4968B65A-3B48-452F-A152-5DFCEE33351B}"/>
    <dgm:cxn modelId="{67599917-F061-4DB5-A12E-EFE4F3D81D65}" type="presOf" srcId="{7DC2C09C-AB14-428D-BB4A-0F9064DCB648}" destId="{74D2B996-A5C1-443E-A8AD-F1C121B991B2}" srcOrd="0" destOrd="0" presId="urn:microsoft.com/office/officeart/2005/8/layout/radial3"/>
    <dgm:cxn modelId="{57FB9718-2735-4013-ADD4-7A99DF1C3630}" srcId="{9F2E3B04-5D73-4DD0-9D57-C504C86B439F}" destId="{1285AA1A-5BE8-42A7-9DC6-5D2C4FED6F81}" srcOrd="5" destOrd="0" parTransId="{2E4CBB89-8824-47DA-A198-46BA6D23F9A2}" sibTransId="{34818264-7B87-44A4-8D60-A87D536F7430}"/>
    <dgm:cxn modelId="{2557634F-678B-47AF-9FA0-C035B55B4A69}" type="presOf" srcId="{5DB82FC9-B341-4566-A342-DA1ACB0A0A7D}" destId="{B0E9368F-2BE5-43A7-B468-4D3835C081D5}" srcOrd="0" destOrd="0" presId="urn:microsoft.com/office/officeart/2005/8/layout/radial3"/>
    <dgm:cxn modelId="{18AA3971-D8DE-4BA3-A774-FFFA661B1D94}" type="presOf" srcId="{FF8075E3-B44A-4288-BF53-AD7270427F04}" destId="{635F27E4-7DF1-4F4B-AE42-10A07D78A445}" srcOrd="0" destOrd="0" presId="urn:microsoft.com/office/officeart/2005/8/layout/radial3"/>
    <dgm:cxn modelId="{00FEB673-E4C0-4CAD-99F4-4F9069D0C4CE}" srcId="{9F2E3B04-5D73-4DD0-9D57-C504C86B439F}" destId="{AEFEE431-5B85-4E93-BB6B-B37336FB531B}" srcOrd="1" destOrd="0" parTransId="{4BC2FB34-59EC-43C6-845F-845EAD6FA160}" sibTransId="{01BDA7D3-66D1-44FF-9649-C6045EBB2170}"/>
    <dgm:cxn modelId="{8CCA8B56-4DEE-4145-BC42-691CE869A443}" srcId="{9F2E3B04-5D73-4DD0-9D57-C504C86B439F}" destId="{5DB82FC9-B341-4566-A342-DA1ACB0A0A7D}" srcOrd="2" destOrd="0" parTransId="{FA73DD20-EE07-408B-A5FC-2CE9C5690B4B}" sibTransId="{60879CC4-C132-4510-9136-DE6DE6F66646}"/>
    <dgm:cxn modelId="{AABB5778-ECBD-45CD-BBEF-F01D80ABB686}" type="presOf" srcId="{A616336C-3E41-42D8-9BC8-9D58A86A1F38}" destId="{6F183F2F-7FE3-4085-BBDC-3CDDB2433E7F}" srcOrd="0" destOrd="0" presId="urn:microsoft.com/office/officeart/2005/8/layout/radial3"/>
    <dgm:cxn modelId="{C0D0D359-9D4C-4FE8-B76C-99A5380B2FBC}" type="presOf" srcId="{AEFEE431-5B85-4E93-BB6B-B37336FB531B}" destId="{2C870BC0-A96B-4553-80D1-6BDB9E5ABAF9}" srcOrd="0" destOrd="0" presId="urn:microsoft.com/office/officeart/2005/8/layout/radial3"/>
    <dgm:cxn modelId="{0355607C-E87D-479C-8337-60BAE19D2CF0}" srcId="{9F2E3B04-5D73-4DD0-9D57-C504C86B439F}" destId="{A616336C-3E41-42D8-9BC8-9D58A86A1F38}" srcOrd="4" destOrd="0" parTransId="{10C63434-C9C9-4006-BCD8-CFE36062D232}" sibTransId="{3B040661-C61B-426D-98C5-EE0A55846D77}"/>
    <dgm:cxn modelId="{7EF0CE93-1A44-4662-912E-562F49839A0F}" srcId="{9F2E3B04-5D73-4DD0-9D57-C504C86B439F}" destId="{FF8075E3-B44A-4288-BF53-AD7270427F04}" srcOrd="3" destOrd="0" parTransId="{E242B9A6-8981-432A-A29C-A6F8EAF3B97F}" sibTransId="{2F9E3A82-4513-4B38-B14D-52C95BE5DB88}"/>
    <dgm:cxn modelId="{6BB6D694-A992-46EF-9155-FDE314371074}" srcId="{9F2E3B04-5D73-4DD0-9D57-C504C86B439F}" destId="{EB8EE472-04C5-4408-AAF3-E61856440BFD}" srcOrd="6" destOrd="0" parTransId="{49935173-4998-4FFD-B422-EAAA91B2D6DB}" sibTransId="{CE260193-4966-49E1-9232-AB4E233CBC20}"/>
    <dgm:cxn modelId="{A430CC9D-5D54-4678-866B-46D72868C4AD}" srcId="{60A384D6-C162-4041-8F31-75082475DB67}" destId="{9F2E3B04-5D73-4DD0-9D57-C504C86B439F}" srcOrd="0" destOrd="0" parTransId="{16B3226C-CEED-43EC-B900-BF7924F708FF}" sibTransId="{A34968FA-E6F8-4FB3-8EFB-BD062EAF7980}"/>
    <dgm:cxn modelId="{B7526AA2-027F-424F-A4EA-960B02C26348}" type="presOf" srcId="{60A384D6-C162-4041-8F31-75082475DB67}" destId="{F0F2516E-CAD7-40F9-B01B-8C9F7D800011}" srcOrd="0" destOrd="0" presId="urn:microsoft.com/office/officeart/2005/8/layout/radial3"/>
    <dgm:cxn modelId="{71D7AFA4-E65C-4CB7-AFB3-6FF160CF0656}" type="presOf" srcId="{EB8EE472-04C5-4408-AAF3-E61856440BFD}" destId="{69F39EA0-B86A-434B-B7DE-9D867C680E4F}" srcOrd="0" destOrd="0" presId="urn:microsoft.com/office/officeart/2005/8/layout/radial3"/>
    <dgm:cxn modelId="{4BC8B8AB-0C0B-4BF8-A70C-676C91AC803D}" type="presOf" srcId="{1285AA1A-5BE8-42A7-9DC6-5D2C4FED6F81}" destId="{F642D9E2-B7DF-4955-B35E-FF3C22787707}" srcOrd="0" destOrd="0" presId="urn:microsoft.com/office/officeart/2005/8/layout/radial3"/>
    <dgm:cxn modelId="{4D3813D4-C36D-4A0E-86D2-C32C07898991}" type="presOf" srcId="{9F2E3B04-5D73-4DD0-9D57-C504C86B439F}" destId="{EFB5454E-96D1-46A9-9D06-DA89F1E487F0}" srcOrd="0" destOrd="0" presId="urn:microsoft.com/office/officeart/2005/8/layout/radial3"/>
    <dgm:cxn modelId="{D26F664B-FAB8-4FA2-A102-820E056123EA}" type="presParOf" srcId="{F0F2516E-CAD7-40F9-B01B-8C9F7D800011}" destId="{FE0D25DB-3D43-49F7-AE80-A72F84D36F10}" srcOrd="0" destOrd="0" presId="urn:microsoft.com/office/officeart/2005/8/layout/radial3"/>
    <dgm:cxn modelId="{5A50F5C4-70C9-4365-AC2B-46D2BF47FB69}" type="presParOf" srcId="{FE0D25DB-3D43-49F7-AE80-A72F84D36F10}" destId="{EFB5454E-96D1-46A9-9D06-DA89F1E487F0}" srcOrd="0" destOrd="0" presId="urn:microsoft.com/office/officeart/2005/8/layout/radial3"/>
    <dgm:cxn modelId="{F116CBB4-85D0-4D4E-BF2F-49A557246D09}" type="presParOf" srcId="{FE0D25DB-3D43-49F7-AE80-A72F84D36F10}" destId="{74D2B996-A5C1-443E-A8AD-F1C121B991B2}" srcOrd="1" destOrd="0" presId="urn:microsoft.com/office/officeart/2005/8/layout/radial3"/>
    <dgm:cxn modelId="{96C40DB2-1647-4711-B962-A6557FD48851}" type="presParOf" srcId="{FE0D25DB-3D43-49F7-AE80-A72F84D36F10}" destId="{2C870BC0-A96B-4553-80D1-6BDB9E5ABAF9}" srcOrd="2" destOrd="0" presId="urn:microsoft.com/office/officeart/2005/8/layout/radial3"/>
    <dgm:cxn modelId="{67F934D7-A0FE-4C6E-80CC-B7507E4B2303}" type="presParOf" srcId="{FE0D25DB-3D43-49F7-AE80-A72F84D36F10}" destId="{B0E9368F-2BE5-43A7-B468-4D3835C081D5}" srcOrd="3" destOrd="0" presId="urn:microsoft.com/office/officeart/2005/8/layout/radial3"/>
    <dgm:cxn modelId="{AD8AE9AE-2B4F-4B15-AFDF-745108CC095F}" type="presParOf" srcId="{FE0D25DB-3D43-49F7-AE80-A72F84D36F10}" destId="{635F27E4-7DF1-4F4B-AE42-10A07D78A445}" srcOrd="4" destOrd="0" presId="urn:microsoft.com/office/officeart/2005/8/layout/radial3"/>
    <dgm:cxn modelId="{453E04D8-9C8C-4A5C-AF76-E767DF6634E7}" type="presParOf" srcId="{FE0D25DB-3D43-49F7-AE80-A72F84D36F10}" destId="{6F183F2F-7FE3-4085-BBDC-3CDDB2433E7F}" srcOrd="5" destOrd="0" presId="urn:microsoft.com/office/officeart/2005/8/layout/radial3"/>
    <dgm:cxn modelId="{5BB3ACB2-B24E-4E06-A0DC-C670BC408245}" type="presParOf" srcId="{FE0D25DB-3D43-49F7-AE80-A72F84D36F10}" destId="{F642D9E2-B7DF-4955-B35E-FF3C22787707}" srcOrd="6" destOrd="0" presId="urn:microsoft.com/office/officeart/2005/8/layout/radial3"/>
    <dgm:cxn modelId="{FF60F992-0996-4A24-9B07-C954224234BA}" type="presParOf" srcId="{FE0D25DB-3D43-49F7-AE80-A72F84D36F10}" destId="{69F39EA0-B86A-434B-B7DE-9D867C680E4F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F7D2D-AE4D-4A68-ABE4-9D71AED5AD36}" type="doc">
      <dgm:prSet loTypeId="urn:microsoft.com/office/officeart/2005/8/layout/vList4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33856181-81FC-47CA-BF8C-62AA54E2DAFE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Georganiseerd door secundaire scholen</a:t>
          </a:r>
        </a:p>
      </dgm:t>
    </dgm:pt>
    <dgm:pt modelId="{A22B1E42-6F05-4AEC-87A4-6F8D50CC9AEE}" type="parTrans" cxnId="{A6DC1FE5-F52E-443D-A813-31C02CFD6565}">
      <dgm:prSet/>
      <dgm:spPr/>
      <dgm:t>
        <a:bodyPr/>
        <a:lstStyle/>
        <a:p>
          <a:endParaRPr lang="nl-BE"/>
        </a:p>
      </dgm:t>
    </dgm:pt>
    <dgm:pt modelId="{3F45E4CF-EC43-4C10-9DCC-CE848FF98E1A}" type="sibTrans" cxnId="{A6DC1FE5-F52E-443D-A813-31C02CFD6565}">
      <dgm:prSet/>
      <dgm:spPr/>
      <dgm:t>
        <a:bodyPr/>
        <a:lstStyle/>
        <a:p>
          <a:endParaRPr lang="nl-BE"/>
        </a:p>
      </dgm:t>
    </dgm:pt>
    <dgm:pt modelId="{983970B0-5F71-438C-9AD0-E12BAC61A9AC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Aparte vorm van onderwijs</a:t>
          </a:r>
        </a:p>
      </dgm:t>
    </dgm:pt>
    <dgm:pt modelId="{D02AEF94-B984-448B-8A5E-0DDD22A5D1AA}" type="parTrans" cxnId="{863EDA5A-7C5C-46E3-9EEC-3F6982D601C9}">
      <dgm:prSet/>
      <dgm:spPr/>
      <dgm:t>
        <a:bodyPr/>
        <a:lstStyle/>
        <a:p>
          <a:endParaRPr lang="nl-BE"/>
        </a:p>
      </dgm:t>
    </dgm:pt>
    <dgm:pt modelId="{73851153-E36F-49E3-B53C-DDF4EEA86595}" type="sibTrans" cxnId="{863EDA5A-7C5C-46E3-9EEC-3F6982D601C9}">
      <dgm:prSet/>
      <dgm:spPr/>
      <dgm:t>
        <a:bodyPr/>
        <a:lstStyle/>
        <a:p>
          <a:endParaRPr lang="nl-BE"/>
        </a:p>
      </dgm:t>
    </dgm:pt>
    <dgm:pt modelId="{37E8040D-B773-4699-B06D-B518B62632F5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Overrepresentatie in het beroepsonderwijs</a:t>
          </a:r>
        </a:p>
      </dgm:t>
    </dgm:pt>
    <dgm:pt modelId="{DD130688-98D7-43B7-9EE1-F483691FBE9B}" type="parTrans" cxnId="{21C09D70-5B20-4FDF-B957-567397234F6B}">
      <dgm:prSet/>
      <dgm:spPr/>
      <dgm:t>
        <a:bodyPr/>
        <a:lstStyle/>
        <a:p>
          <a:endParaRPr lang="nl-BE"/>
        </a:p>
      </dgm:t>
    </dgm:pt>
    <dgm:pt modelId="{E4CD386F-725C-41B5-9140-F0850675E92B}" type="sibTrans" cxnId="{21C09D70-5B20-4FDF-B957-567397234F6B}">
      <dgm:prSet/>
      <dgm:spPr/>
      <dgm:t>
        <a:bodyPr/>
        <a:lstStyle/>
        <a:p>
          <a:endParaRPr lang="nl-BE"/>
        </a:p>
      </dgm:t>
    </dgm:pt>
    <dgm:pt modelId="{95BABD0F-4AD6-444B-9A7A-B7C8E77EA0C7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Hoge ongekwalificeerde uitstroom</a:t>
          </a:r>
        </a:p>
      </dgm:t>
    </dgm:pt>
    <dgm:pt modelId="{306787FE-A0FD-40A9-ABEA-CE3263B71D23}" type="parTrans" cxnId="{FD8E376C-9A52-44D6-B236-5B24C3826C79}">
      <dgm:prSet/>
      <dgm:spPr/>
      <dgm:t>
        <a:bodyPr/>
        <a:lstStyle/>
        <a:p>
          <a:endParaRPr lang="nl-BE"/>
        </a:p>
      </dgm:t>
    </dgm:pt>
    <dgm:pt modelId="{E024F960-29F7-4454-9281-FA91DA77CA86}" type="sibTrans" cxnId="{FD8E376C-9A52-44D6-B236-5B24C3826C79}">
      <dgm:prSet/>
      <dgm:spPr/>
      <dgm:t>
        <a:bodyPr/>
        <a:lstStyle/>
        <a:p>
          <a:endParaRPr lang="nl-BE"/>
        </a:p>
      </dgm:t>
    </dgm:pt>
    <dgm:pt modelId="{7FB7D4F1-6132-4E17-B326-29FCB3A9CFC7}">
      <dgm:prSet phldrT="[Tekst]" phldr="1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l-BE" sz="10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A62DDA3F-40F3-48F1-ACAF-E588FD8840A0}" type="sibTrans" cxnId="{24E2C67B-C9EC-452D-A2EA-8ACBBBDEE76E}">
      <dgm:prSet/>
      <dgm:spPr/>
      <dgm:t>
        <a:bodyPr/>
        <a:lstStyle/>
        <a:p>
          <a:endParaRPr lang="nl-BE"/>
        </a:p>
      </dgm:t>
    </dgm:pt>
    <dgm:pt modelId="{60F920A4-FE8D-47E1-818B-29383132A5B1}" type="parTrans" cxnId="{24E2C67B-C9EC-452D-A2EA-8ACBBBDEE76E}">
      <dgm:prSet/>
      <dgm:spPr/>
      <dgm:t>
        <a:bodyPr/>
        <a:lstStyle/>
        <a:p>
          <a:endParaRPr lang="nl-BE"/>
        </a:p>
      </dgm:t>
    </dgm:pt>
    <dgm:pt modelId="{7ED6415E-985E-42BB-9230-731A6A507CC8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Diverse groep leerlingen</a:t>
          </a:r>
        </a:p>
      </dgm:t>
    </dgm:pt>
    <dgm:pt modelId="{C346DBEA-2920-4ABD-AEBE-58894755BDAA}" type="sibTrans" cxnId="{4AE526F9-6A69-487B-A442-4A2BF29397A0}">
      <dgm:prSet/>
      <dgm:spPr/>
      <dgm:t>
        <a:bodyPr/>
        <a:lstStyle/>
        <a:p>
          <a:endParaRPr lang="nl-BE"/>
        </a:p>
      </dgm:t>
    </dgm:pt>
    <dgm:pt modelId="{367F66BF-DFF6-4611-B790-B07329D34F6E}" type="parTrans" cxnId="{4AE526F9-6A69-487B-A442-4A2BF29397A0}">
      <dgm:prSet/>
      <dgm:spPr/>
      <dgm:t>
        <a:bodyPr/>
        <a:lstStyle/>
        <a:p>
          <a:endParaRPr lang="nl-BE"/>
        </a:p>
      </dgm:t>
    </dgm:pt>
    <dgm:pt modelId="{816D44D6-0DB0-4270-B574-D01C9AD037DC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Leerlingen tussen 11-18 jaar</a:t>
          </a:r>
        </a:p>
      </dgm:t>
    </dgm:pt>
    <dgm:pt modelId="{B69831E3-0185-4D6C-A005-F724912BF0F1}" type="sibTrans" cxnId="{9383E564-2086-4C2C-9A53-5A5CB23DC4E8}">
      <dgm:prSet/>
      <dgm:spPr/>
      <dgm:t>
        <a:bodyPr/>
        <a:lstStyle/>
        <a:p>
          <a:endParaRPr lang="nl-BE"/>
        </a:p>
      </dgm:t>
    </dgm:pt>
    <dgm:pt modelId="{80C5629F-E018-4143-A765-E6FF43E5A585}" type="parTrans" cxnId="{9383E564-2086-4C2C-9A53-5A5CB23DC4E8}">
      <dgm:prSet/>
      <dgm:spPr/>
      <dgm:t>
        <a:bodyPr/>
        <a:lstStyle/>
        <a:p>
          <a:endParaRPr lang="nl-BE"/>
        </a:p>
      </dgm:t>
    </dgm:pt>
    <dgm:pt modelId="{2709640B-F80C-45F5-98AE-F585D73DFCB6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1 of 2 schooljaren</a:t>
          </a:r>
        </a:p>
      </dgm:t>
    </dgm:pt>
    <dgm:pt modelId="{05023F00-FA6C-40D1-AF34-89E5618B2949}" type="parTrans" cxnId="{04CED5BC-6032-43FB-B7E5-C6B405409CAB}">
      <dgm:prSet/>
      <dgm:spPr/>
      <dgm:t>
        <a:bodyPr/>
        <a:lstStyle/>
        <a:p>
          <a:endParaRPr lang="nl-BE"/>
        </a:p>
      </dgm:t>
    </dgm:pt>
    <dgm:pt modelId="{6266FA1D-AA0F-48B8-8A01-93F77A14D520}" type="sibTrans" cxnId="{04CED5BC-6032-43FB-B7E5-C6B405409CAB}">
      <dgm:prSet/>
      <dgm:spPr/>
      <dgm:t>
        <a:bodyPr/>
        <a:lstStyle/>
        <a:p>
          <a:endParaRPr lang="nl-BE"/>
        </a:p>
      </dgm:t>
    </dgm:pt>
    <dgm:pt modelId="{6D1A5C43-F062-4BEA-A76E-91D195697830}">
      <dgm:prSet phldrT="[Tekst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l-BE" sz="2400" dirty="0"/>
        </a:p>
      </dgm:t>
    </dgm:pt>
    <dgm:pt modelId="{5C9F62CA-8944-4D6E-87FB-73E260E79FA4}" type="parTrans" cxnId="{724086C0-221F-4312-BCFA-A12818AC839F}">
      <dgm:prSet/>
      <dgm:spPr/>
      <dgm:t>
        <a:bodyPr/>
        <a:lstStyle/>
        <a:p>
          <a:endParaRPr lang="nl-BE"/>
        </a:p>
      </dgm:t>
    </dgm:pt>
    <dgm:pt modelId="{46A79340-68D6-4DA3-B1AA-69645348FEFF}" type="sibTrans" cxnId="{724086C0-221F-4312-BCFA-A12818AC839F}">
      <dgm:prSet/>
      <dgm:spPr/>
      <dgm:t>
        <a:bodyPr/>
        <a:lstStyle/>
        <a:p>
          <a:endParaRPr lang="nl-BE"/>
        </a:p>
      </dgm:t>
    </dgm:pt>
    <dgm:pt modelId="{7D4B814B-81F9-439E-8470-9B984EF54CE0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Onderwijstaal (Nederlands)</a:t>
          </a:r>
        </a:p>
      </dgm:t>
    </dgm:pt>
    <dgm:pt modelId="{FBA221D8-E673-4CEA-9383-B13B0F5F203A}" type="parTrans" cxnId="{D71CB38A-DADB-49D3-8EB8-A49AA94CD793}">
      <dgm:prSet/>
      <dgm:spPr/>
      <dgm:t>
        <a:bodyPr/>
        <a:lstStyle/>
        <a:p>
          <a:endParaRPr lang="nl-BE"/>
        </a:p>
      </dgm:t>
    </dgm:pt>
    <dgm:pt modelId="{6AD4AFC9-A2B7-424B-9E6C-122FA04C0654}" type="sibTrans" cxnId="{D71CB38A-DADB-49D3-8EB8-A49AA94CD793}">
      <dgm:prSet/>
      <dgm:spPr/>
      <dgm:t>
        <a:bodyPr/>
        <a:lstStyle/>
        <a:p>
          <a:endParaRPr lang="nl-BE"/>
        </a:p>
      </dgm:t>
    </dgm:pt>
    <dgm:pt modelId="{D4CCBA1A-3B40-41A5-BECD-1D03984D5A7A}">
      <dgm:prSet phldrT="[Teks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nl-BE" sz="2400" dirty="0"/>
            <a:t>Transitie naar het regulier onderwijs </a:t>
          </a:r>
        </a:p>
      </dgm:t>
    </dgm:pt>
    <dgm:pt modelId="{68D46908-C40F-413B-B02B-9F6F68DDAD2A}" type="parTrans" cxnId="{9D2E8BF9-8CCB-432B-8054-F47EAD208171}">
      <dgm:prSet/>
      <dgm:spPr/>
      <dgm:t>
        <a:bodyPr/>
        <a:lstStyle/>
        <a:p>
          <a:endParaRPr lang="nl-BE"/>
        </a:p>
      </dgm:t>
    </dgm:pt>
    <dgm:pt modelId="{E89AF549-6336-4302-A595-3854AAF272BD}" type="sibTrans" cxnId="{9D2E8BF9-8CCB-432B-8054-F47EAD208171}">
      <dgm:prSet/>
      <dgm:spPr/>
      <dgm:t>
        <a:bodyPr/>
        <a:lstStyle/>
        <a:p>
          <a:endParaRPr lang="nl-BE"/>
        </a:p>
      </dgm:t>
    </dgm:pt>
    <dgm:pt modelId="{053D718B-CE1C-4F58-8FEB-474646CAA7BF}">
      <dgm:prSet phldrT="[Tekst]" phldr="1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l-BE" sz="10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CADE396E-F4DE-4967-A064-E717BC1994F9}" type="sibTrans" cxnId="{08FB43BD-DAF4-4FCB-A6B9-66A7A828E5C0}">
      <dgm:prSet/>
      <dgm:spPr/>
      <dgm:t>
        <a:bodyPr/>
        <a:lstStyle/>
        <a:p>
          <a:endParaRPr lang="nl-BE"/>
        </a:p>
      </dgm:t>
    </dgm:pt>
    <dgm:pt modelId="{E534D668-3195-4AB5-8B3A-607A0A18F780}" type="parTrans" cxnId="{08FB43BD-DAF4-4FCB-A6B9-66A7A828E5C0}">
      <dgm:prSet/>
      <dgm:spPr/>
      <dgm:t>
        <a:bodyPr/>
        <a:lstStyle/>
        <a:p>
          <a:endParaRPr lang="nl-BE"/>
        </a:p>
      </dgm:t>
    </dgm:pt>
    <dgm:pt modelId="{55718B35-8298-48C3-B457-779FA613333A}">
      <dgm:prSet phldrT="[Tekst]" phldr="1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l-BE" sz="10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55E465C5-3A1C-4085-8E36-B743392B88D9}" type="sibTrans" cxnId="{41B0D386-BD11-424B-82A1-CD7B6B6EA8A8}">
      <dgm:prSet/>
      <dgm:spPr/>
      <dgm:t>
        <a:bodyPr/>
        <a:lstStyle/>
        <a:p>
          <a:endParaRPr lang="nl-BE"/>
        </a:p>
      </dgm:t>
    </dgm:pt>
    <dgm:pt modelId="{5D8492B9-F6B3-4F6D-AE63-3C582F82E2B8}" type="parTrans" cxnId="{41B0D386-BD11-424B-82A1-CD7B6B6EA8A8}">
      <dgm:prSet/>
      <dgm:spPr/>
      <dgm:t>
        <a:bodyPr/>
        <a:lstStyle/>
        <a:p>
          <a:endParaRPr lang="nl-BE"/>
        </a:p>
      </dgm:t>
    </dgm:pt>
    <dgm:pt modelId="{E7CF7708-AA78-4AE3-ACD2-09D7E008F02C}" type="pres">
      <dgm:prSet presAssocID="{533F7D2D-AE4D-4A68-ABE4-9D71AED5AD36}" presName="linear" presStyleCnt="0">
        <dgm:presLayoutVars>
          <dgm:dir/>
          <dgm:resizeHandles val="exact"/>
        </dgm:presLayoutVars>
      </dgm:prSet>
      <dgm:spPr/>
    </dgm:pt>
    <dgm:pt modelId="{6C6235A0-A67D-4B48-AB27-E3CDDDB1F529}" type="pres">
      <dgm:prSet presAssocID="{7FB7D4F1-6132-4E17-B326-29FCB3A9CFC7}" presName="comp" presStyleCnt="0"/>
      <dgm:spPr/>
    </dgm:pt>
    <dgm:pt modelId="{E3C1941B-EC9D-4865-927B-621E8F914FA2}" type="pres">
      <dgm:prSet presAssocID="{7FB7D4F1-6132-4E17-B326-29FCB3A9CFC7}" presName="box" presStyleLbl="node1" presStyleIdx="0" presStyleCnt="3" custScaleY="78008"/>
      <dgm:spPr>
        <a:prstGeom prst="rect">
          <a:avLst/>
        </a:prstGeom>
      </dgm:spPr>
    </dgm:pt>
    <dgm:pt modelId="{3BC7CA7E-890A-4FFF-9EB4-F3771AF8BE7F}" type="pres">
      <dgm:prSet presAssocID="{7FB7D4F1-6132-4E17-B326-29FCB3A9CFC7}" presName="img" presStyleLbl="fgImgPlace1" presStyleIdx="0" presStyleCnt="3" custScaleX="65143" custScaleY="87155" custLinFactNeighborX="-12160" custLinFactNeighborY="-715"/>
      <dgm:spPr>
        <a:prstGeom prst="rect">
          <a:avLst/>
        </a:prstGeom>
        <a:blipFill dpi="0" rotWithShape="1">
          <a:blip xmlns:r="http://schemas.openxmlformats.org/officeDocument/2006/relationships" r:embed="rId1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439" t="1428" r="19439" b="1428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 mannen silhouet"/>
        </a:ext>
      </dgm:extLst>
    </dgm:pt>
    <dgm:pt modelId="{3F5514FE-A9FE-4C47-8609-E2DE303E4367}" type="pres">
      <dgm:prSet presAssocID="{7FB7D4F1-6132-4E17-B326-29FCB3A9CFC7}" presName="text" presStyleLbl="node1" presStyleIdx="0" presStyleCnt="3">
        <dgm:presLayoutVars>
          <dgm:bulletEnabled val="1"/>
        </dgm:presLayoutVars>
      </dgm:prSet>
      <dgm:spPr/>
    </dgm:pt>
    <dgm:pt modelId="{001B2304-134E-4430-A005-D66A9568D91F}" type="pres">
      <dgm:prSet presAssocID="{A62DDA3F-40F3-48F1-ACAF-E588FD8840A0}" presName="spacer" presStyleCnt="0"/>
      <dgm:spPr/>
    </dgm:pt>
    <dgm:pt modelId="{4A6EB10A-C63F-478A-80B6-DA935CE9273B}" type="pres">
      <dgm:prSet presAssocID="{053D718B-CE1C-4F58-8FEB-474646CAA7BF}" presName="comp" presStyleCnt="0"/>
      <dgm:spPr/>
    </dgm:pt>
    <dgm:pt modelId="{B3B66C4B-F546-4BA5-BE70-2AF40A6A9B67}" type="pres">
      <dgm:prSet presAssocID="{053D718B-CE1C-4F58-8FEB-474646CAA7BF}" presName="box" presStyleLbl="node1" presStyleIdx="1" presStyleCnt="3" custScaleY="160273"/>
      <dgm:spPr>
        <a:prstGeom prst="rect">
          <a:avLst/>
        </a:prstGeom>
      </dgm:spPr>
    </dgm:pt>
    <dgm:pt modelId="{B0E654CF-C3C3-4CE1-AF96-34135B38746C}" type="pres">
      <dgm:prSet presAssocID="{053D718B-CE1C-4F58-8FEB-474646CAA7BF}" presName="img" presStyleLbl="fgImgPlace1" presStyleIdx="1" presStyleCnt="3" custScaleX="68061" custScaleY="94613" custLinFactNeighborX="-11187" custLinFactNeighborY="-3252"/>
      <dgm:spPr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647" t="-216" r="11647" b="-216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bord met vinkjes silhouet"/>
        </a:ext>
      </dgm:extLst>
    </dgm:pt>
    <dgm:pt modelId="{AFC64441-F124-4824-9E13-CEA9A21BC435}" type="pres">
      <dgm:prSet presAssocID="{053D718B-CE1C-4F58-8FEB-474646CAA7BF}" presName="text" presStyleLbl="node1" presStyleIdx="1" presStyleCnt="3">
        <dgm:presLayoutVars>
          <dgm:bulletEnabled val="1"/>
        </dgm:presLayoutVars>
      </dgm:prSet>
      <dgm:spPr/>
    </dgm:pt>
    <dgm:pt modelId="{74C16707-ED5E-4304-8B4B-E98B0E5C2C44}" type="pres">
      <dgm:prSet presAssocID="{CADE396E-F4DE-4967-A064-E717BC1994F9}" presName="spacer" presStyleCnt="0"/>
      <dgm:spPr/>
    </dgm:pt>
    <dgm:pt modelId="{D4AF2DB6-1C5F-4171-B1A0-8B2170E2C1DF}" type="pres">
      <dgm:prSet presAssocID="{55718B35-8298-48C3-B457-779FA613333A}" presName="comp" presStyleCnt="0"/>
      <dgm:spPr/>
    </dgm:pt>
    <dgm:pt modelId="{519B4147-59BF-49FA-AB0F-78C5E24F89C2}" type="pres">
      <dgm:prSet presAssocID="{55718B35-8298-48C3-B457-779FA613333A}" presName="box" presStyleLbl="node1" presStyleIdx="2" presStyleCnt="3" custScaleY="74135"/>
      <dgm:spPr>
        <a:prstGeom prst="rect">
          <a:avLst/>
        </a:prstGeom>
      </dgm:spPr>
    </dgm:pt>
    <dgm:pt modelId="{6A4DD4A8-7CCE-4F0E-BC29-180264481CE9}" type="pres">
      <dgm:prSet presAssocID="{55718B35-8298-48C3-B457-779FA613333A}" presName="img" presStyleLbl="fgImgPlace1" presStyleIdx="2" presStyleCnt="3" custScaleX="56023" custScaleY="84455" custLinFactNeighborX="-11673" custLinFactNeighborY="-3848"/>
      <dgm:spPr>
        <a:prstGeom prst="rect">
          <a:avLst/>
        </a:prstGeom>
        <a:blipFill dpi="0" rotWithShape="1"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4111" t="3769" r="14111" b="3769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arschuwing silhouet"/>
        </a:ext>
      </dgm:extLst>
    </dgm:pt>
    <dgm:pt modelId="{826D7EC7-F42C-4FBB-BA84-0AA4C9D098D2}" type="pres">
      <dgm:prSet presAssocID="{55718B35-8298-48C3-B457-779FA613333A}" presName="text" presStyleLbl="node1" presStyleIdx="2" presStyleCnt="3">
        <dgm:presLayoutVars>
          <dgm:bulletEnabled val="1"/>
        </dgm:presLayoutVars>
      </dgm:prSet>
      <dgm:spPr/>
    </dgm:pt>
  </dgm:ptLst>
  <dgm:cxnLst>
    <dgm:cxn modelId="{40E8FA04-BF44-47CD-8493-7E6CF1101B98}" type="presOf" srcId="{7D4B814B-81F9-439E-8470-9B984EF54CE0}" destId="{AFC64441-F124-4824-9E13-CEA9A21BC435}" srcOrd="1" destOrd="4" presId="urn:microsoft.com/office/officeart/2005/8/layout/vList4"/>
    <dgm:cxn modelId="{3893DE09-88FB-419B-B389-E1D5F68CC340}" type="presOf" srcId="{7ED6415E-985E-42BB-9230-731A6A507CC8}" destId="{E3C1941B-EC9D-4865-927B-621E8F914FA2}" srcOrd="0" destOrd="2" presId="urn:microsoft.com/office/officeart/2005/8/layout/vList4"/>
    <dgm:cxn modelId="{BCFD4229-8C24-4074-94BF-6E764F826340}" type="presOf" srcId="{D4CCBA1A-3B40-41A5-BECD-1D03984D5A7A}" destId="{AFC64441-F124-4824-9E13-CEA9A21BC435}" srcOrd="1" destOrd="5" presId="urn:microsoft.com/office/officeart/2005/8/layout/vList4"/>
    <dgm:cxn modelId="{78FF7D36-51A4-43C0-94A4-9ED1112411F6}" type="presOf" srcId="{983970B0-5F71-438C-9AD0-E12BAC61A9AC}" destId="{AFC64441-F124-4824-9E13-CEA9A21BC435}" srcOrd="1" destOrd="2" presId="urn:microsoft.com/office/officeart/2005/8/layout/vList4"/>
    <dgm:cxn modelId="{CB9F3037-462F-44CF-A769-65955104F72C}" type="presOf" srcId="{053D718B-CE1C-4F58-8FEB-474646CAA7BF}" destId="{AFC64441-F124-4824-9E13-CEA9A21BC435}" srcOrd="1" destOrd="0" presId="urn:microsoft.com/office/officeart/2005/8/layout/vList4"/>
    <dgm:cxn modelId="{FA694C3D-0F81-4D59-9EB1-E3BD45316765}" type="presOf" srcId="{053D718B-CE1C-4F58-8FEB-474646CAA7BF}" destId="{B3B66C4B-F546-4BA5-BE70-2AF40A6A9B67}" srcOrd="0" destOrd="0" presId="urn:microsoft.com/office/officeart/2005/8/layout/vList4"/>
    <dgm:cxn modelId="{9383E564-2086-4C2C-9A53-5A5CB23DC4E8}" srcId="{7FB7D4F1-6132-4E17-B326-29FCB3A9CFC7}" destId="{816D44D6-0DB0-4270-B574-D01C9AD037DC}" srcOrd="0" destOrd="0" parTransId="{80C5629F-E018-4143-A765-E6FF43E5A585}" sibTransId="{B69831E3-0185-4D6C-A005-F724912BF0F1}"/>
    <dgm:cxn modelId="{BE34BE45-7EF0-4150-9E0C-F09263EDE6DD}" type="presOf" srcId="{95BABD0F-4AD6-444B-9A7A-B7C8E77EA0C7}" destId="{826D7EC7-F42C-4FBB-BA84-0AA4C9D098D2}" srcOrd="1" destOrd="2" presId="urn:microsoft.com/office/officeart/2005/8/layout/vList4"/>
    <dgm:cxn modelId="{461B1E6A-5C0B-4CE9-B465-C79C5E1FB4CE}" type="presOf" srcId="{2709640B-F80C-45F5-98AE-F585D73DFCB6}" destId="{B3B66C4B-F546-4BA5-BE70-2AF40A6A9B67}" srcOrd="0" destOrd="3" presId="urn:microsoft.com/office/officeart/2005/8/layout/vList4"/>
    <dgm:cxn modelId="{FD8E376C-9A52-44D6-B236-5B24C3826C79}" srcId="{55718B35-8298-48C3-B457-779FA613333A}" destId="{95BABD0F-4AD6-444B-9A7A-B7C8E77EA0C7}" srcOrd="1" destOrd="0" parTransId="{306787FE-A0FD-40A9-ABEA-CE3263B71D23}" sibTransId="{E024F960-29F7-4454-9281-FA91DA77CA86}"/>
    <dgm:cxn modelId="{21C09D70-5B20-4FDF-B957-567397234F6B}" srcId="{55718B35-8298-48C3-B457-779FA613333A}" destId="{37E8040D-B773-4699-B06D-B518B62632F5}" srcOrd="0" destOrd="0" parTransId="{DD130688-98D7-43B7-9EE1-F483691FBE9B}" sibTransId="{E4CD386F-725C-41B5-9140-F0850675E92B}"/>
    <dgm:cxn modelId="{0084B459-AFDD-46DE-947B-79BC8FEB1095}" type="presOf" srcId="{7D4B814B-81F9-439E-8470-9B984EF54CE0}" destId="{B3B66C4B-F546-4BA5-BE70-2AF40A6A9B67}" srcOrd="0" destOrd="4" presId="urn:microsoft.com/office/officeart/2005/8/layout/vList4"/>
    <dgm:cxn modelId="{863EDA5A-7C5C-46E3-9EEC-3F6982D601C9}" srcId="{053D718B-CE1C-4F58-8FEB-474646CAA7BF}" destId="{983970B0-5F71-438C-9AD0-E12BAC61A9AC}" srcOrd="1" destOrd="0" parTransId="{D02AEF94-B984-448B-8A5E-0DDD22A5D1AA}" sibTransId="{73851153-E36F-49E3-B53C-DDF4EEA86595}"/>
    <dgm:cxn modelId="{24E2C67B-C9EC-452D-A2EA-8ACBBBDEE76E}" srcId="{533F7D2D-AE4D-4A68-ABE4-9D71AED5AD36}" destId="{7FB7D4F1-6132-4E17-B326-29FCB3A9CFC7}" srcOrd="0" destOrd="0" parTransId="{60F920A4-FE8D-47E1-818B-29383132A5B1}" sibTransId="{A62DDA3F-40F3-48F1-ACAF-E588FD8840A0}"/>
    <dgm:cxn modelId="{29C39182-6431-4DA0-99B6-49A52BC39FC5}" type="presOf" srcId="{816D44D6-0DB0-4270-B574-D01C9AD037DC}" destId="{3F5514FE-A9FE-4C47-8609-E2DE303E4367}" srcOrd="1" destOrd="1" presId="urn:microsoft.com/office/officeart/2005/8/layout/vList4"/>
    <dgm:cxn modelId="{41B0D386-BD11-424B-82A1-CD7B6B6EA8A8}" srcId="{533F7D2D-AE4D-4A68-ABE4-9D71AED5AD36}" destId="{55718B35-8298-48C3-B457-779FA613333A}" srcOrd="2" destOrd="0" parTransId="{5D8492B9-F6B3-4F6D-AE63-3C582F82E2B8}" sibTransId="{55E465C5-3A1C-4085-8E36-B743392B88D9}"/>
    <dgm:cxn modelId="{D71CB38A-DADB-49D3-8EB8-A49AA94CD793}" srcId="{053D718B-CE1C-4F58-8FEB-474646CAA7BF}" destId="{7D4B814B-81F9-439E-8470-9B984EF54CE0}" srcOrd="3" destOrd="0" parTransId="{FBA221D8-E673-4CEA-9383-B13B0F5F203A}" sibTransId="{6AD4AFC9-A2B7-424B-9E6C-122FA04C0654}"/>
    <dgm:cxn modelId="{D1306AA0-1AD1-49DA-AE64-FE802B54463C}" type="presOf" srcId="{55718B35-8298-48C3-B457-779FA613333A}" destId="{826D7EC7-F42C-4FBB-BA84-0AA4C9D098D2}" srcOrd="1" destOrd="0" presId="urn:microsoft.com/office/officeart/2005/8/layout/vList4"/>
    <dgm:cxn modelId="{22D140A2-2411-410D-9C9D-1F319542A5FE}" type="presOf" srcId="{55718B35-8298-48C3-B457-779FA613333A}" destId="{519B4147-59BF-49FA-AB0F-78C5E24F89C2}" srcOrd="0" destOrd="0" presId="urn:microsoft.com/office/officeart/2005/8/layout/vList4"/>
    <dgm:cxn modelId="{1321BBAA-0E69-4C28-B520-CEF031B35D4D}" type="presOf" srcId="{6D1A5C43-F062-4BEA-A76E-91D195697830}" destId="{AFC64441-F124-4824-9E13-CEA9A21BC435}" srcOrd="1" destOrd="6" presId="urn:microsoft.com/office/officeart/2005/8/layout/vList4"/>
    <dgm:cxn modelId="{939006B4-C50E-4F53-A9D2-15E9AD4A875A}" type="presOf" srcId="{33856181-81FC-47CA-BF8C-62AA54E2DAFE}" destId="{B3B66C4B-F546-4BA5-BE70-2AF40A6A9B67}" srcOrd="0" destOrd="1" presId="urn:microsoft.com/office/officeart/2005/8/layout/vList4"/>
    <dgm:cxn modelId="{492D0BB7-CB8F-4584-8851-8991089EB162}" type="presOf" srcId="{7FB7D4F1-6132-4E17-B326-29FCB3A9CFC7}" destId="{E3C1941B-EC9D-4865-927B-621E8F914FA2}" srcOrd="0" destOrd="0" presId="urn:microsoft.com/office/officeart/2005/8/layout/vList4"/>
    <dgm:cxn modelId="{6934D1BC-F226-430A-B518-24A588C3C079}" type="presOf" srcId="{983970B0-5F71-438C-9AD0-E12BAC61A9AC}" destId="{B3B66C4B-F546-4BA5-BE70-2AF40A6A9B67}" srcOrd="0" destOrd="2" presId="urn:microsoft.com/office/officeart/2005/8/layout/vList4"/>
    <dgm:cxn modelId="{04CED5BC-6032-43FB-B7E5-C6B405409CAB}" srcId="{053D718B-CE1C-4F58-8FEB-474646CAA7BF}" destId="{2709640B-F80C-45F5-98AE-F585D73DFCB6}" srcOrd="2" destOrd="0" parTransId="{05023F00-FA6C-40D1-AF34-89E5618B2949}" sibTransId="{6266FA1D-AA0F-48B8-8A01-93F77A14D520}"/>
    <dgm:cxn modelId="{08FB43BD-DAF4-4FCB-A6B9-66A7A828E5C0}" srcId="{533F7D2D-AE4D-4A68-ABE4-9D71AED5AD36}" destId="{053D718B-CE1C-4F58-8FEB-474646CAA7BF}" srcOrd="1" destOrd="0" parTransId="{E534D668-3195-4AB5-8B3A-607A0A18F780}" sibTransId="{CADE396E-F4DE-4967-A064-E717BC1994F9}"/>
    <dgm:cxn modelId="{63F099BD-C3B4-4294-8B12-E53890D1A7B1}" type="presOf" srcId="{33856181-81FC-47CA-BF8C-62AA54E2DAFE}" destId="{AFC64441-F124-4824-9E13-CEA9A21BC435}" srcOrd="1" destOrd="1" presId="urn:microsoft.com/office/officeart/2005/8/layout/vList4"/>
    <dgm:cxn modelId="{AE1130BF-4922-47B0-A46D-7076B0CC8920}" type="presOf" srcId="{D4CCBA1A-3B40-41A5-BECD-1D03984D5A7A}" destId="{B3B66C4B-F546-4BA5-BE70-2AF40A6A9B67}" srcOrd="0" destOrd="5" presId="urn:microsoft.com/office/officeart/2005/8/layout/vList4"/>
    <dgm:cxn modelId="{724086C0-221F-4312-BCFA-A12818AC839F}" srcId="{053D718B-CE1C-4F58-8FEB-474646CAA7BF}" destId="{6D1A5C43-F062-4BEA-A76E-91D195697830}" srcOrd="5" destOrd="0" parTransId="{5C9F62CA-8944-4D6E-87FB-73E260E79FA4}" sibTransId="{46A79340-68D6-4DA3-B1AA-69645348FEFF}"/>
    <dgm:cxn modelId="{983843C7-5FD7-4EB5-8C5C-1CBD3D87F008}" type="presOf" srcId="{816D44D6-0DB0-4270-B574-D01C9AD037DC}" destId="{E3C1941B-EC9D-4865-927B-621E8F914FA2}" srcOrd="0" destOrd="1" presId="urn:microsoft.com/office/officeart/2005/8/layout/vList4"/>
    <dgm:cxn modelId="{8B58DFCC-C099-451F-ADA7-1D41F55A2CDA}" type="presOf" srcId="{2709640B-F80C-45F5-98AE-F585D73DFCB6}" destId="{AFC64441-F124-4824-9E13-CEA9A21BC435}" srcOrd="1" destOrd="3" presId="urn:microsoft.com/office/officeart/2005/8/layout/vList4"/>
    <dgm:cxn modelId="{D8381ED1-274F-47BA-BD44-F25CD0C7AA58}" type="presOf" srcId="{37E8040D-B773-4699-B06D-B518B62632F5}" destId="{519B4147-59BF-49FA-AB0F-78C5E24F89C2}" srcOrd="0" destOrd="1" presId="urn:microsoft.com/office/officeart/2005/8/layout/vList4"/>
    <dgm:cxn modelId="{C07585D9-6AFD-4748-A102-BAC8BD4E19BE}" type="presOf" srcId="{533F7D2D-AE4D-4A68-ABE4-9D71AED5AD36}" destId="{E7CF7708-AA78-4AE3-ACD2-09D7E008F02C}" srcOrd="0" destOrd="0" presId="urn:microsoft.com/office/officeart/2005/8/layout/vList4"/>
    <dgm:cxn modelId="{3061A8DA-0723-43A6-9BC2-83DC51B13188}" type="presOf" srcId="{37E8040D-B773-4699-B06D-B518B62632F5}" destId="{826D7EC7-F42C-4FBB-BA84-0AA4C9D098D2}" srcOrd="1" destOrd="1" presId="urn:microsoft.com/office/officeart/2005/8/layout/vList4"/>
    <dgm:cxn modelId="{6A0907E4-124E-4AD6-8537-151745951C3B}" type="presOf" srcId="{7ED6415E-985E-42BB-9230-731A6A507CC8}" destId="{3F5514FE-A9FE-4C47-8609-E2DE303E4367}" srcOrd="1" destOrd="2" presId="urn:microsoft.com/office/officeart/2005/8/layout/vList4"/>
    <dgm:cxn modelId="{A6DC1FE5-F52E-443D-A813-31C02CFD6565}" srcId="{053D718B-CE1C-4F58-8FEB-474646CAA7BF}" destId="{33856181-81FC-47CA-BF8C-62AA54E2DAFE}" srcOrd="0" destOrd="0" parTransId="{A22B1E42-6F05-4AEC-87A4-6F8D50CC9AEE}" sibTransId="{3F45E4CF-EC43-4C10-9DCC-CE848FF98E1A}"/>
    <dgm:cxn modelId="{1DF589E5-AAE0-4037-96BF-45E205B8F809}" type="presOf" srcId="{6D1A5C43-F062-4BEA-A76E-91D195697830}" destId="{B3B66C4B-F546-4BA5-BE70-2AF40A6A9B67}" srcOrd="0" destOrd="6" presId="urn:microsoft.com/office/officeart/2005/8/layout/vList4"/>
    <dgm:cxn modelId="{FBC54EF0-B089-4738-AFC2-2BC80DBFE5BC}" type="presOf" srcId="{95BABD0F-4AD6-444B-9A7A-B7C8E77EA0C7}" destId="{519B4147-59BF-49FA-AB0F-78C5E24F89C2}" srcOrd="0" destOrd="2" presId="urn:microsoft.com/office/officeart/2005/8/layout/vList4"/>
    <dgm:cxn modelId="{BB59F0F4-FCD0-41B8-9F8C-AE8B2CB8AAEB}" type="presOf" srcId="{7FB7D4F1-6132-4E17-B326-29FCB3A9CFC7}" destId="{3F5514FE-A9FE-4C47-8609-E2DE303E4367}" srcOrd="1" destOrd="0" presId="urn:microsoft.com/office/officeart/2005/8/layout/vList4"/>
    <dgm:cxn modelId="{4AE526F9-6A69-487B-A442-4A2BF29397A0}" srcId="{7FB7D4F1-6132-4E17-B326-29FCB3A9CFC7}" destId="{7ED6415E-985E-42BB-9230-731A6A507CC8}" srcOrd="1" destOrd="0" parTransId="{367F66BF-DFF6-4611-B790-B07329D34F6E}" sibTransId="{C346DBEA-2920-4ABD-AEBE-58894755BDAA}"/>
    <dgm:cxn modelId="{9D2E8BF9-8CCB-432B-8054-F47EAD208171}" srcId="{053D718B-CE1C-4F58-8FEB-474646CAA7BF}" destId="{D4CCBA1A-3B40-41A5-BECD-1D03984D5A7A}" srcOrd="4" destOrd="0" parTransId="{68D46908-C40F-413B-B02B-9F6F68DDAD2A}" sibTransId="{E89AF549-6336-4302-A595-3854AAF272BD}"/>
    <dgm:cxn modelId="{5796B107-2B6A-4FED-879C-22969844536A}" type="presParOf" srcId="{E7CF7708-AA78-4AE3-ACD2-09D7E008F02C}" destId="{6C6235A0-A67D-4B48-AB27-E3CDDDB1F529}" srcOrd="0" destOrd="0" presId="urn:microsoft.com/office/officeart/2005/8/layout/vList4"/>
    <dgm:cxn modelId="{FBF9BB30-F2A8-41FE-87ED-E1598A9E7593}" type="presParOf" srcId="{6C6235A0-A67D-4B48-AB27-E3CDDDB1F529}" destId="{E3C1941B-EC9D-4865-927B-621E8F914FA2}" srcOrd="0" destOrd="0" presId="urn:microsoft.com/office/officeart/2005/8/layout/vList4"/>
    <dgm:cxn modelId="{98BED88C-72E5-4476-A343-4597412660FB}" type="presParOf" srcId="{6C6235A0-A67D-4B48-AB27-E3CDDDB1F529}" destId="{3BC7CA7E-890A-4FFF-9EB4-F3771AF8BE7F}" srcOrd="1" destOrd="0" presId="urn:microsoft.com/office/officeart/2005/8/layout/vList4"/>
    <dgm:cxn modelId="{FC2CE31D-B713-4736-AFDE-A77130B928FB}" type="presParOf" srcId="{6C6235A0-A67D-4B48-AB27-E3CDDDB1F529}" destId="{3F5514FE-A9FE-4C47-8609-E2DE303E4367}" srcOrd="2" destOrd="0" presId="urn:microsoft.com/office/officeart/2005/8/layout/vList4"/>
    <dgm:cxn modelId="{E1419223-C7C5-46D9-AD5E-B11AF4D7E1EC}" type="presParOf" srcId="{E7CF7708-AA78-4AE3-ACD2-09D7E008F02C}" destId="{001B2304-134E-4430-A005-D66A9568D91F}" srcOrd="1" destOrd="0" presId="urn:microsoft.com/office/officeart/2005/8/layout/vList4"/>
    <dgm:cxn modelId="{6E56431E-1381-4A20-9746-DE4AFF5B743B}" type="presParOf" srcId="{E7CF7708-AA78-4AE3-ACD2-09D7E008F02C}" destId="{4A6EB10A-C63F-478A-80B6-DA935CE9273B}" srcOrd="2" destOrd="0" presId="urn:microsoft.com/office/officeart/2005/8/layout/vList4"/>
    <dgm:cxn modelId="{A54516F7-02ED-43F2-A8B1-C8648DE559F3}" type="presParOf" srcId="{4A6EB10A-C63F-478A-80B6-DA935CE9273B}" destId="{B3B66C4B-F546-4BA5-BE70-2AF40A6A9B67}" srcOrd="0" destOrd="0" presId="urn:microsoft.com/office/officeart/2005/8/layout/vList4"/>
    <dgm:cxn modelId="{5AE132DE-0D2B-45C1-9F4D-6EF91FEE5257}" type="presParOf" srcId="{4A6EB10A-C63F-478A-80B6-DA935CE9273B}" destId="{B0E654CF-C3C3-4CE1-AF96-34135B38746C}" srcOrd="1" destOrd="0" presId="urn:microsoft.com/office/officeart/2005/8/layout/vList4"/>
    <dgm:cxn modelId="{67708D7E-5CCC-42E7-899D-322F7121F73B}" type="presParOf" srcId="{4A6EB10A-C63F-478A-80B6-DA935CE9273B}" destId="{AFC64441-F124-4824-9E13-CEA9A21BC435}" srcOrd="2" destOrd="0" presId="urn:microsoft.com/office/officeart/2005/8/layout/vList4"/>
    <dgm:cxn modelId="{516F6AD3-513A-4BD0-AD90-F8EFE8D9BC30}" type="presParOf" srcId="{E7CF7708-AA78-4AE3-ACD2-09D7E008F02C}" destId="{74C16707-ED5E-4304-8B4B-E98B0E5C2C44}" srcOrd="3" destOrd="0" presId="urn:microsoft.com/office/officeart/2005/8/layout/vList4"/>
    <dgm:cxn modelId="{028B6EDE-4810-4067-90A9-EC5219769F79}" type="presParOf" srcId="{E7CF7708-AA78-4AE3-ACD2-09D7E008F02C}" destId="{D4AF2DB6-1C5F-4171-B1A0-8B2170E2C1DF}" srcOrd="4" destOrd="0" presId="urn:microsoft.com/office/officeart/2005/8/layout/vList4"/>
    <dgm:cxn modelId="{8F1F453A-18F4-4FE9-BD45-14063BFEFB7D}" type="presParOf" srcId="{D4AF2DB6-1C5F-4171-B1A0-8B2170E2C1DF}" destId="{519B4147-59BF-49FA-AB0F-78C5E24F89C2}" srcOrd="0" destOrd="0" presId="urn:microsoft.com/office/officeart/2005/8/layout/vList4"/>
    <dgm:cxn modelId="{25FAD47A-F479-4922-8773-803D7AE12FFD}" type="presParOf" srcId="{D4AF2DB6-1C5F-4171-B1A0-8B2170E2C1DF}" destId="{6A4DD4A8-7CCE-4F0E-BC29-180264481CE9}" srcOrd="1" destOrd="0" presId="urn:microsoft.com/office/officeart/2005/8/layout/vList4"/>
    <dgm:cxn modelId="{D1BC858E-96B4-4E67-9F87-CC2EA3CA49EA}" type="presParOf" srcId="{D4AF2DB6-1C5F-4171-B1A0-8B2170E2C1DF}" destId="{826D7EC7-F42C-4FBB-BA84-0AA4C9D098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E48F0-7C69-4886-B506-51695CC450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C13C4F-0753-4473-B813-13F8BA9A5B98}">
      <dgm:prSet phldrT="[Tekst]"/>
      <dgm:spPr/>
      <dgm:t>
        <a:bodyPr/>
        <a:lstStyle/>
        <a:p>
          <a:r>
            <a:rPr lang="nl-BE" dirty="0"/>
            <a:t>Vroege studiekeuze ( </a:t>
          </a:r>
          <a:r>
            <a:rPr lang="nl-BE" dirty="0" err="1"/>
            <a:t>early</a:t>
          </a:r>
          <a:r>
            <a:rPr lang="nl-BE" dirty="0"/>
            <a:t> tracking)</a:t>
          </a:r>
          <a:endParaRPr lang="en-GB" dirty="0"/>
        </a:p>
      </dgm:t>
    </dgm:pt>
    <dgm:pt modelId="{05E85C45-774C-42A5-84F8-441324C82424}" type="parTrans" cxnId="{57BC97F9-86AB-481F-B200-BAE79532FE42}">
      <dgm:prSet/>
      <dgm:spPr/>
      <dgm:t>
        <a:bodyPr/>
        <a:lstStyle/>
        <a:p>
          <a:endParaRPr lang="en-GB"/>
        </a:p>
      </dgm:t>
    </dgm:pt>
    <dgm:pt modelId="{4E5577EC-B7F8-4446-991F-6D153936BEF6}" type="sibTrans" cxnId="{57BC97F9-86AB-481F-B200-BAE79532FE42}">
      <dgm:prSet/>
      <dgm:spPr/>
      <dgm:t>
        <a:bodyPr/>
        <a:lstStyle/>
        <a:p>
          <a:endParaRPr lang="en-GB"/>
        </a:p>
      </dgm:t>
    </dgm:pt>
    <dgm:pt modelId="{9465608B-1498-4130-BA10-A4B92655D8D4}">
      <dgm:prSet phldrT="[Tekst]"/>
      <dgm:spPr/>
      <dgm:t>
        <a:bodyPr/>
        <a:lstStyle/>
        <a:p>
          <a:r>
            <a:rPr lang="nl-BE" dirty="0"/>
            <a:t>Hiërarchisch systeem</a:t>
          </a:r>
          <a:endParaRPr lang="en-GB" dirty="0"/>
        </a:p>
      </dgm:t>
    </dgm:pt>
    <dgm:pt modelId="{482284B9-A65F-4A57-BA30-7F92A7C967A0}" type="parTrans" cxnId="{FA44D3F3-1738-40A6-BCD7-8481D5868E6C}">
      <dgm:prSet/>
      <dgm:spPr/>
      <dgm:t>
        <a:bodyPr/>
        <a:lstStyle/>
        <a:p>
          <a:endParaRPr lang="en-GB"/>
        </a:p>
      </dgm:t>
    </dgm:pt>
    <dgm:pt modelId="{3099D87E-7835-4FDB-95D9-F7570B487F3F}" type="sibTrans" cxnId="{FA44D3F3-1738-40A6-BCD7-8481D5868E6C}">
      <dgm:prSet/>
      <dgm:spPr/>
      <dgm:t>
        <a:bodyPr/>
        <a:lstStyle/>
        <a:p>
          <a:endParaRPr lang="en-GB"/>
        </a:p>
      </dgm:t>
    </dgm:pt>
    <dgm:pt modelId="{6410CAB8-ABA7-49D7-B285-2D2256345C38}">
      <dgm:prSet phldrT="[Tekst]"/>
      <dgm:spPr/>
      <dgm:t>
        <a:bodyPr/>
        <a:lstStyle/>
        <a:p>
          <a:r>
            <a:rPr lang="nl-BE" dirty="0"/>
            <a:t>Monolinguïstisch</a:t>
          </a:r>
          <a:endParaRPr lang="en-GB" dirty="0"/>
        </a:p>
      </dgm:t>
    </dgm:pt>
    <dgm:pt modelId="{F6AB396E-F07C-4915-9A4F-C0A07C8C33EA}" type="parTrans" cxnId="{6B633E40-5526-48A3-8900-7149533D86D0}">
      <dgm:prSet/>
      <dgm:spPr/>
      <dgm:t>
        <a:bodyPr/>
        <a:lstStyle/>
        <a:p>
          <a:endParaRPr lang="en-GB"/>
        </a:p>
      </dgm:t>
    </dgm:pt>
    <dgm:pt modelId="{DD43F461-54E7-402B-A7B2-4F3368FCEA28}" type="sibTrans" cxnId="{6B633E40-5526-48A3-8900-7149533D86D0}">
      <dgm:prSet/>
      <dgm:spPr/>
      <dgm:t>
        <a:bodyPr/>
        <a:lstStyle/>
        <a:p>
          <a:endParaRPr lang="en-GB"/>
        </a:p>
      </dgm:t>
    </dgm:pt>
    <dgm:pt modelId="{AC8FFE06-B4D8-46C1-B562-B711A38CDE2B}">
      <dgm:prSet phldrT="[Tekst]"/>
      <dgm:spPr/>
      <dgm:t>
        <a:bodyPr/>
        <a:lstStyle/>
        <a:p>
          <a:r>
            <a:rPr lang="nl-BE" dirty="0"/>
            <a:t>Gedecentraliseerde beleidsvoering</a:t>
          </a:r>
        </a:p>
      </dgm:t>
    </dgm:pt>
    <dgm:pt modelId="{720C6E65-A944-410C-8C4C-29DE6CFEB0D6}" type="parTrans" cxnId="{0974A22D-31E5-4431-9CFF-1E4330135EB4}">
      <dgm:prSet/>
      <dgm:spPr/>
      <dgm:t>
        <a:bodyPr/>
        <a:lstStyle/>
        <a:p>
          <a:endParaRPr lang="en-GB"/>
        </a:p>
      </dgm:t>
    </dgm:pt>
    <dgm:pt modelId="{F800B266-C397-440B-B647-B7AD500A6AEE}" type="sibTrans" cxnId="{0974A22D-31E5-4431-9CFF-1E4330135EB4}">
      <dgm:prSet/>
      <dgm:spPr/>
      <dgm:t>
        <a:bodyPr/>
        <a:lstStyle/>
        <a:p>
          <a:endParaRPr lang="en-GB"/>
        </a:p>
      </dgm:t>
    </dgm:pt>
    <dgm:pt modelId="{CBD0179E-9EC0-46E3-8F2A-B35499B870E2}" type="pres">
      <dgm:prSet presAssocID="{63EE48F0-7C69-4886-B506-51695CC450FA}" presName="Name0" presStyleCnt="0">
        <dgm:presLayoutVars>
          <dgm:chMax val="7"/>
          <dgm:chPref val="7"/>
          <dgm:dir/>
        </dgm:presLayoutVars>
      </dgm:prSet>
      <dgm:spPr/>
    </dgm:pt>
    <dgm:pt modelId="{F6FC4E3A-226D-4F87-927F-565E2D3C0529}" type="pres">
      <dgm:prSet presAssocID="{63EE48F0-7C69-4886-B506-51695CC450FA}" presName="Name1" presStyleCnt="0"/>
      <dgm:spPr/>
    </dgm:pt>
    <dgm:pt modelId="{0E80C42D-0DD7-43F7-9455-1EDE24AD2CB0}" type="pres">
      <dgm:prSet presAssocID="{63EE48F0-7C69-4886-B506-51695CC450FA}" presName="cycle" presStyleCnt="0"/>
      <dgm:spPr/>
    </dgm:pt>
    <dgm:pt modelId="{8FD7A23B-D191-42D6-BEBF-DBE767CB8FC1}" type="pres">
      <dgm:prSet presAssocID="{63EE48F0-7C69-4886-B506-51695CC450FA}" presName="srcNode" presStyleLbl="node1" presStyleIdx="0" presStyleCnt="4"/>
      <dgm:spPr/>
    </dgm:pt>
    <dgm:pt modelId="{904CA949-353F-4648-8D0A-809372C0DB41}" type="pres">
      <dgm:prSet presAssocID="{63EE48F0-7C69-4886-B506-51695CC450FA}" presName="conn" presStyleLbl="parChTrans1D2" presStyleIdx="0" presStyleCnt="1"/>
      <dgm:spPr/>
    </dgm:pt>
    <dgm:pt modelId="{78A4D865-193D-48B7-BF04-C55182B559F0}" type="pres">
      <dgm:prSet presAssocID="{63EE48F0-7C69-4886-B506-51695CC450FA}" presName="extraNode" presStyleLbl="node1" presStyleIdx="0" presStyleCnt="4"/>
      <dgm:spPr/>
    </dgm:pt>
    <dgm:pt modelId="{819707A0-FF79-4EF8-884C-C9FFCB00E23E}" type="pres">
      <dgm:prSet presAssocID="{63EE48F0-7C69-4886-B506-51695CC450FA}" presName="dstNode" presStyleLbl="node1" presStyleIdx="0" presStyleCnt="4"/>
      <dgm:spPr/>
    </dgm:pt>
    <dgm:pt modelId="{A102FC3D-A794-4903-941B-147D1801BF55}" type="pres">
      <dgm:prSet presAssocID="{B3C13C4F-0753-4473-B813-13F8BA9A5B98}" presName="text_1" presStyleLbl="node1" presStyleIdx="0" presStyleCnt="4">
        <dgm:presLayoutVars>
          <dgm:bulletEnabled val="1"/>
        </dgm:presLayoutVars>
      </dgm:prSet>
      <dgm:spPr/>
    </dgm:pt>
    <dgm:pt modelId="{96816F7E-A9D9-494F-BD29-D9C7AD610594}" type="pres">
      <dgm:prSet presAssocID="{B3C13C4F-0753-4473-B813-13F8BA9A5B98}" presName="accent_1" presStyleCnt="0"/>
      <dgm:spPr/>
    </dgm:pt>
    <dgm:pt modelId="{2D44D06B-96DA-420E-8BC9-791D27292944}" type="pres">
      <dgm:prSet presAssocID="{B3C13C4F-0753-4473-B813-13F8BA9A5B98}" presName="accentRepeatNode" presStyleLbl="solidFgAcc1" presStyleIdx="0" presStyleCnt="4"/>
      <dgm:spPr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gwijzer silhouet"/>
        </a:ext>
      </dgm:extLst>
    </dgm:pt>
    <dgm:pt modelId="{72802431-62B4-4451-84BD-A5D98A9A4FF2}" type="pres">
      <dgm:prSet presAssocID="{9465608B-1498-4130-BA10-A4B92655D8D4}" presName="text_2" presStyleLbl="node1" presStyleIdx="1" presStyleCnt="4">
        <dgm:presLayoutVars>
          <dgm:bulletEnabled val="1"/>
        </dgm:presLayoutVars>
      </dgm:prSet>
      <dgm:spPr/>
    </dgm:pt>
    <dgm:pt modelId="{35F8691D-57CC-499B-B00E-3F694A7C65A3}" type="pres">
      <dgm:prSet presAssocID="{9465608B-1498-4130-BA10-A4B92655D8D4}" presName="accent_2" presStyleCnt="0"/>
      <dgm:spPr/>
    </dgm:pt>
    <dgm:pt modelId="{F37759E3-CEC7-4AEB-BF96-D42821AE3BC1}" type="pres">
      <dgm:prSet presAssocID="{9465608B-1498-4130-BA10-A4B92655D8D4}" presName="accentRepeatNode" presStyleLbl="solidFgAcc1" presStyleIdx="1" presStyleCnt="4"/>
      <dgm:spPr>
        <a:blipFill dpi="0"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silhouet"/>
        </a:ext>
      </dgm:extLst>
    </dgm:pt>
    <dgm:pt modelId="{2CD3B381-B1A2-434F-8073-A07F51C3B008}" type="pres">
      <dgm:prSet presAssocID="{6410CAB8-ABA7-49D7-B285-2D2256345C38}" presName="text_3" presStyleLbl="node1" presStyleIdx="2" presStyleCnt="4">
        <dgm:presLayoutVars>
          <dgm:bulletEnabled val="1"/>
        </dgm:presLayoutVars>
      </dgm:prSet>
      <dgm:spPr/>
    </dgm:pt>
    <dgm:pt modelId="{6CB30339-968F-4872-968E-A985C589C715}" type="pres">
      <dgm:prSet presAssocID="{6410CAB8-ABA7-49D7-B285-2D2256345C38}" presName="accent_3" presStyleCnt="0"/>
      <dgm:spPr/>
    </dgm:pt>
    <dgm:pt modelId="{B597F340-0801-41B5-88D7-B65ED5CF869A}" type="pres">
      <dgm:prSet presAssocID="{6410CAB8-ABA7-49D7-B285-2D2256345C38}" presName="accentRepeatNode" presStyleLbl="solidFgAcc1" presStyleIdx="2" presStyleCnt="4"/>
      <dgm:spPr>
        <a:blipFill dpi="0"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 silhouet"/>
        </a:ext>
      </dgm:extLst>
    </dgm:pt>
    <dgm:pt modelId="{26D3B142-7015-48E0-A5EE-14E65032C2BC}" type="pres">
      <dgm:prSet presAssocID="{AC8FFE06-B4D8-46C1-B562-B711A38CDE2B}" presName="text_4" presStyleLbl="node1" presStyleIdx="3" presStyleCnt="4">
        <dgm:presLayoutVars>
          <dgm:bulletEnabled val="1"/>
        </dgm:presLayoutVars>
      </dgm:prSet>
      <dgm:spPr/>
    </dgm:pt>
    <dgm:pt modelId="{FBF145F4-59E1-4241-9923-D6DE0A1622F0}" type="pres">
      <dgm:prSet presAssocID="{AC8FFE06-B4D8-46C1-B562-B711A38CDE2B}" presName="accent_4" presStyleCnt="0"/>
      <dgm:spPr/>
    </dgm:pt>
    <dgm:pt modelId="{1A1B2602-1DED-4B37-BBA8-8ABFE13A9358}" type="pres">
      <dgm:prSet presAssocID="{AC8FFE06-B4D8-46C1-B562-B711A38CDE2B}" presName="accentRepeatNode" presStyleLbl="solidFgAcc1" presStyleIdx="3" presStyleCnt="4"/>
      <dgm:spPr>
        <a:blipFill dpi="0"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erkdiagram silhouet"/>
        </a:ext>
      </dgm:extLst>
    </dgm:pt>
  </dgm:ptLst>
  <dgm:cxnLst>
    <dgm:cxn modelId="{12DEDC06-9D73-4935-9794-F620692BD18E}" type="presOf" srcId="{AC8FFE06-B4D8-46C1-B562-B711A38CDE2B}" destId="{26D3B142-7015-48E0-A5EE-14E65032C2BC}" srcOrd="0" destOrd="0" presId="urn:microsoft.com/office/officeart/2008/layout/VerticalCurvedList"/>
    <dgm:cxn modelId="{0974A22D-31E5-4431-9CFF-1E4330135EB4}" srcId="{63EE48F0-7C69-4886-B506-51695CC450FA}" destId="{AC8FFE06-B4D8-46C1-B562-B711A38CDE2B}" srcOrd="3" destOrd="0" parTransId="{720C6E65-A944-410C-8C4C-29DE6CFEB0D6}" sibTransId="{F800B266-C397-440B-B647-B7AD500A6AEE}"/>
    <dgm:cxn modelId="{6B633E40-5526-48A3-8900-7149533D86D0}" srcId="{63EE48F0-7C69-4886-B506-51695CC450FA}" destId="{6410CAB8-ABA7-49D7-B285-2D2256345C38}" srcOrd="2" destOrd="0" parTransId="{F6AB396E-F07C-4915-9A4F-C0A07C8C33EA}" sibTransId="{DD43F461-54E7-402B-A7B2-4F3368FCEA28}"/>
    <dgm:cxn modelId="{0259F867-2171-4330-B6A7-E6CADA714D8E}" type="presOf" srcId="{63EE48F0-7C69-4886-B506-51695CC450FA}" destId="{CBD0179E-9EC0-46E3-8F2A-B35499B870E2}" srcOrd="0" destOrd="0" presId="urn:microsoft.com/office/officeart/2008/layout/VerticalCurvedList"/>
    <dgm:cxn modelId="{5A05F09A-66AC-4B79-B31C-F06471836F91}" type="presOf" srcId="{9465608B-1498-4130-BA10-A4B92655D8D4}" destId="{72802431-62B4-4451-84BD-A5D98A9A4FF2}" srcOrd="0" destOrd="0" presId="urn:microsoft.com/office/officeart/2008/layout/VerticalCurvedList"/>
    <dgm:cxn modelId="{947636B5-E04E-4459-B582-BB6E4C49B5D5}" type="presOf" srcId="{4E5577EC-B7F8-4446-991F-6D153936BEF6}" destId="{904CA949-353F-4648-8D0A-809372C0DB41}" srcOrd="0" destOrd="0" presId="urn:microsoft.com/office/officeart/2008/layout/VerticalCurvedList"/>
    <dgm:cxn modelId="{A58331C7-9C87-44A0-B1EE-0D56E1DBEA38}" type="presOf" srcId="{6410CAB8-ABA7-49D7-B285-2D2256345C38}" destId="{2CD3B381-B1A2-434F-8073-A07F51C3B008}" srcOrd="0" destOrd="0" presId="urn:microsoft.com/office/officeart/2008/layout/VerticalCurvedList"/>
    <dgm:cxn modelId="{99B4FEE1-1AD5-4C50-9432-94361E1FC059}" type="presOf" srcId="{B3C13C4F-0753-4473-B813-13F8BA9A5B98}" destId="{A102FC3D-A794-4903-941B-147D1801BF55}" srcOrd="0" destOrd="0" presId="urn:microsoft.com/office/officeart/2008/layout/VerticalCurvedList"/>
    <dgm:cxn modelId="{FA44D3F3-1738-40A6-BCD7-8481D5868E6C}" srcId="{63EE48F0-7C69-4886-B506-51695CC450FA}" destId="{9465608B-1498-4130-BA10-A4B92655D8D4}" srcOrd="1" destOrd="0" parTransId="{482284B9-A65F-4A57-BA30-7F92A7C967A0}" sibTransId="{3099D87E-7835-4FDB-95D9-F7570B487F3F}"/>
    <dgm:cxn modelId="{57BC97F9-86AB-481F-B200-BAE79532FE42}" srcId="{63EE48F0-7C69-4886-B506-51695CC450FA}" destId="{B3C13C4F-0753-4473-B813-13F8BA9A5B98}" srcOrd="0" destOrd="0" parTransId="{05E85C45-774C-42A5-84F8-441324C82424}" sibTransId="{4E5577EC-B7F8-4446-991F-6D153936BEF6}"/>
    <dgm:cxn modelId="{1F95B070-B2A2-4C5F-824E-25245499FB1C}" type="presParOf" srcId="{CBD0179E-9EC0-46E3-8F2A-B35499B870E2}" destId="{F6FC4E3A-226D-4F87-927F-565E2D3C0529}" srcOrd="0" destOrd="0" presId="urn:microsoft.com/office/officeart/2008/layout/VerticalCurvedList"/>
    <dgm:cxn modelId="{A1BE5CDE-95AC-4A9A-A705-36E72903F3C6}" type="presParOf" srcId="{F6FC4E3A-226D-4F87-927F-565E2D3C0529}" destId="{0E80C42D-0DD7-43F7-9455-1EDE24AD2CB0}" srcOrd="0" destOrd="0" presId="urn:microsoft.com/office/officeart/2008/layout/VerticalCurvedList"/>
    <dgm:cxn modelId="{8F4822B3-F59B-4BC9-95CD-BF792F543563}" type="presParOf" srcId="{0E80C42D-0DD7-43F7-9455-1EDE24AD2CB0}" destId="{8FD7A23B-D191-42D6-BEBF-DBE767CB8FC1}" srcOrd="0" destOrd="0" presId="urn:microsoft.com/office/officeart/2008/layout/VerticalCurvedList"/>
    <dgm:cxn modelId="{3CBC5B7C-6DE6-49DE-8050-29C7C0570EA6}" type="presParOf" srcId="{0E80C42D-0DD7-43F7-9455-1EDE24AD2CB0}" destId="{904CA949-353F-4648-8D0A-809372C0DB41}" srcOrd="1" destOrd="0" presId="urn:microsoft.com/office/officeart/2008/layout/VerticalCurvedList"/>
    <dgm:cxn modelId="{E310D611-681F-415B-B81D-D8D67359109A}" type="presParOf" srcId="{0E80C42D-0DD7-43F7-9455-1EDE24AD2CB0}" destId="{78A4D865-193D-48B7-BF04-C55182B559F0}" srcOrd="2" destOrd="0" presId="urn:microsoft.com/office/officeart/2008/layout/VerticalCurvedList"/>
    <dgm:cxn modelId="{F396A66E-A54E-4880-AD9D-B561BF3630CD}" type="presParOf" srcId="{0E80C42D-0DD7-43F7-9455-1EDE24AD2CB0}" destId="{819707A0-FF79-4EF8-884C-C9FFCB00E23E}" srcOrd="3" destOrd="0" presId="urn:microsoft.com/office/officeart/2008/layout/VerticalCurvedList"/>
    <dgm:cxn modelId="{F460FBB8-014F-48E3-A94E-CE3D8A365FB7}" type="presParOf" srcId="{F6FC4E3A-226D-4F87-927F-565E2D3C0529}" destId="{A102FC3D-A794-4903-941B-147D1801BF55}" srcOrd="1" destOrd="0" presId="urn:microsoft.com/office/officeart/2008/layout/VerticalCurvedList"/>
    <dgm:cxn modelId="{95C7F93D-7384-4BD5-A691-B97FCFFCBF9D}" type="presParOf" srcId="{F6FC4E3A-226D-4F87-927F-565E2D3C0529}" destId="{96816F7E-A9D9-494F-BD29-D9C7AD610594}" srcOrd="2" destOrd="0" presId="urn:microsoft.com/office/officeart/2008/layout/VerticalCurvedList"/>
    <dgm:cxn modelId="{7CD583ED-7784-4A4D-8E2B-47730DB72C26}" type="presParOf" srcId="{96816F7E-A9D9-494F-BD29-D9C7AD610594}" destId="{2D44D06B-96DA-420E-8BC9-791D27292944}" srcOrd="0" destOrd="0" presId="urn:microsoft.com/office/officeart/2008/layout/VerticalCurvedList"/>
    <dgm:cxn modelId="{2CA2A31C-0672-4643-AF93-240303DEA721}" type="presParOf" srcId="{F6FC4E3A-226D-4F87-927F-565E2D3C0529}" destId="{72802431-62B4-4451-84BD-A5D98A9A4FF2}" srcOrd="3" destOrd="0" presId="urn:microsoft.com/office/officeart/2008/layout/VerticalCurvedList"/>
    <dgm:cxn modelId="{60EEF32D-2E2F-498E-AA81-927AD682BF01}" type="presParOf" srcId="{F6FC4E3A-226D-4F87-927F-565E2D3C0529}" destId="{35F8691D-57CC-499B-B00E-3F694A7C65A3}" srcOrd="4" destOrd="0" presId="urn:microsoft.com/office/officeart/2008/layout/VerticalCurvedList"/>
    <dgm:cxn modelId="{FF7D5EA3-0038-4386-AAEE-40D9202F9716}" type="presParOf" srcId="{35F8691D-57CC-499B-B00E-3F694A7C65A3}" destId="{F37759E3-CEC7-4AEB-BF96-D42821AE3BC1}" srcOrd="0" destOrd="0" presId="urn:microsoft.com/office/officeart/2008/layout/VerticalCurvedList"/>
    <dgm:cxn modelId="{4E785D67-42FE-4A0D-B6C7-00B9FBAF5E2D}" type="presParOf" srcId="{F6FC4E3A-226D-4F87-927F-565E2D3C0529}" destId="{2CD3B381-B1A2-434F-8073-A07F51C3B008}" srcOrd="5" destOrd="0" presId="urn:microsoft.com/office/officeart/2008/layout/VerticalCurvedList"/>
    <dgm:cxn modelId="{8E4CCCCB-27F4-433B-8C11-25CC6660F67D}" type="presParOf" srcId="{F6FC4E3A-226D-4F87-927F-565E2D3C0529}" destId="{6CB30339-968F-4872-968E-A985C589C715}" srcOrd="6" destOrd="0" presId="urn:microsoft.com/office/officeart/2008/layout/VerticalCurvedList"/>
    <dgm:cxn modelId="{B8B716E1-8F00-4156-8B22-74C377A61FDB}" type="presParOf" srcId="{6CB30339-968F-4872-968E-A985C589C715}" destId="{B597F340-0801-41B5-88D7-B65ED5CF869A}" srcOrd="0" destOrd="0" presId="urn:microsoft.com/office/officeart/2008/layout/VerticalCurvedList"/>
    <dgm:cxn modelId="{AEB8F975-E771-4FEF-9DB0-D1421DED10CD}" type="presParOf" srcId="{F6FC4E3A-226D-4F87-927F-565E2D3C0529}" destId="{26D3B142-7015-48E0-A5EE-14E65032C2BC}" srcOrd="7" destOrd="0" presId="urn:microsoft.com/office/officeart/2008/layout/VerticalCurvedList"/>
    <dgm:cxn modelId="{ACE0409D-C70C-4A7A-8EC5-F1954B3F5D2A}" type="presParOf" srcId="{F6FC4E3A-226D-4F87-927F-565E2D3C0529}" destId="{FBF145F4-59E1-4241-9923-D6DE0A1622F0}" srcOrd="8" destOrd="0" presId="urn:microsoft.com/office/officeart/2008/layout/VerticalCurvedList"/>
    <dgm:cxn modelId="{67CD59CE-71E2-4899-8F63-001149EA665E}" type="presParOf" srcId="{FBF145F4-59E1-4241-9923-D6DE0A1622F0}" destId="{1A1B2602-1DED-4B37-BBA8-8ABFE13A93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62624-E7C7-434D-BB76-8FE006B9880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2AAD4FF-A77F-45AF-8667-A95EEE2E6CC9}">
      <dgm:prSet phldrT="[Tekst]"/>
      <dgm:spPr/>
      <dgm:t>
        <a:bodyPr/>
        <a:lstStyle/>
        <a:p>
          <a:r>
            <a:rPr lang="nl-BE"/>
            <a:t>Interviews</a:t>
          </a:r>
          <a:r>
            <a:rPr lang="nl-BE" baseline="0"/>
            <a:t> ex-OKAN-leerlingen</a:t>
          </a:r>
          <a:endParaRPr lang="nl-BE"/>
        </a:p>
      </dgm:t>
    </dgm:pt>
    <dgm:pt modelId="{4925C20D-FCDB-491C-9672-FBD223A802E7}" type="parTrans" cxnId="{8AA1C429-1C88-4A0F-BC2D-12B3F8669AC1}">
      <dgm:prSet/>
      <dgm:spPr/>
      <dgm:t>
        <a:bodyPr/>
        <a:lstStyle/>
        <a:p>
          <a:endParaRPr lang="nl-BE"/>
        </a:p>
      </dgm:t>
    </dgm:pt>
    <dgm:pt modelId="{A798F164-1BC5-4A58-A5F9-94F8EE45637C}" type="sibTrans" cxnId="{8AA1C429-1C88-4A0F-BC2D-12B3F8669AC1}">
      <dgm:prSet/>
      <dgm:spPr/>
      <dgm:t>
        <a:bodyPr/>
        <a:lstStyle/>
        <a:p>
          <a:endParaRPr lang="nl-BE"/>
        </a:p>
      </dgm:t>
    </dgm:pt>
    <dgm:pt modelId="{8317DDEE-10FA-4811-9845-8AEF5F16142B}">
      <dgm:prSet phldrT="[Tekst]"/>
      <dgm:spPr/>
      <dgm:t>
        <a:bodyPr/>
        <a:lstStyle/>
        <a:p>
          <a:r>
            <a:rPr lang="nl-BE" dirty="0"/>
            <a:t>Groep-interviews</a:t>
          </a:r>
          <a:r>
            <a:rPr lang="nl-BE" baseline="0" dirty="0"/>
            <a:t> met 15 leerlingen en hun familie net na OKAN</a:t>
          </a:r>
          <a:endParaRPr lang="nl-BE" dirty="0"/>
        </a:p>
      </dgm:t>
    </dgm:pt>
    <dgm:pt modelId="{A73C90F1-C693-4E0D-ACA0-33C4E5B26FCC}" type="parTrans" cxnId="{AFE07D7A-DF4C-440E-B7D8-78D197CCBC35}">
      <dgm:prSet/>
      <dgm:spPr/>
      <dgm:t>
        <a:bodyPr/>
        <a:lstStyle/>
        <a:p>
          <a:endParaRPr lang="nl-BE"/>
        </a:p>
      </dgm:t>
    </dgm:pt>
    <dgm:pt modelId="{0AD763EA-FA9C-4C3D-902A-737B40D90A69}" type="sibTrans" cxnId="{AFE07D7A-DF4C-440E-B7D8-78D197CCBC35}">
      <dgm:prSet/>
      <dgm:spPr/>
      <dgm:t>
        <a:bodyPr/>
        <a:lstStyle/>
        <a:p>
          <a:endParaRPr lang="nl-BE"/>
        </a:p>
      </dgm:t>
    </dgm:pt>
    <dgm:pt modelId="{952D175D-54B0-4F23-9591-F9AA2D73C077}">
      <dgm:prSet phldrT="[Tekst]"/>
      <dgm:spPr/>
      <dgm:t>
        <a:bodyPr/>
        <a:lstStyle/>
        <a:p>
          <a:r>
            <a:rPr lang="nl-BE" dirty="0"/>
            <a:t>Interviews met 20 OKAN-leerkrachten en 20 reguliere leerkrachten</a:t>
          </a:r>
        </a:p>
      </dgm:t>
    </dgm:pt>
    <dgm:pt modelId="{EE1478AB-5CF4-467D-A7E6-EDA0D4F5615A}" type="parTrans" cxnId="{350D26DB-6DE7-4582-8297-9E8B93BE76E9}">
      <dgm:prSet/>
      <dgm:spPr/>
      <dgm:t>
        <a:bodyPr/>
        <a:lstStyle/>
        <a:p>
          <a:endParaRPr lang="nl-BE"/>
        </a:p>
      </dgm:t>
    </dgm:pt>
    <dgm:pt modelId="{97EB9F40-B75B-46F7-92C6-A72994761F21}" type="sibTrans" cxnId="{350D26DB-6DE7-4582-8297-9E8B93BE76E9}">
      <dgm:prSet/>
      <dgm:spPr/>
      <dgm:t>
        <a:bodyPr/>
        <a:lstStyle/>
        <a:p>
          <a:endParaRPr lang="nl-BE"/>
        </a:p>
      </dgm:t>
    </dgm:pt>
    <dgm:pt modelId="{19D560A6-3EFC-4967-B992-DF71AAD2C2CE}">
      <dgm:prSet phldrT="[Tekst]"/>
      <dgm:spPr/>
      <dgm:t>
        <a:bodyPr/>
        <a:lstStyle/>
        <a:p>
          <a:r>
            <a:rPr lang="nl-BE" dirty="0"/>
            <a:t>Observaties in twee OKAN-scholen gedurende twee schooljaren</a:t>
          </a:r>
        </a:p>
      </dgm:t>
    </dgm:pt>
    <dgm:pt modelId="{2C20852D-1EB4-4BB8-ACC3-E1C781FE77D3}" type="parTrans" cxnId="{4A8E368F-6B59-4C1B-9364-EBB6EA8D4763}">
      <dgm:prSet/>
      <dgm:spPr/>
      <dgm:t>
        <a:bodyPr/>
        <a:lstStyle/>
        <a:p>
          <a:endParaRPr lang="en-GB"/>
        </a:p>
      </dgm:t>
    </dgm:pt>
    <dgm:pt modelId="{61B91AEC-DCE8-48D1-9309-EE31BFB22969}" type="sibTrans" cxnId="{4A8E368F-6B59-4C1B-9364-EBB6EA8D4763}">
      <dgm:prSet/>
      <dgm:spPr/>
      <dgm:t>
        <a:bodyPr/>
        <a:lstStyle/>
        <a:p>
          <a:endParaRPr lang="en-GB"/>
        </a:p>
      </dgm:t>
    </dgm:pt>
    <dgm:pt modelId="{B56BD95A-89C5-47F9-B971-058F8024B962}" type="pres">
      <dgm:prSet presAssocID="{F0A62624-E7C7-434D-BB76-8FE006B9880E}" presName="Name0" presStyleCnt="0">
        <dgm:presLayoutVars>
          <dgm:dir/>
          <dgm:resizeHandles val="exact"/>
        </dgm:presLayoutVars>
      </dgm:prSet>
      <dgm:spPr/>
    </dgm:pt>
    <dgm:pt modelId="{CBEB4FB9-2902-44B2-B6CD-607D211E7FD6}" type="pres">
      <dgm:prSet presAssocID="{52AAD4FF-A77F-45AF-8667-A95EEE2E6CC9}" presName="compNode" presStyleCnt="0"/>
      <dgm:spPr/>
    </dgm:pt>
    <dgm:pt modelId="{F1F891C9-A010-454A-B83D-78ED5A5559C0}" type="pres">
      <dgm:prSet presAssocID="{52AAD4FF-A77F-45AF-8667-A95EEE2E6CC9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6529" t="-9885" r="6529" b="-9885"/>
          </a:stretch>
        </a:blipFill>
      </dgm:spPr>
      <dgm:extLst>
        <a:ext uri="{E40237B7-FDA0-4F09-8148-C483321AD2D9}">
          <dgm14:cNvPr xmlns:dgm14="http://schemas.microsoft.com/office/drawing/2010/diagram" id="0" name="" descr="Gespierde arm met effen opvulling"/>
        </a:ext>
      </dgm:extLst>
    </dgm:pt>
    <dgm:pt modelId="{A58934B9-87BE-4EE2-8FB0-35137C22AF5A}" type="pres">
      <dgm:prSet presAssocID="{52AAD4FF-A77F-45AF-8667-A95EEE2E6CC9}" presName="textRect" presStyleLbl="revTx" presStyleIdx="0" presStyleCnt="4">
        <dgm:presLayoutVars>
          <dgm:bulletEnabled val="1"/>
        </dgm:presLayoutVars>
      </dgm:prSet>
      <dgm:spPr/>
    </dgm:pt>
    <dgm:pt modelId="{AAEEDF11-2023-424D-85DC-3FD3C22C2D9B}" type="pres">
      <dgm:prSet presAssocID="{A798F164-1BC5-4A58-A5F9-94F8EE45637C}" presName="sibTrans" presStyleLbl="sibTrans2D1" presStyleIdx="0" presStyleCnt="0"/>
      <dgm:spPr/>
    </dgm:pt>
    <dgm:pt modelId="{C561BB25-950F-4C64-A545-E7EC72A63050}" type="pres">
      <dgm:prSet presAssocID="{19D560A6-3EFC-4967-B992-DF71AAD2C2CE}" presName="compNode" presStyleCnt="0"/>
      <dgm:spPr/>
    </dgm:pt>
    <dgm:pt modelId="{0F3144FC-46B1-4EA8-B5F8-0D06B2EE3FBD}" type="pres">
      <dgm:prSet presAssocID="{19D560A6-3EFC-4967-B992-DF71AAD2C2CE}" presName="pictRect" presStyleLbl="node1" presStyleIdx="1" presStyleCnt="4" custScaleX="827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238075F-29DB-44BA-80E7-1120C07E65CC}" type="pres">
      <dgm:prSet presAssocID="{19D560A6-3EFC-4967-B992-DF71AAD2C2CE}" presName="textRect" presStyleLbl="revTx" presStyleIdx="1" presStyleCnt="4">
        <dgm:presLayoutVars>
          <dgm:bulletEnabled val="1"/>
        </dgm:presLayoutVars>
      </dgm:prSet>
      <dgm:spPr/>
    </dgm:pt>
    <dgm:pt modelId="{B20BABCB-444A-47FE-A298-A51DB6C6FD69}" type="pres">
      <dgm:prSet presAssocID="{61B91AEC-DCE8-48D1-9309-EE31BFB22969}" presName="sibTrans" presStyleLbl="sibTrans2D1" presStyleIdx="0" presStyleCnt="0"/>
      <dgm:spPr/>
    </dgm:pt>
    <dgm:pt modelId="{AEA767A2-0BD5-4802-A1B1-58F1C2D96FBC}" type="pres">
      <dgm:prSet presAssocID="{8317DDEE-10FA-4811-9845-8AEF5F16142B}" presName="compNode" presStyleCnt="0"/>
      <dgm:spPr/>
    </dgm:pt>
    <dgm:pt modelId="{DD422079-22D8-4DE9-B8BE-AAB85AE253D3}" type="pres">
      <dgm:prSet presAssocID="{8317DDEE-10FA-4811-9845-8AEF5F16142B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raak met effen opvulling"/>
        </a:ext>
      </dgm:extLst>
    </dgm:pt>
    <dgm:pt modelId="{3A361479-D0FE-4ABA-A81F-381745CEE642}" type="pres">
      <dgm:prSet presAssocID="{8317DDEE-10FA-4811-9845-8AEF5F16142B}" presName="textRect" presStyleLbl="revTx" presStyleIdx="2" presStyleCnt="4">
        <dgm:presLayoutVars>
          <dgm:bulletEnabled val="1"/>
        </dgm:presLayoutVars>
      </dgm:prSet>
      <dgm:spPr/>
    </dgm:pt>
    <dgm:pt modelId="{8E16B268-DEB4-4AC5-9AAD-455DDD9E9CE8}" type="pres">
      <dgm:prSet presAssocID="{0AD763EA-FA9C-4C3D-902A-737B40D90A69}" presName="sibTrans" presStyleLbl="sibTrans2D1" presStyleIdx="0" presStyleCnt="0"/>
      <dgm:spPr/>
    </dgm:pt>
    <dgm:pt modelId="{46E8C9FE-9498-4CA1-AE92-4AE367F183CF}" type="pres">
      <dgm:prSet presAssocID="{952D175D-54B0-4F23-9591-F9AA2D73C077}" presName="compNode" presStyleCnt="0"/>
      <dgm:spPr/>
    </dgm:pt>
    <dgm:pt modelId="{DD663ACF-463E-44D2-A834-3C5136078D95}" type="pres">
      <dgm:prSet presAssocID="{952D175D-54B0-4F23-9591-F9AA2D73C077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resentatie met controlelijst met effen opvulling"/>
        </a:ext>
      </dgm:extLst>
    </dgm:pt>
    <dgm:pt modelId="{2A7D5B61-9D66-47CB-842D-445D6E46D872}" type="pres">
      <dgm:prSet presAssocID="{952D175D-54B0-4F23-9591-F9AA2D73C077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4B52ED1C-8C31-4366-860E-522521864C9F}" type="presOf" srcId="{8317DDEE-10FA-4811-9845-8AEF5F16142B}" destId="{3A361479-D0FE-4ABA-A81F-381745CEE642}" srcOrd="0" destOrd="0" presId="urn:microsoft.com/office/officeart/2005/8/layout/pList1"/>
    <dgm:cxn modelId="{8AA1C429-1C88-4A0F-BC2D-12B3F8669AC1}" srcId="{F0A62624-E7C7-434D-BB76-8FE006B9880E}" destId="{52AAD4FF-A77F-45AF-8667-A95EEE2E6CC9}" srcOrd="0" destOrd="0" parTransId="{4925C20D-FCDB-491C-9672-FBD223A802E7}" sibTransId="{A798F164-1BC5-4A58-A5F9-94F8EE45637C}"/>
    <dgm:cxn modelId="{C9341840-3413-44B7-838C-CA83D510FE94}" type="presOf" srcId="{52AAD4FF-A77F-45AF-8667-A95EEE2E6CC9}" destId="{A58934B9-87BE-4EE2-8FB0-35137C22AF5A}" srcOrd="0" destOrd="0" presId="urn:microsoft.com/office/officeart/2005/8/layout/pList1"/>
    <dgm:cxn modelId="{406F815C-5C74-4FD7-A20F-9FEE7BE9E04C}" type="presOf" srcId="{19D560A6-3EFC-4967-B992-DF71AAD2C2CE}" destId="{A238075F-29DB-44BA-80E7-1120C07E65CC}" srcOrd="0" destOrd="0" presId="urn:microsoft.com/office/officeart/2005/8/layout/pList1"/>
    <dgm:cxn modelId="{3403A866-B604-48F4-94FE-2D7A4EC717C7}" type="presOf" srcId="{A798F164-1BC5-4A58-A5F9-94F8EE45637C}" destId="{AAEEDF11-2023-424D-85DC-3FD3C22C2D9B}" srcOrd="0" destOrd="0" presId="urn:microsoft.com/office/officeart/2005/8/layout/pList1"/>
    <dgm:cxn modelId="{18318751-8923-457C-AA0A-2C40BBEA41AC}" type="presOf" srcId="{0AD763EA-FA9C-4C3D-902A-737B40D90A69}" destId="{8E16B268-DEB4-4AC5-9AAD-455DDD9E9CE8}" srcOrd="0" destOrd="0" presId="urn:microsoft.com/office/officeart/2005/8/layout/pList1"/>
    <dgm:cxn modelId="{AFE07D7A-DF4C-440E-B7D8-78D197CCBC35}" srcId="{F0A62624-E7C7-434D-BB76-8FE006B9880E}" destId="{8317DDEE-10FA-4811-9845-8AEF5F16142B}" srcOrd="2" destOrd="0" parTransId="{A73C90F1-C693-4E0D-ACA0-33C4E5B26FCC}" sibTransId="{0AD763EA-FA9C-4C3D-902A-737B40D90A69}"/>
    <dgm:cxn modelId="{ECBA6C7B-DB92-4715-9D2B-782D352727C5}" type="presOf" srcId="{952D175D-54B0-4F23-9591-F9AA2D73C077}" destId="{2A7D5B61-9D66-47CB-842D-445D6E46D872}" srcOrd="0" destOrd="0" presId="urn:microsoft.com/office/officeart/2005/8/layout/pList1"/>
    <dgm:cxn modelId="{CD00F282-520E-4146-BE3D-082C7C72323C}" type="presOf" srcId="{F0A62624-E7C7-434D-BB76-8FE006B9880E}" destId="{B56BD95A-89C5-47F9-B971-058F8024B962}" srcOrd="0" destOrd="0" presId="urn:microsoft.com/office/officeart/2005/8/layout/pList1"/>
    <dgm:cxn modelId="{4A8E368F-6B59-4C1B-9364-EBB6EA8D4763}" srcId="{F0A62624-E7C7-434D-BB76-8FE006B9880E}" destId="{19D560A6-3EFC-4967-B992-DF71AAD2C2CE}" srcOrd="1" destOrd="0" parTransId="{2C20852D-1EB4-4BB8-ACC3-E1C781FE77D3}" sibTransId="{61B91AEC-DCE8-48D1-9309-EE31BFB22969}"/>
    <dgm:cxn modelId="{350D26DB-6DE7-4582-8297-9E8B93BE76E9}" srcId="{F0A62624-E7C7-434D-BB76-8FE006B9880E}" destId="{952D175D-54B0-4F23-9591-F9AA2D73C077}" srcOrd="3" destOrd="0" parTransId="{EE1478AB-5CF4-467D-A7E6-EDA0D4F5615A}" sibTransId="{97EB9F40-B75B-46F7-92C6-A72994761F21}"/>
    <dgm:cxn modelId="{FA74D6E8-82D5-4385-A2D8-89D9B44EE77B}" type="presOf" srcId="{61B91AEC-DCE8-48D1-9309-EE31BFB22969}" destId="{B20BABCB-444A-47FE-A298-A51DB6C6FD69}" srcOrd="0" destOrd="0" presId="urn:microsoft.com/office/officeart/2005/8/layout/pList1"/>
    <dgm:cxn modelId="{3675E882-434B-42EE-99D2-8F31C3869318}" type="presParOf" srcId="{B56BD95A-89C5-47F9-B971-058F8024B962}" destId="{CBEB4FB9-2902-44B2-B6CD-607D211E7FD6}" srcOrd="0" destOrd="0" presId="urn:microsoft.com/office/officeart/2005/8/layout/pList1"/>
    <dgm:cxn modelId="{15465DD8-9177-4EE8-BC9C-A9D10CE31252}" type="presParOf" srcId="{CBEB4FB9-2902-44B2-B6CD-607D211E7FD6}" destId="{F1F891C9-A010-454A-B83D-78ED5A5559C0}" srcOrd="0" destOrd="0" presId="urn:microsoft.com/office/officeart/2005/8/layout/pList1"/>
    <dgm:cxn modelId="{55F5CB64-079C-49CB-AB13-27A6BA07322C}" type="presParOf" srcId="{CBEB4FB9-2902-44B2-B6CD-607D211E7FD6}" destId="{A58934B9-87BE-4EE2-8FB0-35137C22AF5A}" srcOrd="1" destOrd="0" presId="urn:microsoft.com/office/officeart/2005/8/layout/pList1"/>
    <dgm:cxn modelId="{32425CB4-D021-46AB-ACE0-5C11B6FDB216}" type="presParOf" srcId="{B56BD95A-89C5-47F9-B971-058F8024B962}" destId="{AAEEDF11-2023-424D-85DC-3FD3C22C2D9B}" srcOrd="1" destOrd="0" presId="urn:microsoft.com/office/officeart/2005/8/layout/pList1"/>
    <dgm:cxn modelId="{478896F7-E9C4-4E28-B00F-AB2D47F28915}" type="presParOf" srcId="{B56BD95A-89C5-47F9-B971-058F8024B962}" destId="{C561BB25-950F-4C64-A545-E7EC72A63050}" srcOrd="2" destOrd="0" presId="urn:microsoft.com/office/officeart/2005/8/layout/pList1"/>
    <dgm:cxn modelId="{EE081A93-BB0B-42C4-BDB3-963A4F9B5531}" type="presParOf" srcId="{C561BB25-950F-4C64-A545-E7EC72A63050}" destId="{0F3144FC-46B1-4EA8-B5F8-0D06B2EE3FBD}" srcOrd="0" destOrd="0" presId="urn:microsoft.com/office/officeart/2005/8/layout/pList1"/>
    <dgm:cxn modelId="{ABF4545D-8198-428F-AE49-30DD330611E2}" type="presParOf" srcId="{C561BB25-950F-4C64-A545-E7EC72A63050}" destId="{A238075F-29DB-44BA-80E7-1120C07E65CC}" srcOrd="1" destOrd="0" presId="urn:microsoft.com/office/officeart/2005/8/layout/pList1"/>
    <dgm:cxn modelId="{8E7B2D97-20A0-493A-A35F-5D72F98D4AE6}" type="presParOf" srcId="{B56BD95A-89C5-47F9-B971-058F8024B962}" destId="{B20BABCB-444A-47FE-A298-A51DB6C6FD69}" srcOrd="3" destOrd="0" presId="urn:microsoft.com/office/officeart/2005/8/layout/pList1"/>
    <dgm:cxn modelId="{87EEB891-5979-4C7E-A582-505ADF7BF83C}" type="presParOf" srcId="{B56BD95A-89C5-47F9-B971-058F8024B962}" destId="{AEA767A2-0BD5-4802-A1B1-58F1C2D96FBC}" srcOrd="4" destOrd="0" presId="urn:microsoft.com/office/officeart/2005/8/layout/pList1"/>
    <dgm:cxn modelId="{64FB5D87-FA08-4377-97C0-732AEF9EA7BB}" type="presParOf" srcId="{AEA767A2-0BD5-4802-A1B1-58F1C2D96FBC}" destId="{DD422079-22D8-4DE9-B8BE-AAB85AE253D3}" srcOrd="0" destOrd="0" presId="urn:microsoft.com/office/officeart/2005/8/layout/pList1"/>
    <dgm:cxn modelId="{9CC39E6A-F3B4-421D-8654-37E70592254C}" type="presParOf" srcId="{AEA767A2-0BD5-4802-A1B1-58F1C2D96FBC}" destId="{3A361479-D0FE-4ABA-A81F-381745CEE642}" srcOrd="1" destOrd="0" presId="urn:microsoft.com/office/officeart/2005/8/layout/pList1"/>
    <dgm:cxn modelId="{EFEBC51D-B118-4787-9981-B973B4861223}" type="presParOf" srcId="{B56BD95A-89C5-47F9-B971-058F8024B962}" destId="{8E16B268-DEB4-4AC5-9AAD-455DDD9E9CE8}" srcOrd="5" destOrd="0" presId="urn:microsoft.com/office/officeart/2005/8/layout/pList1"/>
    <dgm:cxn modelId="{70C876C5-4857-4EF7-AF62-1114AC251F2E}" type="presParOf" srcId="{B56BD95A-89C5-47F9-B971-058F8024B962}" destId="{46E8C9FE-9498-4CA1-AE92-4AE367F183CF}" srcOrd="6" destOrd="0" presId="urn:microsoft.com/office/officeart/2005/8/layout/pList1"/>
    <dgm:cxn modelId="{5E91AE64-CDA9-4D47-8E2F-78B80DE67F79}" type="presParOf" srcId="{46E8C9FE-9498-4CA1-AE92-4AE367F183CF}" destId="{DD663ACF-463E-44D2-A834-3C5136078D95}" srcOrd="0" destOrd="0" presId="urn:microsoft.com/office/officeart/2005/8/layout/pList1"/>
    <dgm:cxn modelId="{86561D3F-8F5F-4253-AEA0-26C238DFE12C}" type="presParOf" srcId="{46E8C9FE-9498-4CA1-AE92-4AE367F183CF}" destId="{2A7D5B61-9D66-47CB-842D-445D6E46D87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A428F4-78A5-4CE8-A634-7CE1527EBB1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70886FF-A80E-42A6-B323-0BFF30362F66}">
      <dgm:prSet phldrT="[Tekst]"/>
      <dgm:spPr/>
      <dgm:t>
        <a:bodyPr/>
        <a:lstStyle/>
        <a:p>
          <a:endParaRPr lang="nl-BE" dirty="0"/>
        </a:p>
      </dgm:t>
    </dgm:pt>
    <dgm:pt modelId="{1835519C-5B67-43E6-9317-32198D4CD7B2}" type="parTrans" cxnId="{D121298D-248B-489C-B23B-C89410A06071}">
      <dgm:prSet/>
      <dgm:spPr/>
      <dgm:t>
        <a:bodyPr/>
        <a:lstStyle/>
        <a:p>
          <a:endParaRPr lang="nl-BE"/>
        </a:p>
      </dgm:t>
    </dgm:pt>
    <dgm:pt modelId="{E01739FC-5AA2-4D73-B78A-03B783A78E61}" type="sibTrans" cxnId="{D121298D-248B-489C-B23B-C89410A06071}">
      <dgm:prSet/>
      <dgm:spPr/>
      <dgm:t>
        <a:bodyPr/>
        <a:lstStyle/>
        <a:p>
          <a:endParaRPr lang="nl-BE"/>
        </a:p>
      </dgm:t>
    </dgm:pt>
    <dgm:pt modelId="{32886B54-A04E-42AB-AF1A-10F7E8E7D06D}" type="pres">
      <dgm:prSet presAssocID="{CBA428F4-78A5-4CE8-A634-7CE1527EBB12}" presName="Name0" presStyleCnt="0">
        <dgm:presLayoutVars>
          <dgm:dir/>
          <dgm:resizeHandles val="exact"/>
        </dgm:presLayoutVars>
      </dgm:prSet>
      <dgm:spPr/>
    </dgm:pt>
    <dgm:pt modelId="{EC5242D9-66DE-4815-8A00-B22907268195}" type="pres">
      <dgm:prSet presAssocID="{CBA428F4-78A5-4CE8-A634-7CE1527EBB12}" presName="bkgdShp" presStyleLbl="alignAccFollowNode1" presStyleIdx="0" presStyleCnt="1" custScaleX="76198" custScaleY="122530" custLinFactNeighborX="219" custLinFactNeighborY="-1395"/>
      <dgm:spPr/>
    </dgm:pt>
    <dgm:pt modelId="{F38870F0-B8B4-4F3A-8616-7FD79691DC02}" type="pres">
      <dgm:prSet presAssocID="{CBA428F4-78A5-4CE8-A634-7CE1527EBB12}" presName="linComp" presStyleCnt="0"/>
      <dgm:spPr/>
    </dgm:pt>
    <dgm:pt modelId="{DB342C09-5FEF-47E7-AF96-6BC73A70A0FD}" type="pres">
      <dgm:prSet presAssocID="{870886FF-A80E-42A6-B323-0BFF30362F66}" presName="compNode" presStyleCnt="0"/>
      <dgm:spPr/>
    </dgm:pt>
    <dgm:pt modelId="{BE849720-2CDF-4AA8-B46B-8A6B06A04243}" type="pres">
      <dgm:prSet presAssocID="{870886FF-A80E-42A6-B323-0BFF30362F66}" presName="node" presStyleLbl="node1" presStyleIdx="0" presStyleCnt="1" custScaleX="77612" custScaleY="87888" custLinFactNeighborX="-5364" custLinFactNeighborY="3429">
        <dgm:presLayoutVars>
          <dgm:bulletEnabled val="1"/>
        </dgm:presLayoutVars>
      </dgm:prSet>
      <dgm:spPr/>
    </dgm:pt>
    <dgm:pt modelId="{B023A6CE-2F2D-4D30-9B16-7E70671194E2}" type="pres">
      <dgm:prSet presAssocID="{870886FF-A80E-42A6-B323-0BFF30362F66}" presName="invisiNode" presStyleLbl="node1" presStyleIdx="0" presStyleCnt="1"/>
      <dgm:spPr/>
    </dgm:pt>
    <dgm:pt modelId="{400AF857-DBC5-4A76-A1DD-C16049346030}" type="pres">
      <dgm:prSet presAssocID="{870886FF-A80E-42A6-B323-0BFF30362F66}" presName="imagNode" presStyleLbl="fgImgPlace1" presStyleIdx="0" presStyleCnt="1" custScaleX="27326" custScaleY="125027" custLinFactNeighborX="-5364" custLinFactNeighborY="-612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870" t="2026" r="3870" b="2026"/>
          </a:stretch>
        </a:blipFill>
      </dgm:spPr>
      <dgm:extLst>
        <a:ext uri="{E40237B7-FDA0-4F09-8148-C483321AD2D9}">
          <dgm14:cNvPr xmlns:dgm14="http://schemas.microsoft.com/office/drawing/2010/diagram" id="0" name="" descr="Tropische scène met effen opvulling"/>
        </a:ext>
      </dgm:extLst>
    </dgm:pt>
  </dgm:ptLst>
  <dgm:cxnLst>
    <dgm:cxn modelId="{D121298D-248B-489C-B23B-C89410A06071}" srcId="{CBA428F4-78A5-4CE8-A634-7CE1527EBB12}" destId="{870886FF-A80E-42A6-B323-0BFF30362F66}" srcOrd="0" destOrd="0" parTransId="{1835519C-5B67-43E6-9317-32198D4CD7B2}" sibTransId="{E01739FC-5AA2-4D73-B78A-03B783A78E61}"/>
    <dgm:cxn modelId="{AC0E13B7-2A80-490E-8072-721EB806DB2A}" type="presOf" srcId="{870886FF-A80E-42A6-B323-0BFF30362F66}" destId="{BE849720-2CDF-4AA8-B46B-8A6B06A04243}" srcOrd="0" destOrd="0" presId="urn:microsoft.com/office/officeart/2005/8/layout/pList2"/>
    <dgm:cxn modelId="{A19AA8CB-2452-460C-95EB-52B09E185863}" type="presOf" srcId="{CBA428F4-78A5-4CE8-A634-7CE1527EBB12}" destId="{32886B54-A04E-42AB-AF1A-10F7E8E7D06D}" srcOrd="0" destOrd="0" presId="urn:microsoft.com/office/officeart/2005/8/layout/pList2"/>
    <dgm:cxn modelId="{B34C4A42-415D-4270-BC11-4EC74B1DCF15}" type="presParOf" srcId="{32886B54-A04E-42AB-AF1A-10F7E8E7D06D}" destId="{EC5242D9-66DE-4815-8A00-B22907268195}" srcOrd="0" destOrd="0" presId="urn:microsoft.com/office/officeart/2005/8/layout/pList2"/>
    <dgm:cxn modelId="{6CB3E4E2-0FD3-4B24-A203-CA7B30AE46FC}" type="presParOf" srcId="{32886B54-A04E-42AB-AF1A-10F7E8E7D06D}" destId="{F38870F0-B8B4-4F3A-8616-7FD79691DC02}" srcOrd="1" destOrd="0" presId="urn:microsoft.com/office/officeart/2005/8/layout/pList2"/>
    <dgm:cxn modelId="{6B387CC7-A827-42E5-B631-F13D6FB116F6}" type="presParOf" srcId="{F38870F0-B8B4-4F3A-8616-7FD79691DC02}" destId="{DB342C09-5FEF-47E7-AF96-6BC73A70A0FD}" srcOrd="0" destOrd="0" presId="urn:microsoft.com/office/officeart/2005/8/layout/pList2"/>
    <dgm:cxn modelId="{7FED304B-1B6D-4EAC-B29D-9524C39C3E05}" type="presParOf" srcId="{DB342C09-5FEF-47E7-AF96-6BC73A70A0FD}" destId="{BE849720-2CDF-4AA8-B46B-8A6B06A04243}" srcOrd="0" destOrd="0" presId="urn:microsoft.com/office/officeart/2005/8/layout/pList2"/>
    <dgm:cxn modelId="{D2975C84-6027-4405-BECF-8221D198868E}" type="presParOf" srcId="{DB342C09-5FEF-47E7-AF96-6BC73A70A0FD}" destId="{B023A6CE-2F2D-4D30-9B16-7E70671194E2}" srcOrd="1" destOrd="0" presId="urn:microsoft.com/office/officeart/2005/8/layout/pList2"/>
    <dgm:cxn modelId="{2F8613BC-6ABB-4C17-81C0-3DA9D55A33A9}" type="presParOf" srcId="{DB342C09-5FEF-47E7-AF96-6BC73A70A0FD}" destId="{400AF857-DBC5-4A76-A1DD-C1604934603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92E86E-469A-49F0-8AB3-A6EBCD6A24A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F911C1-502E-4BC3-A365-C36F43083E27}">
      <dgm:prSet phldrT="[Tekst]"/>
      <dgm:spPr/>
      <dgm:t>
        <a:bodyPr/>
        <a:lstStyle/>
        <a:p>
          <a:r>
            <a:rPr lang="nl-BE" dirty="0"/>
            <a:t>Vroege studiekeuze</a:t>
          </a:r>
          <a:endParaRPr lang="en-GB" dirty="0"/>
        </a:p>
      </dgm:t>
    </dgm:pt>
    <dgm:pt modelId="{BA82E704-0067-41B7-B508-D7F5B057E21A}" type="parTrans" cxnId="{AE2A2F85-2B85-406D-9335-19F4BA19EF1E}">
      <dgm:prSet/>
      <dgm:spPr/>
      <dgm:t>
        <a:bodyPr/>
        <a:lstStyle/>
        <a:p>
          <a:endParaRPr lang="en-GB"/>
        </a:p>
      </dgm:t>
    </dgm:pt>
    <dgm:pt modelId="{0C41CAF3-2A03-4C91-AB81-DC7DB1867B6A}" type="sibTrans" cxnId="{AE2A2F85-2B85-406D-9335-19F4BA19EF1E}">
      <dgm:prSet/>
      <dgm:spPr/>
      <dgm:t>
        <a:bodyPr/>
        <a:lstStyle/>
        <a:p>
          <a:endParaRPr lang="en-GB"/>
        </a:p>
      </dgm:t>
    </dgm:pt>
    <dgm:pt modelId="{EF9C0584-DBDF-4B09-ACF4-1EA2FE3C00D4}">
      <dgm:prSet phldrT="[Tekst]"/>
      <dgm:spPr/>
      <dgm:t>
        <a:bodyPr/>
        <a:lstStyle/>
        <a:p>
          <a:r>
            <a:rPr lang="nl-BE" dirty="0"/>
            <a:t>Hiërarchisch systeem</a:t>
          </a:r>
          <a:endParaRPr lang="en-GB" dirty="0"/>
        </a:p>
      </dgm:t>
    </dgm:pt>
    <dgm:pt modelId="{F2AE204C-CA58-444D-9552-119390A10114}" type="parTrans" cxnId="{BD6BA16B-308A-432F-872A-3A3C46DB1336}">
      <dgm:prSet/>
      <dgm:spPr/>
      <dgm:t>
        <a:bodyPr/>
        <a:lstStyle/>
        <a:p>
          <a:endParaRPr lang="en-GB"/>
        </a:p>
      </dgm:t>
    </dgm:pt>
    <dgm:pt modelId="{8ED0B6C5-1CAA-489D-B384-32FFACF6B230}" type="sibTrans" cxnId="{BD6BA16B-308A-432F-872A-3A3C46DB1336}">
      <dgm:prSet/>
      <dgm:spPr/>
      <dgm:t>
        <a:bodyPr/>
        <a:lstStyle/>
        <a:p>
          <a:endParaRPr lang="en-GB"/>
        </a:p>
      </dgm:t>
    </dgm:pt>
    <dgm:pt modelId="{55E9FA46-0067-4D2D-91CE-B40EA7700520}">
      <dgm:prSet phldrT="[Tekst]"/>
      <dgm:spPr/>
      <dgm:t>
        <a:bodyPr/>
        <a:lstStyle/>
        <a:p>
          <a:r>
            <a:rPr lang="nl-BE" dirty="0"/>
            <a:t>Academische studiedomeinen minst inclusief</a:t>
          </a:r>
          <a:endParaRPr lang="en-GB" dirty="0"/>
        </a:p>
      </dgm:t>
    </dgm:pt>
    <dgm:pt modelId="{8720805C-2FE3-4F7E-9FE1-15F92700E88E}" type="parTrans" cxnId="{3971BD5B-09BF-47E2-BD2C-56C5856F3003}">
      <dgm:prSet/>
      <dgm:spPr/>
      <dgm:t>
        <a:bodyPr/>
        <a:lstStyle/>
        <a:p>
          <a:endParaRPr lang="en-GB"/>
        </a:p>
      </dgm:t>
    </dgm:pt>
    <dgm:pt modelId="{4BB27E16-CAE5-45BD-A31B-1541C5F9BEC0}" type="sibTrans" cxnId="{3971BD5B-09BF-47E2-BD2C-56C5856F3003}">
      <dgm:prSet/>
      <dgm:spPr/>
      <dgm:t>
        <a:bodyPr/>
        <a:lstStyle/>
        <a:p>
          <a:endParaRPr lang="en-GB"/>
        </a:p>
      </dgm:t>
    </dgm:pt>
    <dgm:pt modelId="{CD493FDB-9860-4596-A3BB-6DC8433198A6}">
      <dgm:prSet phldrT="[Tekst]"/>
      <dgm:spPr/>
      <dgm:t>
        <a:bodyPr/>
        <a:lstStyle/>
        <a:p>
          <a:r>
            <a:rPr lang="nl-BE" noProof="0" dirty="0"/>
            <a:t>Alleen Nederlands</a:t>
          </a:r>
        </a:p>
      </dgm:t>
    </dgm:pt>
    <dgm:pt modelId="{251577D4-6BF7-414A-ACDB-30C6ADF4667C}" type="parTrans" cxnId="{720C2874-CC27-44BB-ADD2-253343708B49}">
      <dgm:prSet/>
      <dgm:spPr/>
      <dgm:t>
        <a:bodyPr/>
        <a:lstStyle/>
        <a:p>
          <a:endParaRPr lang="en-GB"/>
        </a:p>
      </dgm:t>
    </dgm:pt>
    <dgm:pt modelId="{028BEDE6-C3FE-414D-B51B-2267A0070DAC}" type="sibTrans" cxnId="{720C2874-CC27-44BB-ADD2-253343708B49}">
      <dgm:prSet/>
      <dgm:spPr/>
      <dgm:t>
        <a:bodyPr/>
        <a:lstStyle/>
        <a:p>
          <a:endParaRPr lang="en-GB"/>
        </a:p>
      </dgm:t>
    </dgm:pt>
    <dgm:pt modelId="{5FCEFCCA-B5DC-49DF-8194-A78EDA6CCB49}">
      <dgm:prSet phldrT="[Tekst]"/>
      <dgm:spPr/>
      <dgm:t>
        <a:bodyPr/>
        <a:lstStyle/>
        <a:p>
          <a:r>
            <a:rPr lang="nl-BE" dirty="0"/>
            <a:t>Monolinguïstisch</a:t>
          </a:r>
          <a:endParaRPr lang="en-GB" dirty="0"/>
        </a:p>
      </dgm:t>
    </dgm:pt>
    <dgm:pt modelId="{1E29FC06-24A4-46A9-A98D-7F9EE2403CFE}" type="parTrans" cxnId="{0D108FBB-0043-465D-B28B-7B9B7E05B86E}">
      <dgm:prSet/>
      <dgm:spPr/>
      <dgm:t>
        <a:bodyPr/>
        <a:lstStyle/>
        <a:p>
          <a:endParaRPr lang="en-GB"/>
        </a:p>
      </dgm:t>
    </dgm:pt>
    <dgm:pt modelId="{E69E3CA9-78B1-47BB-A44F-C7F00A9BA877}" type="sibTrans" cxnId="{0D108FBB-0043-465D-B28B-7B9B7E05B86E}">
      <dgm:prSet/>
      <dgm:spPr/>
      <dgm:t>
        <a:bodyPr/>
        <a:lstStyle/>
        <a:p>
          <a:endParaRPr lang="en-GB"/>
        </a:p>
      </dgm:t>
    </dgm:pt>
    <dgm:pt modelId="{ED866C96-36BA-4138-B30D-AD2944CE9387}">
      <dgm:prSet phldrT="[Tekst]"/>
      <dgm:spPr/>
      <dgm:t>
        <a:bodyPr/>
        <a:lstStyle/>
        <a:p>
          <a:r>
            <a:rPr lang="nl-BE" dirty="0"/>
            <a:t>Kennis onderwijssysteem belangrijk</a:t>
          </a:r>
          <a:endParaRPr lang="en-GB" dirty="0"/>
        </a:p>
      </dgm:t>
    </dgm:pt>
    <dgm:pt modelId="{4D210FFD-B282-4360-892E-6F535729AF10}" type="parTrans" cxnId="{B9C5A559-B507-4125-8D3A-997383B4115B}">
      <dgm:prSet/>
      <dgm:spPr/>
      <dgm:t>
        <a:bodyPr/>
        <a:lstStyle/>
        <a:p>
          <a:endParaRPr lang="en-GB"/>
        </a:p>
      </dgm:t>
    </dgm:pt>
    <dgm:pt modelId="{094ACEF5-864F-442E-A915-611646BE1DA0}" type="sibTrans" cxnId="{B9C5A559-B507-4125-8D3A-997383B4115B}">
      <dgm:prSet/>
      <dgm:spPr/>
      <dgm:t>
        <a:bodyPr/>
        <a:lstStyle/>
        <a:p>
          <a:endParaRPr lang="en-GB"/>
        </a:p>
      </dgm:t>
    </dgm:pt>
    <dgm:pt modelId="{C8181F25-C4DF-456A-9C5B-99CE0ECE8501}">
      <dgm:prSet phldrT="[Teks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nl-BE" b="1" noProof="0" dirty="0">
              <a:solidFill>
                <a:schemeClr val="accent2"/>
              </a:solidFill>
            </a:rPr>
            <a:t>SELECTEREN</a:t>
          </a:r>
        </a:p>
      </dgm:t>
    </dgm:pt>
    <dgm:pt modelId="{FDBA7CD1-6695-4EA3-85CA-BD6A0DA77E11}" type="parTrans" cxnId="{49F7FA7C-DEBC-47D0-9BE7-E9855F0DF804}">
      <dgm:prSet/>
      <dgm:spPr/>
      <dgm:t>
        <a:bodyPr/>
        <a:lstStyle/>
        <a:p>
          <a:endParaRPr lang="en-GB"/>
        </a:p>
      </dgm:t>
    </dgm:pt>
    <dgm:pt modelId="{DAB91227-538A-49A8-959C-B12C14A398E5}" type="sibTrans" cxnId="{49F7FA7C-DEBC-47D0-9BE7-E9855F0DF804}">
      <dgm:prSet/>
      <dgm:spPr/>
      <dgm:t>
        <a:bodyPr/>
        <a:lstStyle/>
        <a:p>
          <a:endParaRPr lang="en-GB"/>
        </a:p>
      </dgm:t>
    </dgm:pt>
    <dgm:pt modelId="{B7D78DCF-8E6D-416D-903F-8A3CCF76B509}">
      <dgm:prSet phldrT="[Teks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nl-BE" b="1" noProof="0" dirty="0">
              <a:solidFill>
                <a:schemeClr val="accent2"/>
              </a:solidFill>
            </a:rPr>
            <a:t>KLAARSTOMEN</a:t>
          </a:r>
        </a:p>
      </dgm:t>
    </dgm:pt>
    <dgm:pt modelId="{E7676179-7AB2-4505-86FC-97B53E6A5180}" type="parTrans" cxnId="{2E01794A-3FDE-4CE4-B707-EC3C80DD563E}">
      <dgm:prSet/>
      <dgm:spPr/>
      <dgm:t>
        <a:bodyPr/>
        <a:lstStyle/>
        <a:p>
          <a:endParaRPr lang="en-GB"/>
        </a:p>
      </dgm:t>
    </dgm:pt>
    <dgm:pt modelId="{61F36BB3-71D6-485E-8459-726744206D54}" type="sibTrans" cxnId="{2E01794A-3FDE-4CE4-B707-EC3C80DD563E}">
      <dgm:prSet/>
      <dgm:spPr/>
      <dgm:t>
        <a:bodyPr/>
        <a:lstStyle/>
        <a:p>
          <a:endParaRPr lang="en-GB"/>
        </a:p>
      </dgm:t>
    </dgm:pt>
    <dgm:pt modelId="{38A05877-C8E7-4165-A1B0-FFF298BE9A95}">
      <dgm:prSet phldrT="[Teks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nl-BE" b="1" noProof="0" dirty="0">
              <a:solidFill>
                <a:schemeClr val="accent2"/>
              </a:solidFill>
            </a:rPr>
            <a:t>SORTEREN</a:t>
          </a:r>
        </a:p>
      </dgm:t>
    </dgm:pt>
    <dgm:pt modelId="{AA9831BE-BE28-4D02-BBE9-E212E66CE82A}" type="sibTrans" cxnId="{2F05F627-9E1C-4510-A43E-3291947949E3}">
      <dgm:prSet/>
      <dgm:spPr/>
      <dgm:t>
        <a:bodyPr/>
        <a:lstStyle/>
        <a:p>
          <a:endParaRPr lang="en-GB"/>
        </a:p>
      </dgm:t>
    </dgm:pt>
    <dgm:pt modelId="{82814975-49B2-4CAB-88D6-4B13F40ED483}" type="parTrans" cxnId="{2F05F627-9E1C-4510-A43E-3291947949E3}">
      <dgm:prSet/>
      <dgm:spPr/>
      <dgm:t>
        <a:bodyPr/>
        <a:lstStyle/>
        <a:p>
          <a:endParaRPr lang="en-GB"/>
        </a:p>
      </dgm:t>
    </dgm:pt>
    <dgm:pt modelId="{5AB18F53-B11D-4F72-99EA-F584143D0023}" type="pres">
      <dgm:prSet presAssocID="{3B92E86E-469A-49F0-8AB3-A6EBCD6A24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E89B8F-458B-4538-9EC8-AC9FBD1F21BA}" type="pres">
      <dgm:prSet presAssocID="{E8F911C1-502E-4BC3-A365-C36F43083E27}" presName="horFlow" presStyleCnt="0"/>
      <dgm:spPr/>
    </dgm:pt>
    <dgm:pt modelId="{5F11A69B-07D1-4995-BB38-E7E308809F77}" type="pres">
      <dgm:prSet presAssocID="{E8F911C1-502E-4BC3-A365-C36F43083E27}" presName="bigChev" presStyleLbl="node1" presStyleIdx="0" presStyleCnt="3"/>
      <dgm:spPr/>
    </dgm:pt>
    <dgm:pt modelId="{1423C846-FBD2-472B-98EB-1B09653F760C}" type="pres">
      <dgm:prSet presAssocID="{4D210FFD-B282-4360-892E-6F535729AF10}" presName="parTrans" presStyleCnt="0"/>
      <dgm:spPr/>
    </dgm:pt>
    <dgm:pt modelId="{50D85905-EECE-40BE-9750-FDFC43428C6C}" type="pres">
      <dgm:prSet presAssocID="{ED866C96-36BA-4138-B30D-AD2944CE9387}" presName="node" presStyleLbl="alignAccFollowNode1" presStyleIdx="0" presStyleCnt="6">
        <dgm:presLayoutVars>
          <dgm:bulletEnabled val="1"/>
        </dgm:presLayoutVars>
      </dgm:prSet>
      <dgm:spPr/>
    </dgm:pt>
    <dgm:pt modelId="{4E80FF98-143D-44EE-928B-8F4B04527398}" type="pres">
      <dgm:prSet presAssocID="{094ACEF5-864F-442E-A915-611646BE1DA0}" presName="sibTrans" presStyleCnt="0"/>
      <dgm:spPr/>
    </dgm:pt>
    <dgm:pt modelId="{CDA6F4C3-1E9E-4AFF-93B8-D5513B46789D}" type="pres">
      <dgm:prSet presAssocID="{38A05877-C8E7-4165-A1B0-FFF298BE9A95}" presName="node" presStyleLbl="alignAccFollowNode1" presStyleIdx="1" presStyleCnt="6">
        <dgm:presLayoutVars>
          <dgm:bulletEnabled val="1"/>
        </dgm:presLayoutVars>
      </dgm:prSet>
      <dgm:spPr/>
    </dgm:pt>
    <dgm:pt modelId="{EAFEF154-439D-4C1D-BFA6-0B71B8E2A2BF}" type="pres">
      <dgm:prSet presAssocID="{E8F911C1-502E-4BC3-A365-C36F43083E27}" presName="vSp" presStyleCnt="0"/>
      <dgm:spPr/>
    </dgm:pt>
    <dgm:pt modelId="{F472CDC6-D9CA-48EB-AE44-97B463B0FBB7}" type="pres">
      <dgm:prSet presAssocID="{EF9C0584-DBDF-4B09-ACF4-1EA2FE3C00D4}" presName="horFlow" presStyleCnt="0"/>
      <dgm:spPr/>
    </dgm:pt>
    <dgm:pt modelId="{110D91A7-FD09-4113-8D01-BF26BB35B100}" type="pres">
      <dgm:prSet presAssocID="{EF9C0584-DBDF-4B09-ACF4-1EA2FE3C00D4}" presName="bigChev" presStyleLbl="node1" presStyleIdx="1" presStyleCnt="3"/>
      <dgm:spPr/>
    </dgm:pt>
    <dgm:pt modelId="{76EB1BC5-A6B6-493B-876F-DE3DFA447C8F}" type="pres">
      <dgm:prSet presAssocID="{8720805C-2FE3-4F7E-9FE1-15F92700E88E}" presName="parTrans" presStyleCnt="0"/>
      <dgm:spPr/>
    </dgm:pt>
    <dgm:pt modelId="{2931776C-12F9-48B5-B272-3E8CCD15A415}" type="pres">
      <dgm:prSet presAssocID="{55E9FA46-0067-4D2D-91CE-B40EA7700520}" presName="node" presStyleLbl="alignAccFollowNode1" presStyleIdx="2" presStyleCnt="6">
        <dgm:presLayoutVars>
          <dgm:bulletEnabled val="1"/>
        </dgm:presLayoutVars>
      </dgm:prSet>
      <dgm:spPr/>
    </dgm:pt>
    <dgm:pt modelId="{560EA4D7-4274-44CC-8124-FCABC558D716}" type="pres">
      <dgm:prSet presAssocID="{4BB27E16-CAE5-45BD-A31B-1541C5F9BEC0}" presName="sibTrans" presStyleCnt="0"/>
      <dgm:spPr/>
    </dgm:pt>
    <dgm:pt modelId="{D2C93321-1F6A-4551-9395-CC6B39BFB6E6}" type="pres">
      <dgm:prSet presAssocID="{C8181F25-C4DF-456A-9C5B-99CE0ECE8501}" presName="node" presStyleLbl="alignAccFollowNode1" presStyleIdx="3" presStyleCnt="6">
        <dgm:presLayoutVars>
          <dgm:bulletEnabled val="1"/>
        </dgm:presLayoutVars>
      </dgm:prSet>
      <dgm:spPr/>
    </dgm:pt>
    <dgm:pt modelId="{6C35752E-7AE6-4A48-B398-DEA8A780292D}" type="pres">
      <dgm:prSet presAssocID="{EF9C0584-DBDF-4B09-ACF4-1EA2FE3C00D4}" presName="vSp" presStyleCnt="0"/>
      <dgm:spPr/>
    </dgm:pt>
    <dgm:pt modelId="{C5F02308-19A0-4B73-91A8-406EDD7E9844}" type="pres">
      <dgm:prSet presAssocID="{5FCEFCCA-B5DC-49DF-8194-A78EDA6CCB49}" presName="horFlow" presStyleCnt="0"/>
      <dgm:spPr/>
    </dgm:pt>
    <dgm:pt modelId="{722B82B3-27DE-4CBA-A7E3-266D8FBED4D3}" type="pres">
      <dgm:prSet presAssocID="{5FCEFCCA-B5DC-49DF-8194-A78EDA6CCB49}" presName="bigChev" presStyleLbl="node1" presStyleIdx="2" presStyleCnt="3"/>
      <dgm:spPr/>
    </dgm:pt>
    <dgm:pt modelId="{7591DD10-FCED-4DDE-8C9B-EEBCB4E661DD}" type="pres">
      <dgm:prSet presAssocID="{251577D4-6BF7-414A-ACDB-30C6ADF4667C}" presName="parTrans" presStyleCnt="0"/>
      <dgm:spPr/>
    </dgm:pt>
    <dgm:pt modelId="{E28C41BA-58D9-4D9E-801C-7D83636C92D0}" type="pres">
      <dgm:prSet presAssocID="{CD493FDB-9860-4596-A3BB-6DC8433198A6}" presName="node" presStyleLbl="alignAccFollowNode1" presStyleIdx="4" presStyleCnt="6">
        <dgm:presLayoutVars>
          <dgm:bulletEnabled val="1"/>
        </dgm:presLayoutVars>
      </dgm:prSet>
      <dgm:spPr/>
    </dgm:pt>
    <dgm:pt modelId="{51DE04B4-CD51-4419-B2A0-D2C189525D9F}" type="pres">
      <dgm:prSet presAssocID="{028BEDE6-C3FE-414D-B51B-2267A0070DAC}" presName="sibTrans" presStyleCnt="0"/>
      <dgm:spPr/>
    </dgm:pt>
    <dgm:pt modelId="{2FC1F716-15FB-43F4-8DF4-446C87D6BD92}" type="pres">
      <dgm:prSet presAssocID="{B7D78DCF-8E6D-416D-903F-8A3CCF76B509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8BA0908-15E9-4F04-BE55-6B0059DBAD86}" type="presOf" srcId="{E8F911C1-502E-4BC3-A365-C36F43083E27}" destId="{5F11A69B-07D1-4995-BB38-E7E308809F77}" srcOrd="0" destOrd="0" presId="urn:microsoft.com/office/officeart/2005/8/layout/lProcess3"/>
    <dgm:cxn modelId="{B98C8817-8A0A-4C54-9FF4-18EDD3FB643E}" type="presOf" srcId="{38A05877-C8E7-4165-A1B0-FFF298BE9A95}" destId="{CDA6F4C3-1E9E-4AFF-93B8-D5513B46789D}" srcOrd="0" destOrd="0" presId="urn:microsoft.com/office/officeart/2005/8/layout/lProcess3"/>
    <dgm:cxn modelId="{3B403A25-E075-482C-A4D8-C46892B6C281}" type="presOf" srcId="{5FCEFCCA-B5DC-49DF-8194-A78EDA6CCB49}" destId="{722B82B3-27DE-4CBA-A7E3-266D8FBED4D3}" srcOrd="0" destOrd="0" presId="urn:microsoft.com/office/officeart/2005/8/layout/lProcess3"/>
    <dgm:cxn modelId="{2F05F627-9E1C-4510-A43E-3291947949E3}" srcId="{E8F911C1-502E-4BC3-A365-C36F43083E27}" destId="{38A05877-C8E7-4165-A1B0-FFF298BE9A95}" srcOrd="1" destOrd="0" parTransId="{82814975-49B2-4CAB-88D6-4B13F40ED483}" sibTransId="{AA9831BE-BE28-4D02-BBE9-E212E66CE82A}"/>
    <dgm:cxn modelId="{3971BD5B-09BF-47E2-BD2C-56C5856F3003}" srcId="{EF9C0584-DBDF-4B09-ACF4-1EA2FE3C00D4}" destId="{55E9FA46-0067-4D2D-91CE-B40EA7700520}" srcOrd="0" destOrd="0" parTransId="{8720805C-2FE3-4F7E-9FE1-15F92700E88E}" sibTransId="{4BB27E16-CAE5-45BD-A31B-1541C5F9BEC0}"/>
    <dgm:cxn modelId="{2E01794A-3FDE-4CE4-B707-EC3C80DD563E}" srcId="{5FCEFCCA-B5DC-49DF-8194-A78EDA6CCB49}" destId="{B7D78DCF-8E6D-416D-903F-8A3CCF76B509}" srcOrd="1" destOrd="0" parTransId="{E7676179-7AB2-4505-86FC-97B53E6A5180}" sibTransId="{61F36BB3-71D6-485E-8459-726744206D54}"/>
    <dgm:cxn modelId="{BD6BA16B-308A-432F-872A-3A3C46DB1336}" srcId="{3B92E86E-469A-49F0-8AB3-A6EBCD6A24AB}" destId="{EF9C0584-DBDF-4B09-ACF4-1EA2FE3C00D4}" srcOrd="1" destOrd="0" parTransId="{F2AE204C-CA58-444D-9552-119390A10114}" sibTransId="{8ED0B6C5-1CAA-489D-B384-32FFACF6B230}"/>
    <dgm:cxn modelId="{FD88AF53-62BE-4EE4-88E4-C1BC4D94B850}" type="presOf" srcId="{ED866C96-36BA-4138-B30D-AD2944CE9387}" destId="{50D85905-EECE-40BE-9750-FDFC43428C6C}" srcOrd="0" destOrd="0" presId="urn:microsoft.com/office/officeart/2005/8/layout/lProcess3"/>
    <dgm:cxn modelId="{720C2874-CC27-44BB-ADD2-253343708B49}" srcId="{5FCEFCCA-B5DC-49DF-8194-A78EDA6CCB49}" destId="{CD493FDB-9860-4596-A3BB-6DC8433198A6}" srcOrd="0" destOrd="0" parTransId="{251577D4-6BF7-414A-ACDB-30C6ADF4667C}" sibTransId="{028BEDE6-C3FE-414D-B51B-2267A0070DAC}"/>
    <dgm:cxn modelId="{B9C5A559-B507-4125-8D3A-997383B4115B}" srcId="{E8F911C1-502E-4BC3-A365-C36F43083E27}" destId="{ED866C96-36BA-4138-B30D-AD2944CE9387}" srcOrd="0" destOrd="0" parTransId="{4D210FFD-B282-4360-892E-6F535729AF10}" sibTransId="{094ACEF5-864F-442E-A915-611646BE1DA0}"/>
    <dgm:cxn modelId="{D923A779-1B84-4038-B89D-61C6AEE2B54F}" type="presOf" srcId="{C8181F25-C4DF-456A-9C5B-99CE0ECE8501}" destId="{D2C93321-1F6A-4551-9395-CC6B39BFB6E6}" srcOrd="0" destOrd="0" presId="urn:microsoft.com/office/officeart/2005/8/layout/lProcess3"/>
    <dgm:cxn modelId="{49F7FA7C-DEBC-47D0-9BE7-E9855F0DF804}" srcId="{EF9C0584-DBDF-4B09-ACF4-1EA2FE3C00D4}" destId="{C8181F25-C4DF-456A-9C5B-99CE0ECE8501}" srcOrd="1" destOrd="0" parTransId="{FDBA7CD1-6695-4EA3-85CA-BD6A0DA77E11}" sibTransId="{DAB91227-538A-49A8-959C-B12C14A398E5}"/>
    <dgm:cxn modelId="{AE2A2F85-2B85-406D-9335-19F4BA19EF1E}" srcId="{3B92E86E-469A-49F0-8AB3-A6EBCD6A24AB}" destId="{E8F911C1-502E-4BC3-A365-C36F43083E27}" srcOrd="0" destOrd="0" parTransId="{BA82E704-0067-41B7-B508-D7F5B057E21A}" sibTransId="{0C41CAF3-2A03-4C91-AB81-DC7DB1867B6A}"/>
    <dgm:cxn modelId="{A4648699-C2B4-4603-8C52-9038867A9674}" type="presOf" srcId="{3B92E86E-469A-49F0-8AB3-A6EBCD6A24AB}" destId="{5AB18F53-B11D-4F72-99EA-F584143D0023}" srcOrd="0" destOrd="0" presId="urn:microsoft.com/office/officeart/2005/8/layout/lProcess3"/>
    <dgm:cxn modelId="{3D4ADAA4-1F91-499D-82A5-0094FF82453D}" type="presOf" srcId="{B7D78DCF-8E6D-416D-903F-8A3CCF76B509}" destId="{2FC1F716-15FB-43F4-8DF4-446C87D6BD92}" srcOrd="0" destOrd="0" presId="urn:microsoft.com/office/officeart/2005/8/layout/lProcess3"/>
    <dgm:cxn modelId="{0D108FBB-0043-465D-B28B-7B9B7E05B86E}" srcId="{3B92E86E-469A-49F0-8AB3-A6EBCD6A24AB}" destId="{5FCEFCCA-B5DC-49DF-8194-A78EDA6CCB49}" srcOrd="2" destOrd="0" parTransId="{1E29FC06-24A4-46A9-A98D-7F9EE2403CFE}" sibTransId="{E69E3CA9-78B1-47BB-A44F-C7F00A9BA877}"/>
    <dgm:cxn modelId="{14F5DADA-3825-4AEC-BBA4-2AEBAC05808E}" type="presOf" srcId="{EF9C0584-DBDF-4B09-ACF4-1EA2FE3C00D4}" destId="{110D91A7-FD09-4113-8D01-BF26BB35B100}" srcOrd="0" destOrd="0" presId="urn:microsoft.com/office/officeart/2005/8/layout/lProcess3"/>
    <dgm:cxn modelId="{9A819CE1-D5D9-43CD-982C-A24F42C9AE85}" type="presOf" srcId="{55E9FA46-0067-4D2D-91CE-B40EA7700520}" destId="{2931776C-12F9-48B5-B272-3E8CCD15A415}" srcOrd="0" destOrd="0" presId="urn:microsoft.com/office/officeart/2005/8/layout/lProcess3"/>
    <dgm:cxn modelId="{09C2A8FC-7488-420F-AE0F-0133B6B2A27C}" type="presOf" srcId="{CD493FDB-9860-4596-A3BB-6DC8433198A6}" destId="{E28C41BA-58D9-4D9E-801C-7D83636C92D0}" srcOrd="0" destOrd="0" presId="urn:microsoft.com/office/officeart/2005/8/layout/lProcess3"/>
    <dgm:cxn modelId="{6833EC59-F1C2-4DD9-BD2B-A34DA66936FC}" type="presParOf" srcId="{5AB18F53-B11D-4F72-99EA-F584143D0023}" destId="{68E89B8F-458B-4538-9EC8-AC9FBD1F21BA}" srcOrd="0" destOrd="0" presId="urn:microsoft.com/office/officeart/2005/8/layout/lProcess3"/>
    <dgm:cxn modelId="{D8CEB88D-D8E4-4E87-AF5F-9B4138FD84DD}" type="presParOf" srcId="{68E89B8F-458B-4538-9EC8-AC9FBD1F21BA}" destId="{5F11A69B-07D1-4995-BB38-E7E308809F77}" srcOrd="0" destOrd="0" presId="urn:microsoft.com/office/officeart/2005/8/layout/lProcess3"/>
    <dgm:cxn modelId="{164C4840-19D2-4BFE-BBA6-C6D7259FEAD3}" type="presParOf" srcId="{68E89B8F-458B-4538-9EC8-AC9FBD1F21BA}" destId="{1423C846-FBD2-472B-98EB-1B09653F760C}" srcOrd="1" destOrd="0" presId="urn:microsoft.com/office/officeart/2005/8/layout/lProcess3"/>
    <dgm:cxn modelId="{3D6873AA-24BA-48F4-89F5-D06DD10B574A}" type="presParOf" srcId="{68E89B8F-458B-4538-9EC8-AC9FBD1F21BA}" destId="{50D85905-EECE-40BE-9750-FDFC43428C6C}" srcOrd="2" destOrd="0" presId="urn:microsoft.com/office/officeart/2005/8/layout/lProcess3"/>
    <dgm:cxn modelId="{C1C3342D-20BD-497D-8537-1234B0597B0B}" type="presParOf" srcId="{68E89B8F-458B-4538-9EC8-AC9FBD1F21BA}" destId="{4E80FF98-143D-44EE-928B-8F4B04527398}" srcOrd="3" destOrd="0" presId="urn:microsoft.com/office/officeart/2005/8/layout/lProcess3"/>
    <dgm:cxn modelId="{EC41C40F-A5F2-4774-8DDD-D50FD6F589A8}" type="presParOf" srcId="{68E89B8F-458B-4538-9EC8-AC9FBD1F21BA}" destId="{CDA6F4C3-1E9E-4AFF-93B8-D5513B46789D}" srcOrd="4" destOrd="0" presId="urn:microsoft.com/office/officeart/2005/8/layout/lProcess3"/>
    <dgm:cxn modelId="{9C4C4F9D-4C31-476B-8E16-195CE421953B}" type="presParOf" srcId="{5AB18F53-B11D-4F72-99EA-F584143D0023}" destId="{EAFEF154-439D-4C1D-BFA6-0B71B8E2A2BF}" srcOrd="1" destOrd="0" presId="urn:microsoft.com/office/officeart/2005/8/layout/lProcess3"/>
    <dgm:cxn modelId="{9CD7B8BD-8DBB-440B-BE9F-0857166C11C2}" type="presParOf" srcId="{5AB18F53-B11D-4F72-99EA-F584143D0023}" destId="{F472CDC6-D9CA-48EB-AE44-97B463B0FBB7}" srcOrd="2" destOrd="0" presId="urn:microsoft.com/office/officeart/2005/8/layout/lProcess3"/>
    <dgm:cxn modelId="{9D91E76F-B793-4BB4-8FB9-6799E8FCAA16}" type="presParOf" srcId="{F472CDC6-D9CA-48EB-AE44-97B463B0FBB7}" destId="{110D91A7-FD09-4113-8D01-BF26BB35B100}" srcOrd="0" destOrd="0" presId="urn:microsoft.com/office/officeart/2005/8/layout/lProcess3"/>
    <dgm:cxn modelId="{EF602E48-76DB-43EE-9AE1-15F01DA91DC0}" type="presParOf" srcId="{F472CDC6-D9CA-48EB-AE44-97B463B0FBB7}" destId="{76EB1BC5-A6B6-493B-876F-DE3DFA447C8F}" srcOrd="1" destOrd="0" presId="urn:microsoft.com/office/officeart/2005/8/layout/lProcess3"/>
    <dgm:cxn modelId="{F51ACBC7-11C0-4945-9075-405885B9D929}" type="presParOf" srcId="{F472CDC6-D9CA-48EB-AE44-97B463B0FBB7}" destId="{2931776C-12F9-48B5-B272-3E8CCD15A415}" srcOrd="2" destOrd="0" presId="urn:microsoft.com/office/officeart/2005/8/layout/lProcess3"/>
    <dgm:cxn modelId="{ACE7314D-A3D0-4FA5-9A64-787518103A25}" type="presParOf" srcId="{F472CDC6-D9CA-48EB-AE44-97B463B0FBB7}" destId="{560EA4D7-4274-44CC-8124-FCABC558D716}" srcOrd="3" destOrd="0" presId="urn:microsoft.com/office/officeart/2005/8/layout/lProcess3"/>
    <dgm:cxn modelId="{C0826B01-4379-46CF-9B5B-83C36618EA09}" type="presParOf" srcId="{F472CDC6-D9CA-48EB-AE44-97B463B0FBB7}" destId="{D2C93321-1F6A-4551-9395-CC6B39BFB6E6}" srcOrd="4" destOrd="0" presId="urn:microsoft.com/office/officeart/2005/8/layout/lProcess3"/>
    <dgm:cxn modelId="{1D9BB92E-F63F-4B32-81CF-A17A57AAA372}" type="presParOf" srcId="{5AB18F53-B11D-4F72-99EA-F584143D0023}" destId="{6C35752E-7AE6-4A48-B398-DEA8A780292D}" srcOrd="3" destOrd="0" presId="urn:microsoft.com/office/officeart/2005/8/layout/lProcess3"/>
    <dgm:cxn modelId="{1291EE29-60B6-4E60-994A-ED4D48DD07D9}" type="presParOf" srcId="{5AB18F53-B11D-4F72-99EA-F584143D0023}" destId="{C5F02308-19A0-4B73-91A8-406EDD7E9844}" srcOrd="4" destOrd="0" presId="urn:microsoft.com/office/officeart/2005/8/layout/lProcess3"/>
    <dgm:cxn modelId="{5E2968E2-46A1-4B3C-92A9-A85FDA63E6EB}" type="presParOf" srcId="{C5F02308-19A0-4B73-91A8-406EDD7E9844}" destId="{722B82B3-27DE-4CBA-A7E3-266D8FBED4D3}" srcOrd="0" destOrd="0" presId="urn:microsoft.com/office/officeart/2005/8/layout/lProcess3"/>
    <dgm:cxn modelId="{90647CB4-7606-497E-8566-AFA822321538}" type="presParOf" srcId="{C5F02308-19A0-4B73-91A8-406EDD7E9844}" destId="{7591DD10-FCED-4DDE-8C9B-EEBCB4E661DD}" srcOrd="1" destOrd="0" presId="urn:microsoft.com/office/officeart/2005/8/layout/lProcess3"/>
    <dgm:cxn modelId="{A12A19AA-5CC2-48C3-AF06-52ACF5568A50}" type="presParOf" srcId="{C5F02308-19A0-4B73-91A8-406EDD7E9844}" destId="{E28C41BA-58D9-4D9E-801C-7D83636C92D0}" srcOrd="2" destOrd="0" presId="urn:microsoft.com/office/officeart/2005/8/layout/lProcess3"/>
    <dgm:cxn modelId="{CF343D1E-EB95-41A5-990B-1EB3E57518F8}" type="presParOf" srcId="{C5F02308-19A0-4B73-91A8-406EDD7E9844}" destId="{51DE04B4-CD51-4419-B2A0-D2C189525D9F}" srcOrd="3" destOrd="0" presId="urn:microsoft.com/office/officeart/2005/8/layout/lProcess3"/>
    <dgm:cxn modelId="{66DDDBF5-7BF6-408E-B6CC-7B089E568592}" type="presParOf" srcId="{C5F02308-19A0-4B73-91A8-406EDD7E9844}" destId="{2FC1F716-15FB-43F4-8DF4-446C87D6BD9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C0D40-70BD-4DD5-95CC-ED050C243E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979B90-2A84-47A6-93D1-B2353D6FDD51}">
      <dgm:prSet phldrT="[Tekst]"/>
      <dgm:spPr/>
      <dgm:t>
        <a:bodyPr/>
        <a:lstStyle/>
        <a:p>
          <a:pPr algn="l"/>
          <a:r>
            <a:rPr lang="nl-BE" noProof="0" dirty="0"/>
            <a:t>Leerling moet klaar zijn met het leren van het Nederlands na OKAN</a:t>
          </a:r>
        </a:p>
      </dgm:t>
    </dgm:pt>
    <dgm:pt modelId="{162F2D07-E592-47FF-BF4D-489967553457}" type="parTrans" cxnId="{BD2CB582-CA60-4CC0-8B23-52E7BF5FFDF9}">
      <dgm:prSet/>
      <dgm:spPr/>
      <dgm:t>
        <a:bodyPr/>
        <a:lstStyle/>
        <a:p>
          <a:endParaRPr lang="en-GB"/>
        </a:p>
      </dgm:t>
    </dgm:pt>
    <dgm:pt modelId="{BD28CE4C-8217-4C91-987D-AE0A20546332}" type="sibTrans" cxnId="{BD2CB582-CA60-4CC0-8B23-52E7BF5FFDF9}">
      <dgm:prSet/>
      <dgm:spPr/>
      <dgm:t>
        <a:bodyPr/>
        <a:lstStyle/>
        <a:p>
          <a:endParaRPr lang="en-GB"/>
        </a:p>
      </dgm:t>
    </dgm:pt>
    <dgm:pt modelId="{BBCF6E57-98C2-4E04-9EC2-DDFD8F71C55E}">
      <dgm:prSet phldrT="[Tekst]"/>
      <dgm:spPr/>
      <dgm:t>
        <a:bodyPr/>
        <a:lstStyle/>
        <a:p>
          <a:pPr algn="l"/>
          <a:r>
            <a:rPr lang="nl-BE" noProof="0" dirty="0"/>
            <a:t>Thuistaal wordt niet als opstapje gebruikt</a:t>
          </a:r>
        </a:p>
      </dgm:t>
    </dgm:pt>
    <dgm:pt modelId="{BC24B607-636E-43E4-B06E-35C2E7535155}" type="parTrans" cxnId="{72174B29-795F-44E9-96DF-FF43CBCE3F32}">
      <dgm:prSet/>
      <dgm:spPr/>
      <dgm:t>
        <a:bodyPr/>
        <a:lstStyle/>
        <a:p>
          <a:endParaRPr lang="en-GB"/>
        </a:p>
      </dgm:t>
    </dgm:pt>
    <dgm:pt modelId="{0BBBBD72-F454-46E8-B0FD-9BF7F1396522}" type="sibTrans" cxnId="{72174B29-795F-44E9-96DF-FF43CBCE3F32}">
      <dgm:prSet/>
      <dgm:spPr/>
      <dgm:t>
        <a:bodyPr/>
        <a:lstStyle/>
        <a:p>
          <a:endParaRPr lang="en-GB"/>
        </a:p>
      </dgm:t>
    </dgm:pt>
    <dgm:pt modelId="{17F6F7E4-A976-4B36-AC3E-8A8EF9DB1769}" type="pres">
      <dgm:prSet presAssocID="{ADCC0D40-70BD-4DD5-95CC-ED050C243E9C}" presName="linearFlow" presStyleCnt="0">
        <dgm:presLayoutVars>
          <dgm:dir val="rev"/>
          <dgm:resizeHandles val="exact"/>
        </dgm:presLayoutVars>
      </dgm:prSet>
      <dgm:spPr/>
    </dgm:pt>
    <dgm:pt modelId="{B2D3A2B4-C1D8-4B11-B1B4-5C444EC272C7}" type="pres">
      <dgm:prSet presAssocID="{30979B90-2A84-47A6-93D1-B2353D6FDD51}" presName="composite" presStyleCnt="0"/>
      <dgm:spPr/>
    </dgm:pt>
    <dgm:pt modelId="{DCA01DAB-7BE7-450C-BFF3-4ACE377C0095}" type="pres">
      <dgm:prSet presAssocID="{30979B90-2A84-47A6-93D1-B2353D6FDD51}" presName="imgShp" presStyleLbl="fgImgPlace1" presStyleIdx="0" presStyleCnt="2" custFlipVert="1" custFlipHor="1" custScaleX="23724" custScaleY="15717" custLinFactNeighborX="56640" custLinFactNeighborY="-768"/>
      <dgm:spPr>
        <a:solidFill>
          <a:schemeClr val="bg1"/>
        </a:solidFill>
      </dgm:spPr>
      <dgm:extLst>
        <a:ext uri="{E40237B7-FDA0-4F09-8148-C483321AD2D9}">
          <dgm14:cNvPr xmlns:dgm14="http://schemas.microsoft.com/office/drawing/2010/diagram" id="0" name="" descr="Vinkje silhouet"/>
        </a:ext>
      </dgm:extLst>
    </dgm:pt>
    <dgm:pt modelId="{97364ED4-CF5C-48F4-8B87-86160295F599}" type="pres">
      <dgm:prSet presAssocID="{30979B90-2A84-47A6-93D1-B2353D6FDD51}" presName="txShp" presStyleLbl="node1" presStyleIdx="0" presStyleCnt="2" custScaleX="119144" custLinFactNeighborX="-12494" custLinFactNeighborY="1731">
        <dgm:presLayoutVars>
          <dgm:bulletEnabled val="1"/>
        </dgm:presLayoutVars>
      </dgm:prSet>
      <dgm:spPr/>
    </dgm:pt>
    <dgm:pt modelId="{6E2289AD-AC35-40B3-8608-0FBCDDF7ECE2}" type="pres">
      <dgm:prSet presAssocID="{BD28CE4C-8217-4C91-987D-AE0A20546332}" presName="spacing" presStyleCnt="0"/>
      <dgm:spPr/>
    </dgm:pt>
    <dgm:pt modelId="{B98C7484-7AEB-49F9-BD99-BA11D603B942}" type="pres">
      <dgm:prSet presAssocID="{BBCF6E57-98C2-4E04-9EC2-DDFD8F71C55E}" presName="composite" presStyleCnt="0"/>
      <dgm:spPr/>
    </dgm:pt>
    <dgm:pt modelId="{5D126DB4-5D89-4DB1-909C-61742F7CDA36}" type="pres">
      <dgm:prSet presAssocID="{BBCF6E57-98C2-4E04-9EC2-DDFD8F71C55E}" presName="imgShp" presStyleLbl="fgImgPlace1" presStyleIdx="1" presStyleCnt="2" custScaleX="48397" custScaleY="50001" custLinFactNeighborX="34982" custLinFactNeighborY="31889"/>
      <dgm:spPr>
        <a:solidFill>
          <a:schemeClr val="bg1"/>
        </a:solidFill>
      </dgm:spPr>
      <dgm:extLst>
        <a:ext uri="{E40237B7-FDA0-4F09-8148-C483321AD2D9}">
          <dgm14:cNvPr xmlns:dgm14="http://schemas.microsoft.com/office/drawing/2010/diagram" id="0" name="" descr="Trap omhoog silhouet"/>
        </a:ext>
      </dgm:extLst>
    </dgm:pt>
    <dgm:pt modelId="{E30EF449-5B3B-4960-8EC9-15C592713B57}" type="pres">
      <dgm:prSet presAssocID="{BBCF6E57-98C2-4E04-9EC2-DDFD8F71C55E}" presName="txShp" presStyleLbl="node1" presStyleIdx="1" presStyleCnt="2" custScaleX="118283" custLinFactNeighborX="-11672" custLinFactNeighborY="-8312">
        <dgm:presLayoutVars>
          <dgm:bulletEnabled val="1"/>
        </dgm:presLayoutVars>
      </dgm:prSet>
      <dgm:spPr/>
    </dgm:pt>
  </dgm:ptLst>
  <dgm:cxnLst>
    <dgm:cxn modelId="{72174B29-795F-44E9-96DF-FF43CBCE3F32}" srcId="{ADCC0D40-70BD-4DD5-95CC-ED050C243E9C}" destId="{BBCF6E57-98C2-4E04-9EC2-DDFD8F71C55E}" srcOrd="1" destOrd="0" parTransId="{BC24B607-636E-43E4-B06E-35C2E7535155}" sibTransId="{0BBBBD72-F454-46E8-B0FD-9BF7F1396522}"/>
    <dgm:cxn modelId="{7C922C39-34E6-4A42-835C-D8EDEA615430}" type="presOf" srcId="{BBCF6E57-98C2-4E04-9EC2-DDFD8F71C55E}" destId="{E30EF449-5B3B-4960-8EC9-15C592713B57}" srcOrd="0" destOrd="0" presId="urn:microsoft.com/office/officeart/2005/8/layout/vList3"/>
    <dgm:cxn modelId="{BD2CB582-CA60-4CC0-8B23-52E7BF5FFDF9}" srcId="{ADCC0D40-70BD-4DD5-95CC-ED050C243E9C}" destId="{30979B90-2A84-47A6-93D1-B2353D6FDD51}" srcOrd="0" destOrd="0" parTransId="{162F2D07-E592-47FF-BF4D-489967553457}" sibTransId="{BD28CE4C-8217-4C91-987D-AE0A20546332}"/>
    <dgm:cxn modelId="{A0769C91-E5FA-4BCC-877B-21474C77A5D3}" type="presOf" srcId="{30979B90-2A84-47A6-93D1-B2353D6FDD51}" destId="{97364ED4-CF5C-48F4-8B87-86160295F599}" srcOrd="0" destOrd="0" presId="urn:microsoft.com/office/officeart/2005/8/layout/vList3"/>
    <dgm:cxn modelId="{9A9BAEEC-C85B-430A-BEC0-3920F2351BEF}" type="presOf" srcId="{ADCC0D40-70BD-4DD5-95CC-ED050C243E9C}" destId="{17F6F7E4-A976-4B36-AC3E-8A8EF9DB1769}" srcOrd="0" destOrd="0" presId="urn:microsoft.com/office/officeart/2005/8/layout/vList3"/>
    <dgm:cxn modelId="{5780F8F3-A215-4872-963C-E728A3DF5CE3}" type="presParOf" srcId="{17F6F7E4-A976-4B36-AC3E-8A8EF9DB1769}" destId="{B2D3A2B4-C1D8-4B11-B1B4-5C444EC272C7}" srcOrd="0" destOrd="0" presId="urn:microsoft.com/office/officeart/2005/8/layout/vList3"/>
    <dgm:cxn modelId="{93A436E4-E23E-46DA-A7BC-D451778B9D4F}" type="presParOf" srcId="{B2D3A2B4-C1D8-4B11-B1B4-5C444EC272C7}" destId="{DCA01DAB-7BE7-450C-BFF3-4ACE377C0095}" srcOrd="0" destOrd="0" presId="urn:microsoft.com/office/officeart/2005/8/layout/vList3"/>
    <dgm:cxn modelId="{13B840A7-704F-4EB4-8FDE-8012BA914550}" type="presParOf" srcId="{B2D3A2B4-C1D8-4B11-B1B4-5C444EC272C7}" destId="{97364ED4-CF5C-48F4-8B87-86160295F599}" srcOrd="1" destOrd="0" presId="urn:microsoft.com/office/officeart/2005/8/layout/vList3"/>
    <dgm:cxn modelId="{4BEE04BD-CEC0-4D8F-A316-B6CD67CD8F59}" type="presParOf" srcId="{17F6F7E4-A976-4B36-AC3E-8A8EF9DB1769}" destId="{6E2289AD-AC35-40B3-8608-0FBCDDF7ECE2}" srcOrd="1" destOrd="0" presId="urn:microsoft.com/office/officeart/2005/8/layout/vList3"/>
    <dgm:cxn modelId="{29F8E531-3886-4F4F-880D-4A3053606015}" type="presParOf" srcId="{17F6F7E4-A976-4B36-AC3E-8A8EF9DB1769}" destId="{B98C7484-7AEB-49F9-BD99-BA11D603B942}" srcOrd="2" destOrd="0" presId="urn:microsoft.com/office/officeart/2005/8/layout/vList3"/>
    <dgm:cxn modelId="{F08B28C9-F371-4351-8CF3-6DD0F238E16E}" type="presParOf" srcId="{B98C7484-7AEB-49F9-BD99-BA11D603B942}" destId="{5D126DB4-5D89-4DB1-909C-61742F7CDA36}" srcOrd="0" destOrd="0" presId="urn:microsoft.com/office/officeart/2005/8/layout/vList3"/>
    <dgm:cxn modelId="{0F09CC52-C2CF-4113-93B7-C797CFC0F282}" type="presParOf" srcId="{B98C7484-7AEB-49F9-BD99-BA11D603B942}" destId="{E30EF449-5B3B-4960-8EC9-15C592713B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11EE02-111C-4DD3-B863-F0C099B2FE1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CD772B7-1EC9-441D-B3DA-CFC9EE2003B2}">
      <dgm:prSet phldrT="[Tekst]" custT="1"/>
      <dgm:spPr/>
      <dgm:t>
        <a:bodyPr/>
        <a:lstStyle/>
        <a:p>
          <a:r>
            <a:rPr lang="nl-BE" sz="1800" dirty="0"/>
            <a:t>Migratieverhaal</a:t>
          </a:r>
        </a:p>
      </dgm:t>
    </dgm:pt>
    <dgm:pt modelId="{34E2FEBD-8EC8-4B91-A4D7-C716C5F33AB9}" type="parTrans" cxnId="{CC91A1DC-5AB8-4215-B17E-2C1DFC00A5B2}">
      <dgm:prSet/>
      <dgm:spPr/>
      <dgm:t>
        <a:bodyPr/>
        <a:lstStyle/>
        <a:p>
          <a:endParaRPr lang="nl-BE"/>
        </a:p>
      </dgm:t>
    </dgm:pt>
    <dgm:pt modelId="{E670245E-430D-4B6D-B8E9-799D0F72681D}" type="sibTrans" cxnId="{CC91A1DC-5AB8-4215-B17E-2C1DFC00A5B2}">
      <dgm:prSet/>
      <dgm:spPr/>
      <dgm:t>
        <a:bodyPr/>
        <a:lstStyle/>
        <a:p>
          <a:endParaRPr lang="nl-BE"/>
        </a:p>
      </dgm:t>
    </dgm:pt>
    <dgm:pt modelId="{6DC45EB4-D4C2-48EB-B92A-BC17BD97E2B5}">
      <dgm:prSet phldrT="[Tekst]" custT="1"/>
      <dgm:spPr/>
      <dgm:t>
        <a:bodyPr/>
        <a:lstStyle/>
        <a:p>
          <a:r>
            <a:rPr lang="nl-BE" sz="1800" dirty="0"/>
            <a:t>Sociaaleconomische status</a:t>
          </a:r>
        </a:p>
      </dgm:t>
    </dgm:pt>
    <dgm:pt modelId="{5C69AFA0-C48B-422F-B88B-31B45C10DB8A}" type="parTrans" cxnId="{B62A9362-52C1-4A39-86A5-2E765BF06D4A}">
      <dgm:prSet/>
      <dgm:spPr/>
      <dgm:t>
        <a:bodyPr/>
        <a:lstStyle/>
        <a:p>
          <a:endParaRPr lang="nl-BE"/>
        </a:p>
      </dgm:t>
    </dgm:pt>
    <dgm:pt modelId="{D34A09AA-EF88-41A4-957C-35948C7A8F60}" type="sibTrans" cxnId="{B62A9362-52C1-4A39-86A5-2E765BF06D4A}">
      <dgm:prSet/>
      <dgm:spPr/>
      <dgm:t>
        <a:bodyPr/>
        <a:lstStyle/>
        <a:p>
          <a:endParaRPr lang="nl-BE"/>
        </a:p>
      </dgm:t>
    </dgm:pt>
    <dgm:pt modelId="{BEF84C39-7099-42E2-8EDA-A18142004260}">
      <dgm:prSet phldrT="[Tekst]" custT="1"/>
      <dgm:spPr/>
      <dgm:t>
        <a:bodyPr/>
        <a:lstStyle/>
        <a:p>
          <a:r>
            <a:rPr lang="nl-BE" sz="2000" dirty="0"/>
            <a:t>Sociale achtergrond</a:t>
          </a:r>
        </a:p>
      </dgm:t>
    </dgm:pt>
    <dgm:pt modelId="{B337AB1D-A284-4306-A108-2EFFE3A0B0FD}" type="parTrans" cxnId="{A9A1208C-F947-4810-A767-40ADDC8E6BAD}">
      <dgm:prSet/>
      <dgm:spPr/>
      <dgm:t>
        <a:bodyPr/>
        <a:lstStyle/>
        <a:p>
          <a:endParaRPr lang="nl-BE"/>
        </a:p>
      </dgm:t>
    </dgm:pt>
    <dgm:pt modelId="{E2D3D3E6-336A-4B7B-88A0-21AF939C94BB}" type="sibTrans" cxnId="{A9A1208C-F947-4810-A767-40ADDC8E6BAD}">
      <dgm:prSet/>
      <dgm:spPr/>
      <dgm:t>
        <a:bodyPr/>
        <a:lstStyle/>
        <a:p>
          <a:endParaRPr lang="nl-BE"/>
        </a:p>
      </dgm:t>
    </dgm:pt>
    <dgm:pt modelId="{8456D8E9-DDEA-49BE-993A-44323361B4A2}">
      <dgm:prSet phldrT="[Tekst]" custT="1"/>
      <dgm:spPr/>
      <dgm:t>
        <a:bodyPr/>
        <a:lstStyle/>
        <a:p>
          <a:r>
            <a:rPr lang="nl-BE" sz="1800" dirty="0"/>
            <a:t>Gender</a:t>
          </a:r>
        </a:p>
      </dgm:t>
    </dgm:pt>
    <dgm:pt modelId="{C5273BE4-71DB-413F-B182-79BC739FE260}" type="parTrans" cxnId="{EA9BA9D2-2A3B-41E3-9D0D-0D3DDD3D79C8}">
      <dgm:prSet/>
      <dgm:spPr/>
      <dgm:t>
        <a:bodyPr/>
        <a:lstStyle/>
        <a:p>
          <a:endParaRPr lang="nl-BE"/>
        </a:p>
      </dgm:t>
    </dgm:pt>
    <dgm:pt modelId="{90237B29-5C71-4246-9930-35BB2982D1BC}" type="sibTrans" cxnId="{EA9BA9D2-2A3B-41E3-9D0D-0D3DDD3D79C8}">
      <dgm:prSet/>
      <dgm:spPr/>
      <dgm:t>
        <a:bodyPr/>
        <a:lstStyle/>
        <a:p>
          <a:endParaRPr lang="nl-BE"/>
        </a:p>
      </dgm:t>
    </dgm:pt>
    <dgm:pt modelId="{82138802-1F79-402D-9D05-30C8A2A49B35}" type="pres">
      <dgm:prSet presAssocID="{8C11EE02-111C-4DD3-B863-F0C099B2FE17}" presName="Name0" presStyleCnt="0">
        <dgm:presLayoutVars>
          <dgm:chMax val="7"/>
          <dgm:chPref val="5"/>
        </dgm:presLayoutVars>
      </dgm:prSet>
      <dgm:spPr/>
    </dgm:pt>
    <dgm:pt modelId="{43289FF2-7216-453A-BFC4-820F64B2A30D}" type="pres">
      <dgm:prSet presAssocID="{8C11EE02-111C-4DD3-B863-F0C099B2FE17}" presName="arrowNode" presStyleLbl="node1" presStyleIdx="0" presStyleCnt="1"/>
      <dgm:spPr/>
    </dgm:pt>
    <dgm:pt modelId="{4F114684-3A2A-44A0-8F92-F079CB1E6C46}" type="pres">
      <dgm:prSet presAssocID="{6CD772B7-1EC9-441D-B3DA-CFC9EE2003B2}" presName="txNode1" presStyleLbl="revTx" presStyleIdx="0" presStyleCnt="4" custScaleX="225554" custLinFactX="34193" custLinFactNeighborX="100000" custLinFactNeighborY="91810">
        <dgm:presLayoutVars>
          <dgm:bulletEnabled val="1"/>
        </dgm:presLayoutVars>
      </dgm:prSet>
      <dgm:spPr/>
    </dgm:pt>
    <dgm:pt modelId="{F0B23045-8EA5-47EF-B41C-E1DF7784F0A5}" type="pres">
      <dgm:prSet presAssocID="{8456D8E9-DDEA-49BE-993A-44323361B4A2}" presName="txNode2" presStyleLbl="revTx" presStyleIdx="1" presStyleCnt="4" custLinFactY="16207" custLinFactNeighborX="38464" custLinFactNeighborY="100000">
        <dgm:presLayoutVars>
          <dgm:bulletEnabled val="1"/>
        </dgm:presLayoutVars>
      </dgm:prSet>
      <dgm:spPr/>
    </dgm:pt>
    <dgm:pt modelId="{03F30940-8B87-43CA-AFAB-FDA82DCA8A95}" type="pres">
      <dgm:prSet presAssocID="{90237B29-5C71-4246-9930-35BB2982D1BC}" presName="dotNode2" presStyleCnt="0"/>
      <dgm:spPr/>
    </dgm:pt>
    <dgm:pt modelId="{B0ACF095-12ED-4F12-9E4A-911A91D2155C}" type="pres">
      <dgm:prSet presAssocID="{90237B29-5C71-4246-9930-35BB2982D1BC}" presName="dotRepeatNode" presStyleLbl="fgShp" presStyleIdx="0" presStyleCnt="2"/>
      <dgm:spPr/>
    </dgm:pt>
    <dgm:pt modelId="{8D376AF2-E850-4FD6-B0F1-E0AAF17B2C67}" type="pres">
      <dgm:prSet presAssocID="{6DC45EB4-D4C2-48EB-B92A-BC17BD97E2B5}" presName="txNode3" presStyleLbl="revTx" presStyleIdx="2" presStyleCnt="4" custScaleX="177611" custLinFactNeighborX="-42816" custLinFactNeighborY="-27146">
        <dgm:presLayoutVars>
          <dgm:bulletEnabled val="1"/>
        </dgm:presLayoutVars>
      </dgm:prSet>
      <dgm:spPr/>
    </dgm:pt>
    <dgm:pt modelId="{BB59355B-2D1E-4D4D-80BC-64F1DF8BDF95}" type="pres">
      <dgm:prSet presAssocID="{D34A09AA-EF88-41A4-957C-35948C7A8F60}" presName="dotNode3" presStyleCnt="0"/>
      <dgm:spPr/>
    </dgm:pt>
    <dgm:pt modelId="{E5E453CE-49DF-4CAC-BADB-4994904C5AD5}" type="pres">
      <dgm:prSet presAssocID="{D34A09AA-EF88-41A4-957C-35948C7A8F60}" presName="dotRepeatNode" presStyleLbl="fgShp" presStyleIdx="1" presStyleCnt="2"/>
      <dgm:spPr/>
    </dgm:pt>
    <dgm:pt modelId="{E06C2EC3-9AC3-4396-92A1-F875E457F3D0}" type="pres">
      <dgm:prSet presAssocID="{BEF84C39-7099-42E2-8EDA-A18142004260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B62A9362-52C1-4A39-86A5-2E765BF06D4A}" srcId="{8C11EE02-111C-4DD3-B863-F0C099B2FE17}" destId="{6DC45EB4-D4C2-48EB-B92A-BC17BD97E2B5}" srcOrd="2" destOrd="0" parTransId="{5C69AFA0-C48B-422F-B88B-31B45C10DB8A}" sibTransId="{D34A09AA-EF88-41A4-957C-35948C7A8F60}"/>
    <dgm:cxn modelId="{35685D50-6062-4519-B297-932FC49A2677}" type="presOf" srcId="{BEF84C39-7099-42E2-8EDA-A18142004260}" destId="{E06C2EC3-9AC3-4396-92A1-F875E457F3D0}" srcOrd="0" destOrd="0" presId="urn:microsoft.com/office/officeart/2009/3/layout/DescendingProcess"/>
    <dgm:cxn modelId="{AFC39A56-8AF8-42F3-ABE5-ECA230487730}" type="presOf" srcId="{6CD772B7-1EC9-441D-B3DA-CFC9EE2003B2}" destId="{4F114684-3A2A-44A0-8F92-F079CB1E6C46}" srcOrd="0" destOrd="0" presId="urn:microsoft.com/office/officeart/2009/3/layout/DescendingProcess"/>
    <dgm:cxn modelId="{A9A1208C-F947-4810-A767-40ADDC8E6BAD}" srcId="{8C11EE02-111C-4DD3-B863-F0C099B2FE17}" destId="{BEF84C39-7099-42E2-8EDA-A18142004260}" srcOrd="3" destOrd="0" parTransId="{B337AB1D-A284-4306-A108-2EFFE3A0B0FD}" sibTransId="{E2D3D3E6-336A-4B7B-88A0-21AF939C94BB}"/>
    <dgm:cxn modelId="{66E0F092-F977-43B7-B0F6-E6D0AFE7319D}" type="presOf" srcId="{D34A09AA-EF88-41A4-957C-35948C7A8F60}" destId="{E5E453CE-49DF-4CAC-BADB-4994904C5AD5}" srcOrd="0" destOrd="0" presId="urn:microsoft.com/office/officeart/2009/3/layout/DescendingProcess"/>
    <dgm:cxn modelId="{A8D680B0-DD93-4C47-B276-BEF3C3F6E5D1}" type="presOf" srcId="{90237B29-5C71-4246-9930-35BB2982D1BC}" destId="{B0ACF095-12ED-4F12-9E4A-911A91D2155C}" srcOrd="0" destOrd="0" presId="urn:microsoft.com/office/officeart/2009/3/layout/DescendingProcess"/>
    <dgm:cxn modelId="{378FFEB5-1542-4AC0-8830-9F3FD5804A9F}" type="presOf" srcId="{8456D8E9-DDEA-49BE-993A-44323361B4A2}" destId="{F0B23045-8EA5-47EF-B41C-E1DF7784F0A5}" srcOrd="0" destOrd="0" presId="urn:microsoft.com/office/officeart/2009/3/layout/DescendingProcess"/>
    <dgm:cxn modelId="{657041BD-1517-47E1-8394-D180F7B99A05}" type="presOf" srcId="{6DC45EB4-D4C2-48EB-B92A-BC17BD97E2B5}" destId="{8D376AF2-E850-4FD6-B0F1-E0AAF17B2C67}" srcOrd="0" destOrd="0" presId="urn:microsoft.com/office/officeart/2009/3/layout/DescendingProcess"/>
    <dgm:cxn modelId="{CF3FAAD0-6FB6-4815-AD99-80E296AB2893}" type="presOf" srcId="{8C11EE02-111C-4DD3-B863-F0C099B2FE17}" destId="{82138802-1F79-402D-9D05-30C8A2A49B35}" srcOrd="0" destOrd="0" presId="urn:microsoft.com/office/officeart/2009/3/layout/DescendingProcess"/>
    <dgm:cxn modelId="{EA9BA9D2-2A3B-41E3-9D0D-0D3DDD3D79C8}" srcId="{8C11EE02-111C-4DD3-B863-F0C099B2FE17}" destId="{8456D8E9-DDEA-49BE-993A-44323361B4A2}" srcOrd="1" destOrd="0" parTransId="{C5273BE4-71DB-413F-B182-79BC739FE260}" sibTransId="{90237B29-5C71-4246-9930-35BB2982D1BC}"/>
    <dgm:cxn modelId="{CC91A1DC-5AB8-4215-B17E-2C1DFC00A5B2}" srcId="{8C11EE02-111C-4DD3-B863-F0C099B2FE17}" destId="{6CD772B7-1EC9-441D-B3DA-CFC9EE2003B2}" srcOrd="0" destOrd="0" parTransId="{34E2FEBD-8EC8-4B91-A4D7-C716C5F33AB9}" sibTransId="{E670245E-430D-4B6D-B8E9-799D0F72681D}"/>
    <dgm:cxn modelId="{E16A2AA8-07D9-484B-8C50-0FF3C36EFFF4}" type="presParOf" srcId="{82138802-1F79-402D-9D05-30C8A2A49B35}" destId="{43289FF2-7216-453A-BFC4-820F64B2A30D}" srcOrd="0" destOrd="0" presId="urn:microsoft.com/office/officeart/2009/3/layout/DescendingProcess"/>
    <dgm:cxn modelId="{886648AF-BAD4-4322-AC8A-94B2BEFCD305}" type="presParOf" srcId="{82138802-1F79-402D-9D05-30C8A2A49B35}" destId="{4F114684-3A2A-44A0-8F92-F079CB1E6C46}" srcOrd="1" destOrd="0" presId="urn:microsoft.com/office/officeart/2009/3/layout/DescendingProcess"/>
    <dgm:cxn modelId="{DF795255-0103-4BA2-AEDB-A626671485A1}" type="presParOf" srcId="{82138802-1F79-402D-9D05-30C8A2A49B35}" destId="{F0B23045-8EA5-47EF-B41C-E1DF7784F0A5}" srcOrd="2" destOrd="0" presId="urn:microsoft.com/office/officeart/2009/3/layout/DescendingProcess"/>
    <dgm:cxn modelId="{39A41BB8-EAE7-4098-A846-0792FB87536B}" type="presParOf" srcId="{82138802-1F79-402D-9D05-30C8A2A49B35}" destId="{03F30940-8B87-43CA-AFAB-FDA82DCA8A95}" srcOrd="3" destOrd="0" presId="urn:microsoft.com/office/officeart/2009/3/layout/DescendingProcess"/>
    <dgm:cxn modelId="{078E59E1-ECEE-4172-8ED1-DE9E7E1A5F0E}" type="presParOf" srcId="{03F30940-8B87-43CA-AFAB-FDA82DCA8A95}" destId="{B0ACF095-12ED-4F12-9E4A-911A91D2155C}" srcOrd="0" destOrd="0" presId="urn:microsoft.com/office/officeart/2009/3/layout/DescendingProcess"/>
    <dgm:cxn modelId="{AC1A85FF-8F77-4273-B8B4-4B43EA1A2F12}" type="presParOf" srcId="{82138802-1F79-402D-9D05-30C8A2A49B35}" destId="{8D376AF2-E850-4FD6-B0F1-E0AAF17B2C67}" srcOrd="4" destOrd="0" presId="urn:microsoft.com/office/officeart/2009/3/layout/DescendingProcess"/>
    <dgm:cxn modelId="{68B86A44-39C3-41A9-A1B0-A32AC6BC7BCD}" type="presParOf" srcId="{82138802-1F79-402D-9D05-30C8A2A49B35}" destId="{BB59355B-2D1E-4D4D-80BC-64F1DF8BDF95}" srcOrd="5" destOrd="0" presId="urn:microsoft.com/office/officeart/2009/3/layout/DescendingProcess"/>
    <dgm:cxn modelId="{02FBB9D6-521D-4223-80E2-7BF87CF98163}" type="presParOf" srcId="{BB59355B-2D1E-4D4D-80BC-64F1DF8BDF95}" destId="{E5E453CE-49DF-4CAC-BADB-4994904C5AD5}" srcOrd="0" destOrd="0" presId="urn:microsoft.com/office/officeart/2009/3/layout/DescendingProcess"/>
    <dgm:cxn modelId="{3E381D0D-5F98-46EE-8EE8-0883FF2E3843}" type="presParOf" srcId="{82138802-1F79-402D-9D05-30C8A2A49B35}" destId="{E06C2EC3-9AC3-4396-92A1-F875E457F3D0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F37C-5A7E-4FBF-8D40-B9FFB0B41EDF}">
      <dsp:nvSpPr>
        <dsp:cNvPr id="0" name=""/>
        <dsp:cNvSpPr/>
      </dsp:nvSpPr>
      <dsp:spPr>
        <a:xfrm rot="10800000">
          <a:off x="2002516" y="1184"/>
          <a:ext cx="7217282" cy="738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12-18 jaar (secundair onderwijs)</a:t>
          </a:r>
          <a:endParaRPr lang="en-GB" sz="2000" kern="1200" dirty="0"/>
        </a:p>
      </dsp:txBody>
      <dsp:txXfrm rot="10800000">
        <a:off x="2187145" y="1184"/>
        <a:ext cx="7032653" cy="738516"/>
      </dsp:txXfrm>
    </dsp:sp>
    <dsp:sp modelId="{D72BB05D-C3D9-4CBB-8D58-AFD002002DA9}">
      <dsp:nvSpPr>
        <dsp:cNvPr id="0" name=""/>
        <dsp:cNvSpPr/>
      </dsp:nvSpPr>
      <dsp:spPr>
        <a:xfrm>
          <a:off x="1633257" y="1184"/>
          <a:ext cx="738516" cy="738516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B9C90-9E1E-4BD9-9995-81420A229736}">
      <dsp:nvSpPr>
        <dsp:cNvPr id="0" name=""/>
        <dsp:cNvSpPr/>
      </dsp:nvSpPr>
      <dsp:spPr>
        <a:xfrm rot="10800000">
          <a:off x="2002516" y="960153"/>
          <a:ext cx="7217282" cy="738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Maximaal 1 jaar in België</a:t>
          </a:r>
          <a:endParaRPr lang="en-GB" sz="2000" kern="1200" dirty="0"/>
        </a:p>
      </dsp:txBody>
      <dsp:txXfrm rot="10800000">
        <a:off x="2187145" y="960153"/>
        <a:ext cx="7032653" cy="738516"/>
      </dsp:txXfrm>
    </dsp:sp>
    <dsp:sp modelId="{EC4D5259-2A5E-4460-928D-DBE18D93DE1A}">
      <dsp:nvSpPr>
        <dsp:cNvPr id="0" name=""/>
        <dsp:cNvSpPr/>
      </dsp:nvSpPr>
      <dsp:spPr>
        <a:xfrm>
          <a:off x="1633257" y="960153"/>
          <a:ext cx="738516" cy="738516"/>
        </a:xfrm>
        <a:prstGeom prst="ellipse">
          <a:avLst/>
        </a:prstGeom>
        <a:blipFill>
          <a:blip xmlns:r="http://schemas.openxmlformats.org/officeDocument/2006/relationships"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788EB-DE14-43CB-9E92-8A8AC62E315C}">
      <dsp:nvSpPr>
        <dsp:cNvPr id="0" name=""/>
        <dsp:cNvSpPr/>
      </dsp:nvSpPr>
      <dsp:spPr>
        <a:xfrm rot="10800000">
          <a:off x="2002516" y="1919123"/>
          <a:ext cx="7217282" cy="738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Niet het Nederlands als thuistaal </a:t>
          </a:r>
          <a:endParaRPr lang="en-GB" sz="2000" kern="1200" dirty="0"/>
        </a:p>
      </dsp:txBody>
      <dsp:txXfrm rot="10800000">
        <a:off x="2187145" y="1919123"/>
        <a:ext cx="7032653" cy="738516"/>
      </dsp:txXfrm>
    </dsp:sp>
    <dsp:sp modelId="{F7CA3719-D0E9-4F59-A9AB-05DE5F99C3CC}">
      <dsp:nvSpPr>
        <dsp:cNvPr id="0" name=""/>
        <dsp:cNvSpPr/>
      </dsp:nvSpPr>
      <dsp:spPr>
        <a:xfrm>
          <a:off x="1633257" y="1919123"/>
          <a:ext cx="738516" cy="738516"/>
        </a:xfrm>
        <a:prstGeom prst="ellipse">
          <a:avLst/>
        </a:prstGeom>
        <a:blipFill>
          <a:blip xmlns:r="http://schemas.openxmlformats.org/officeDocument/2006/relationships"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CB2B-BC7C-423A-B0ED-E10673CC5CB7}">
      <dsp:nvSpPr>
        <dsp:cNvPr id="0" name=""/>
        <dsp:cNvSpPr/>
      </dsp:nvSpPr>
      <dsp:spPr>
        <a:xfrm rot="10800000">
          <a:off x="2002516" y="2878092"/>
          <a:ext cx="7217282" cy="738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Onvoldoende de onderwijstaal beheersen om met goed gevolg de lessen te kunnen volgen</a:t>
          </a:r>
          <a:endParaRPr lang="en-GB" sz="2000" kern="1200" dirty="0"/>
        </a:p>
      </dsp:txBody>
      <dsp:txXfrm rot="10800000">
        <a:off x="2187145" y="2878092"/>
        <a:ext cx="7032653" cy="738516"/>
      </dsp:txXfrm>
    </dsp:sp>
    <dsp:sp modelId="{3D5F7B0D-FA96-4B82-8FE5-835567C9100A}">
      <dsp:nvSpPr>
        <dsp:cNvPr id="0" name=""/>
        <dsp:cNvSpPr/>
      </dsp:nvSpPr>
      <dsp:spPr>
        <a:xfrm>
          <a:off x="1633257" y="2878092"/>
          <a:ext cx="738516" cy="738516"/>
        </a:xfrm>
        <a:prstGeom prst="ellipse">
          <a:avLst/>
        </a:prstGeom>
        <a:blipFill>
          <a:blip xmlns:r="http://schemas.openxmlformats.org/officeDocument/2006/relationships"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F6291-23C3-45AC-8F26-F9A405F1539C}">
      <dsp:nvSpPr>
        <dsp:cNvPr id="0" name=""/>
        <dsp:cNvSpPr/>
      </dsp:nvSpPr>
      <dsp:spPr>
        <a:xfrm rot="10800000">
          <a:off x="2002516" y="3837061"/>
          <a:ext cx="7217282" cy="738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6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Maximaal 9 maanden ingeschreven zijn in een school met het Nederlands als onderwijstaal</a:t>
          </a:r>
          <a:endParaRPr lang="en-GB" sz="2000" kern="1200" dirty="0"/>
        </a:p>
      </dsp:txBody>
      <dsp:txXfrm rot="10800000">
        <a:off x="2187145" y="3837061"/>
        <a:ext cx="7032653" cy="738516"/>
      </dsp:txXfrm>
    </dsp:sp>
    <dsp:sp modelId="{9712DAD5-4629-413F-8989-36CE31BABACE}">
      <dsp:nvSpPr>
        <dsp:cNvPr id="0" name=""/>
        <dsp:cNvSpPr/>
      </dsp:nvSpPr>
      <dsp:spPr>
        <a:xfrm>
          <a:off x="1633257" y="3837061"/>
          <a:ext cx="738516" cy="738516"/>
        </a:xfrm>
        <a:prstGeom prst="ellipse">
          <a:avLst/>
        </a:prstGeom>
        <a:blipFill>
          <a:blip xmlns:r="http://schemas.openxmlformats.org/officeDocument/2006/relationships"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246CA-9C55-4933-8ECB-7C140AFD365B}">
      <dsp:nvSpPr>
        <dsp:cNvPr id="0" name=""/>
        <dsp:cNvSpPr/>
      </dsp:nvSpPr>
      <dsp:spPr>
        <a:xfrm>
          <a:off x="263" y="570582"/>
          <a:ext cx="1718242" cy="118386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9476" t="-8815" r="9476" b="-881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EB162-26AA-452D-A26B-D78C8923E911}">
      <dsp:nvSpPr>
        <dsp:cNvPr id="0" name=""/>
        <dsp:cNvSpPr/>
      </dsp:nvSpPr>
      <dsp:spPr>
        <a:xfrm>
          <a:off x="263" y="1754451"/>
          <a:ext cx="1718242" cy="6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Heterogeen sociaal netwerk</a:t>
          </a:r>
        </a:p>
      </dsp:txBody>
      <dsp:txXfrm>
        <a:off x="263" y="1754451"/>
        <a:ext cx="1718242" cy="637468"/>
      </dsp:txXfrm>
    </dsp:sp>
    <dsp:sp modelId="{F7DEBF4D-AAE1-40A7-9C42-7D0D87102799}">
      <dsp:nvSpPr>
        <dsp:cNvPr id="0" name=""/>
        <dsp:cNvSpPr/>
      </dsp:nvSpPr>
      <dsp:spPr>
        <a:xfrm>
          <a:off x="2005808" y="570582"/>
          <a:ext cx="1718242" cy="118386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4319" t="-17370" r="4319" b="-1737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CE487-FC89-4596-B1B3-7204A57B3FD9}">
      <dsp:nvSpPr>
        <dsp:cNvPr id="0" name=""/>
        <dsp:cNvSpPr/>
      </dsp:nvSpPr>
      <dsp:spPr>
        <a:xfrm>
          <a:off x="1890403" y="1754451"/>
          <a:ext cx="1949054" cy="6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Strategische kennis onderwijssysteem</a:t>
          </a:r>
        </a:p>
      </dsp:txBody>
      <dsp:txXfrm>
        <a:off x="1890403" y="1754451"/>
        <a:ext cx="1949054" cy="637468"/>
      </dsp:txXfrm>
    </dsp:sp>
    <dsp:sp modelId="{5AEFEB45-5C8B-4211-96B9-4BFFCFCFF220}">
      <dsp:nvSpPr>
        <dsp:cNvPr id="0" name=""/>
        <dsp:cNvSpPr/>
      </dsp:nvSpPr>
      <dsp:spPr>
        <a:xfrm>
          <a:off x="4011354" y="570582"/>
          <a:ext cx="1718242" cy="118386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0950" t="-5607" r="10950" b="-56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7D0DF-90A9-49EE-B9D3-05284CC02648}">
      <dsp:nvSpPr>
        <dsp:cNvPr id="0" name=""/>
        <dsp:cNvSpPr/>
      </dsp:nvSpPr>
      <dsp:spPr>
        <a:xfrm>
          <a:off x="4011354" y="1754451"/>
          <a:ext cx="1718242" cy="6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Durven hulp vragen</a:t>
          </a:r>
        </a:p>
      </dsp:txBody>
      <dsp:txXfrm>
        <a:off x="4011354" y="1754451"/>
        <a:ext cx="1718242" cy="637468"/>
      </dsp:txXfrm>
    </dsp:sp>
    <dsp:sp modelId="{984D2903-074F-4658-8389-3D596212C006}">
      <dsp:nvSpPr>
        <dsp:cNvPr id="0" name=""/>
        <dsp:cNvSpPr/>
      </dsp:nvSpPr>
      <dsp:spPr>
        <a:xfrm>
          <a:off x="5901493" y="570582"/>
          <a:ext cx="1718242" cy="118386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9476" t="-7746" r="9476" b="-77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2385C-207B-4B84-AFEF-9E332037BB5A}">
      <dsp:nvSpPr>
        <dsp:cNvPr id="0" name=""/>
        <dsp:cNvSpPr/>
      </dsp:nvSpPr>
      <dsp:spPr>
        <a:xfrm>
          <a:off x="5901493" y="1754451"/>
          <a:ext cx="1718242" cy="6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Geluk</a:t>
          </a:r>
        </a:p>
      </dsp:txBody>
      <dsp:txXfrm>
        <a:off x="5901493" y="1754451"/>
        <a:ext cx="1718242" cy="6374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1ECE-99C8-41B7-BCF3-08C0DF024AAD}">
      <dsp:nvSpPr>
        <dsp:cNvPr id="0" name=""/>
        <dsp:cNvSpPr/>
      </dsp:nvSpPr>
      <dsp:spPr>
        <a:xfrm>
          <a:off x="0" y="0"/>
          <a:ext cx="10515600" cy="1477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1. Brede assessment van anderstalige nieuwkomers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Andere kennis en vaardigheden naast taalleerbaarheid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Assessment aanpassen in regulier onderwijs</a:t>
          </a:r>
        </a:p>
      </dsp:txBody>
      <dsp:txXfrm>
        <a:off x="2250906" y="0"/>
        <a:ext cx="8264693" cy="1477863"/>
      </dsp:txXfrm>
    </dsp:sp>
    <dsp:sp modelId="{80A3C995-E337-4344-993B-77242403C182}">
      <dsp:nvSpPr>
        <dsp:cNvPr id="0" name=""/>
        <dsp:cNvSpPr/>
      </dsp:nvSpPr>
      <dsp:spPr>
        <a:xfrm>
          <a:off x="147786" y="147786"/>
          <a:ext cx="2103120" cy="11822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3468" t="2803" r="23468" b="2803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CC538-CED1-40A1-BF40-22BFF1A2580E}">
      <dsp:nvSpPr>
        <dsp:cNvPr id="0" name=""/>
        <dsp:cNvSpPr/>
      </dsp:nvSpPr>
      <dsp:spPr>
        <a:xfrm>
          <a:off x="0" y="1625649"/>
          <a:ext cx="10515600" cy="1477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2. Gedeelde verantwoordelijkheid OKAN en regulier onderwijs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Uitwisselen expertise en praktijkervaringen tussen leerkrachten (co-teaching)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Samen ondersteuningsplan (+ flexibele leerweg) opstellen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Activiteiten en lessen waarbij OKAN-leerlingen en reguliere leerlingen elkaar ontmoeten</a:t>
          </a:r>
          <a:endParaRPr lang="nl-BE" sz="1700" kern="1200" dirty="0"/>
        </a:p>
      </dsp:txBody>
      <dsp:txXfrm>
        <a:off x="2250906" y="1625649"/>
        <a:ext cx="8264693" cy="1477863"/>
      </dsp:txXfrm>
    </dsp:sp>
    <dsp:sp modelId="{BEBC9AB1-7856-4B31-B365-F8F6AE54EFE1}">
      <dsp:nvSpPr>
        <dsp:cNvPr id="0" name=""/>
        <dsp:cNvSpPr/>
      </dsp:nvSpPr>
      <dsp:spPr>
        <a:xfrm>
          <a:off x="147786" y="1773436"/>
          <a:ext cx="2103120" cy="11822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188" t="-4809" r="19188" b="-4809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C355F-DC4F-4C19-A093-8D79C2740815}">
      <dsp:nvSpPr>
        <dsp:cNvPr id="0" name=""/>
        <dsp:cNvSpPr/>
      </dsp:nvSpPr>
      <dsp:spPr>
        <a:xfrm>
          <a:off x="0" y="3251299"/>
          <a:ext cx="10515600" cy="1477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3. Krachtige leeromgevingen voor meertalige leerlingen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Leerkrachten hebben kennis over taalverwervingsprocessen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Leerkrachten kunnen thuistalen inzetten als opstapje bij het leren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Leerlingen leren omgaan met hun taalrepertoire </a:t>
          </a:r>
        </a:p>
      </dsp:txBody>
      <dsp:txXfrm>
        <a:off x="2250906" y="3251299"/>
        <a:ext cx="8264693" cy="1477863"/>
      </dsp:txXfrm>
    </dsp:sp>
    <dsp:sp modelId="{CB02D14E-A5CF-409F-BC3E-76D820E1004C}">
      <dsp:nvSpPr>
        <dsp:cNvPr id="0" name=""/>
        <dsp:cNvSpPr/>
      </dsp:nvSpPr>
      <dsp:spPr>
        <a:xfrm>
          <a:off x="71590" y="3399085"/>
          <a:ext cx="2103120" cy="11822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7477" t="-1764" r="17477" b="-176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454E-96D1-46A9-9D06-DA89F1E487F0}">
      <dsp:nvSpPr>
        <dsp:cNvPr id="0" name=""/>
        <dsp:cNvSpPr/>
      </dsp:nvSpPr>
      <dsp:spPr>
        <a:xfrm>
          <a:off x="3195900" y="1180267"/>
          <a:ext cx="3328667" cy="3145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300" kern="1200" dirty="0"/>
            <a:t>Oriëntatie</a:t>
          </a:r>
        </a:p>
      </dsp:txBody>
      <dsp:txXfrm>
        <a:off x="3683372" y="1640849"/>
        <a:ext cx="2353723" cy="2223890"/>
      </dsp:txXfrm>
    </dsp:sp>
    <dsp:sp modelId="{74D2B996-A5C1-443E-A8AD-F1C121B991B2}">
      <dsp:nvSpPr>
        <dsp:cNvPr id="0" name=""/>
        <dsp:cNvSpPr/>
      </dsp:nvSpPr>
      <dsp:spPr>
        <a:xfrm>
          <a:off x="3740950" y="-77777"/>
          <a:ext cx="2244987" cy="2206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Leerplicht minderjarigen</a:t>
          </a:r>
        </a:p>
      </dsp:txBody>
      <dsp:txXfrm>
        <a:off x="4069721" y="245284"/>
        <a:ext cx="1587445" cy="1559878"/>
      </dsp:txXfrm>
    </dsp:sp>
    <dsp:sp modelId="{2C870BC0-A96B-4553-80D1-6BDB9E5ABAF9}">
      <dsp:nvSpPr>
        <dsp:cNvPr id="0" name=""/>
        <dsp:cNvSpPr/>
      </dsp:nvSpPr>
      <dsp:spPr>
        <a:xfrm>
          <a:off x="5735522" y="518333"/>
          <a:ext cx="2701208" cy="252754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Plaats vinden in nieuw onderwijssysteem</a:t>
          </a:r>
        </a:p>
      </dsp:txBody>
      <dsp:txXfrm>
        <a:off x="6131105" y="888484"/>
        <a:ext cx="1910042" cy="1787247"/>
      </dsp:txXfrm>
    </dsp:sp>
    <dsp:sp modelId="{B0E9368F-2BE5-43A7-B468-4D3835C081D5}">
      <dsp:nvSpPr>
        <dsp:cNvPr id="0" name=""/>
        <dsp:cNvSpPr/>
      </dsp:nvSpPr>
      <dsp:spPr>
        <a:xfrm>
          <a:off x="5920702" y="2737672"/>
          <a:ext cx="2498139" cy="23338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Plaats vinden in de samenleving</a:t>
          </a:r>
        </a:p>
      </dsp:txBody>
      <dsp:txXfrm>
        <a:off x="6286546" y="3079458"/>
        <a:ext cx="1766451" cy="1650290"/>
      </dsp:txXfrm>
    </dsp:sp>
    <dsp:sp modelId="{635F27E4-7DF1-4F4B-AE42-10A07D78A445}">
      <dsp:nvSpPr>
        <dsp:cNvPr id="0" name=""/>
        <dsp:cNvSpPr/>
      </dsp:nvSpPr>
      <dsp:spPr>
        <a:xfrm>
          <a:off x="3912357" y="3055322"/>
          <a:ext cx="2157481" cy="22377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Instructietaal</a:t>
          </a:r>
        </a:p>
      </dsp:txBody>
      <dsp:txXfrm>
        <a:off x="4228313" y="3383038"/>
        <a:ext cx="1525569" cy="1582353"/>
      </dsp:txXfrm>
    </dsp:sp>
    <dsp:sp modelId="{6F183F2F-7FE3-4085-BBDC-3CDDB2433E7F}">
      <dsp:nvSpPr>
        <dsp:cNvPr id="0" name=""/>
        <dsp:cNvSpPr/>
      </dsp:nvSpPr>
      <dsp:spPr>
        <a:xfrm>
          <a:off x="1356533" y="1534106"/>
          <a:ext cx="2303776" cy="21425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Continuïteit van onderwijs</a:t>
          </a:r>
        </a:p>
      </dsp:txBody>
      <dsp:txXfrm>
        <a:off x="1693913" y="1847875"/>
        <a:ext cx="1629016" cy="1515013"/>
      </dsp:txXfrm>
    </dsp:sp>
    <dsp:sp modelId="{F642D9E2-B7DF-4955-B35E-FF3C22787707}">
      <dsp:nvSpPr>
        <dsp:cNvPr id="0" name=""/>
        <dsp:cNvSpPr/>
      </dsp:nvSpPr>
      <dsp:spPr>
        <a:xfrm>
          <a:off x="1786730" y="2937090"/>
          <a:ext cx="2366564" cy="22637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Niet één moment </a:t>
          </a:r>
        </a:p>
      </dsp:txBody>
      <dsp:txXfrm>
        <a:off x="2133305" y="3268607"/>
        <a:ext cx="1673414" cy="1600703"/>
      </dsp:txXfrm>
    </dsp:sp>
    <dsp:sp modelId="{69F39EA0-B86A-434B-B7DE-9D867C680E4F}">
      <dsp:nvSpPr>
        <dsp:cNvPr id="0" name=""/>
        <dsp:cNvSpPr/>
      </dsp:nvSpPr>
      <dsp:spPr>
        <a:xfrm>
          <a:off x="2410515" y="467634"/>
          <a:ext cx="1653598" cy="15441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Recht op onderwijs</a:t>
          </a:r>
        </a:p>
      </dsp:txBody>
      <dsp:txXfrm>
        <a:off x="2652679" y="693775"/>
        <a:ext cx="1169270" cy="109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1941B-EC9D-4865-927B-621E8F914FA2}">
      <dsp:nvSpPr>
        <dsp:cNvPr id="0" name=""/>
        <dsp:cNvSpPr/>
      </dsp:nvSpPr>
      <dsp:spPr>
        <a:xfrm>
          <a:off x="0" y="0"/>
          <a:ext cx="11190514" cy="11238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Leerlingen tussen 11-18 jaar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Diverse groep leerlingen</a:t>
          </a:r>
        </a:p>
      </dsp:txBody>
      <dsp:txXfrm>
        <a:off x="2382168" y="0"/>
        <a:ext cx="8808345" cy="1123827"/>
      </dsp:txXfrm>
    </dsp:sp>
    <dsp:sp modelId="{3BC7CA7E-890A-4FFF-9EB4-F3771AF8BE7F}">
      <dsp:nvSpPr>
        <dsp:cNvPr id="0" name=""/>
        <dsp:cNvSpPr/>
      </dsp:nvSpPr>
      <dsp:spPr>
        <a:xfrm>
          <a:off x="261980" y="51431"/>
          <a:ext cx="1457967" cy="1004483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439" t="1428" r="19439" b="1428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B66C4B-F546-4BA5-BE70-2AF40A6A9B67}">
      <dsp:nvSpPr>
        <dsp:cNvPr id="0" name=""/>
        <dsp:cNvSpPr/>
      </dsp:nvSpPr>
      <dsp:spPr>
        <a:xfrm>
          <a:off x="0" y="1267892"/>
          <a:ext cx="11190514" cy="23089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Georganiseerd door secundaire scholen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Aparte vorm van onderwijs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1 of 2 schooljaren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Onderwijstaal (Nederlands)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Transitie naar het regulier onderwijs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2400" kern="1200" dirty="0"/>
        </a:p>
      </dsp:txBody>
      <dsp:txXfrm>
        <a:off x="2382168" y="1267892"/>
        <a:ext cx="8808345" cy="2308983"/>
      </dsp:txXfrm>
    </dsp:sp>
    <dsp:sp modelId="{B0E654CF-C3C3-4CE1-AF96-34135B38746C}">
      <dsp:nvSpPr>
        <dsp:cNvPr id="0" name=""/>
        <dsp:cNvSpPr/>
      </dsp:nvSpPr>
      <dsp:spPr>
        <a:xfrm>
          <a:off x="251102" y="1839685"/>
          <a:ext cx="1523275" cy="1090438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647" t="-216" r="11647" b="-216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9B4147-59BF-49FA-AB0F-78C5E24F89C2}">
      <dsp:nvSpPr>
        <dsp:cNvPr id="0" name=""/>
        <dsp:cNvSpPr/>
      </dsp:nvSpPr>
      <dsp:spPr>
        <a:xfrm>
          <a:off x="0" y="3720941"/>
          <a:ext cx="11190514" cy="106803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Overrepresentatie in het beroepsonderwijs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Hoge ongekwalificeerde uitstroom</a:t>
          </a:r>
        </a:p>
      </dsp:txBody>
      <dsp:txXfrm>
        <a:off x="2382168" y="3720941"/>
        <a:ext cx="8808345" cy="1068030"/>
      </dsp:txXfrm>
    </dsp:sp>
    <dsp:sp modelId="{6A4DD4A8-7CCE-4F0E-BC29-180264481CE9}">
      <dsp:nvSpPr>
        <dsp:cNvPr id="0" name=""/>
        <dsp:cNvSpPr/>
      </dsp:nvSpPr>
      <dsp:spPr>
        <a:xfrm>
          <a:off x="374937" y="3723925"/>
          <a:ext cx="1253852" cy="973365"/>
        </a:xfrm>
        <a:prstGeom prst="rect">
          <a:avLst/>
        </a:prstGeom>
        <a:blipFill dpi="0" rotWithShape="1"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4111" t="3769" r="14111" b="3769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CA949-353F-4648-8D0A-809372C0DB41}">
      <dsp:nvSpPr>
        <dsp:cNvPr id="0" name=""/>
        <dsp:cNvSpPr/>
      </dsp:nvSpPr>
      <dsp:spPr>
        <a:xfrm>
          <a:off x="-5162150" y="-790730"/>
          <a:ext cx="6147338" cy="614733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FC3D-A794-4903-941B-147D1801BF55}">
      <dsp:nvSpPr>
        <dsp:cNvPr id="0" name=""/>
        <dsp:cNvSpPr/>
      </dsp:nvSpPr>
      <dsp:spPr>
        <a:xfrm>
          <a:off x="515840" y="351024"/>
          <a:ext cx="9936646" cy="702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4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Vroege studiekeuze ( </a:t>
          </a:r>
          <a:r>
            <a:rPr lang="nl-BE" sz="3600" kern="1200" dirty="0" err="1"/>
            <a:t>early</a:t>
          </a:r>
          <a:r>
            <a:rPr lang="nl-BE" sz="3600" kern="1200" dirty="0"/>
            <a:t> tracking)</a:t>
          </a:r>
          <a:endParaRPr lang="en-GB" sz="3600" kern="1200" dirty="0"/>
        </a:p>
      </dsp:txBody>
      <dsp:txXfrm>
        <a:off x="515840" y="351024"/>
        <a:ext cx="9936646" cy="702414"/>
      </dsp:txXfrm>
    </dsp:sp>
    <dsp:sp modelId="{2D44D06B-96DA-420E-8BC9-791D27292944}">
      <dsp:nvSpPr>
        <dsp:cNvPr id="0" name=""/>
        <dsp:cNvSpPr/>
      </dsp:nvSpPr>
      <dsp:spPr>
        <a:xfrm>
          <a:off x="76830" y="263222"/>
          <a:ext cx="878018" cy="878018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02431-62B4-4451-84BD-A5D98A9A4FF2}">
      <dsp:nvSpPr>
        <dsp:cNvPr id="0" name=""/>
        <dsp:cNvSpPr/>
      </dsp:nvSpPr>
      <dsp:spPr>
        <a:xfrm>
          <a:off x="918550" y="1404829"/>
          <a:ext cx="9533936" cy="702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4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Hiërarchisch systeem</a:t>
          </a:r>
          <a:endParaRPr lang="en-GB" sz="3600" kern="1200" dirty="0"/>
        </a:p>
      </dsp:txBody>
      <dsp:txXfrm>
        <a:off x="918550" y="1404829"/>
        <a:ext cx="9533936" cy="702414"/>
      </dsp:txXfrm>
    </dsp:sp>
    <dsp:sp modelId="{F37759E3-CEC7-4AEB-BF96-D42821AE3BC1}">
      <dsp:nvSpPr>
        <dsp:cNvPr id="0" name=""/>
        <dsp:cNvSpPr/>
      </dsp:nvSpPr>
      <dsp:spPr>
        <a:xfrm>
          <a:off x="479541" y="1317027"/>
          <a:ext cx="878018" cy="878018"/>
        </a:xfrm>
        <a:prstGeom prst="ellipse">
          <a:avLst/>
        </a:prstGeom>
        <a:blipFill dpi="0"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3B381-B1A2-434F-8073-A07F51C3B008}">
      <dsp:nvSpPr>
        <dsp:cNvPr id="0" name=""/>
        <dsp:cNvSpPr/>
      </dsp:nvSpPr>
      <dsp:spPr>
        <a:xfrm>
          <a:off x="918550" y="2458633"/>
          <a:ext cx="9533936" cy="702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4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Monolinguïstisch</a:t>
          </a:r>
          <a:endParaRPr lang="en-GB" sz="3600" kern="1200" dirty="0"/>
        </a:p>
      </dsp:txBody>
      <dsp:txXfrm>
        <a:off x="918550" y="2458633"/>
        <a:ext cx="9533936" cy="702414"/>
      </dsp:txXfrm>
    </dsp:sp>
    <dsp:sp modelId="{B597F340-0801-41B5-88D7-B65ED5CF869A}">
      <dsp:nvSpPr>
        <dsp:cNvPr id="0" name=""/>
        <dsp:cNvSpPr/>
      </dsp:nvSpPr>
      <dsp:spPr>
        <a:xfrm>
          <a:off x="479541" y="2370831"/>
          <a:ext cx="878018" cy="878018"/>
        </a:xfrm>
        <a:prstGeom prst="ellipse">
          <a:avLst/>
        </a:prstGeom>
        <a:blipFill dpi="0"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B142-7015-48E0-A5EE-14E65032C2BC}">
      <dsp:nvSpPr>
        <dsp:cNvPr id="0" name=""/>
        <dsp:cNvSpPr/>
      </dsp:nvSpPr>
      <dsp:spPr>
        <a:xfrm>
          <a:off x="515840" y="3512437"/>
          <a:ext cx="9936646" cy="702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4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Gedecentraliseerde beleidsvoering</a:t>
          </a:r>
        </a:p>
      </dsp:txBody>
      <dsp:txXfrm>
        <a:off x="515840" y="3512437"/>
        <a:ext cx="9936646" cy="702414"/>
      </dsp:txXfrm>
    </dsp:sp>
    <dsp:sp modelId="{1A1B2602-1DED-4B37-BBA8-8ABFE13A9358}">
      <dsp:nvSpPr>
        <dsp:cNvPr id="0" name=""/>
        <dsp:cNvSpPr/>
      </dsp:nvSpPr>
      <dsp:spPr>
        <a:xfrm>
          <a:off x="76830" y="3424636"/>
          <a:ext cx="878018" cy="878018"/>
        </a:xfrm>
        <a:prstGeom prst="ellipse">
          <a:avLst/>
        </a:prstGeom>
        <a:blipFill dpi="0"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891C9-A010-454A-B83D-78ED5A5559C0}">
      <dsp:nvSpPr>
        <dsp:cNvPr id="0" name=""/>
        <dsp:cNvSpPr/>
      </dsp:nvSpPr>
      <dsp:spPr>
        <a:xfrm>
          <a:off x="5133" y="547261"/>
          <a:ext cx="2443028" cy="168324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6529" t="-9885" r="6529" b="-988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934B9-87BE-4EE2-8FB0-35137C22AF5A}">
      <dsp:nvSpPr>
        <dsp:cNvPr id="0" name=""/>
        <dsp:cNvSpPr/>
      </dsp:nvSpPr>
      <dsp:spPr>
        <a:xfrm>
          <a:off x="5133" y="223050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Interviews</a:t>
          </a:r>
          <a:r>
            <a:rPr lang="nl-BE" sz="1600" kern="1200" baseline="0"/>
            <a:t> ex-OKAN-leerlingen</a:t>
          </a:r>
          <a:endParaRPr lang="nl-BE" sz="1600" kern="1200"/>
        </a:p>
      </dsp:txBody>
      <dsp:txXfrm>
        <a:off x="5133" y="2230508"/>
        <a:ext cx="2443028" cy="906363"/>
      </dsp:txXfrm>
    </dsp:sp>
    <dsp:sp modelId="{0F3144FC-46B1-4EA8-B5F8-0D06B2EE3FBD}">
      <dsp:nvSpPr>
        <dsp:cNvPr id="0" name=""/>
        <dsp:cNvSpPr/>
      </dsp:nvSpPr>
      <dsp:spPr>
        <a:xfrm>
          <a:off x="2903658" y="547261"/>
          <a:ext cx="2020849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8075F-29DB-44BA-80E7-1120C07E65CC}">
      <dsp:nvSpPr>
        <dsp:cNvPr id="0" name=""/>
        <dsp:cNvSpPr/>
      </dsp:nvSpPr>
      <dsp:spPr>
        <a:xfrm>
          <a:off x="2692568" y="223050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Observaties in twee OKAN-scholen gedurende twee schooljaren</a:t>
          </a:r>
        </a:p>
      </dsp:txBody>
      <dsp:txXfrm>
        <a:off x="2692568" y="2230508"/>
        <a:ext cx="2443028" cy="906363"/>
      </dsp:txXfrm>
    </dsp:sp>
    <dsp:sp modelId="{DD422079-22D8-4DE9-B8BE-AAB85AE253D3}">
      <dsp:nvSpPr>
        <dsp:cNvPr id="0" name=""/>
        <dsp:cNvSpPr/>
      </dsp:nvSpPr>
      <dsp:spPr>
        <a:xfrm>
          <a:off x="5380002" y="547261"/>
          <a:ext cx="2443028" cy="168324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61479-D0FE-4ABA-A81F-381745CEE642}">
      <dsp:nvSpPr>
        <dsp:cNvPr id="0" name=""/>
        <dsp:cNvSpPr/>
      </dsp:nvSpPr>
      <dsp:spPr>
        <a:xfrm>
          <a:off x="5380002" y="223050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Groep-interviews</a:t>
          </a:r>
          <a:r>
            <a:rPr lang="nl-BE" sz="1600" kern="1200" baseline="0" dirty="0"/>
            <a:t> met 15 leerlingen en hun familie net na OKAN</a:t>
          </a:r>
          <a:endParaRPr lang="nl-BE" sz="1600" kern="1200" dirty="0"/>
        </a:p>
      </dsp:txBody>
      <dsp:txXfrm>
        <a:off x="5380002" y="2230508"/>
        <a:ext cx="2443028" cy="906363"/>
      </dsp:txXfrm>
    </dsp:sp>
    <dsp:sp modelId="{DD663ACF-463E-44D2-A834-3C5136078D95}">
      <dsp:nvSpPr>
        <dsp:cNvPr id="0" name=""/>
        <dsp:cNvSpPr/>
      </dsp:nvSpPr>
      <dsp:spPr>
        <a:xfrm>
          <a:off x="8067437" y="547261"/>
          <a:ext cx="2443028" cy="1683246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D5B61-9D66-47CB-842D-445D6E46D872}">
      <dsp:nvSpPr>
        <dsp:cNvPr id="0" name=""/>
        <dsp:cNvSpPr/>
      </dsp:nvSpPr>
      <dsp:spPr>
        <a:xfrm>
          <a:off x="8067437" y="223050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Interviews met 20 OKAN-leerkrachten en 20 reguliere leerkrachten</a:t>
          </a:r>
        </a:p>
      </dsp:txBody>
      <dsp:txXfrm>
        <a:off x="8067437" y="2230508"/>
        <a:ext cx="2443028" cy="906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242D9-66DE-4815-8A00-B22907268195}">
      <dsp:nvSpPr>
        <dsp:cNvPr id="0" name=""/>
        <dsp:cNvSpPr/>
      </dsp:nvSpPr>
      <dsp:spPr>
        <a:xfrm>
          <a:off x="1178178" y="-81369"/>
          <a:ext cx="7407164" cy="26361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AF857-DBC5-4A76-A1DD-C16049346030}">
      <dsp:nvSpPr>
        <dsp:cNvPr id="0" name=""/>
        <dsp:cNvSpPr/>
      </dsp:nvSpPr>
      <dsp:spPr>
        <a:xfrm>
          <a:off x="3633280" y="233474"/>
          <a:ext cx="2496964" cy="197260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870" t="2026" r="3870" b="20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9720-2CDF-4AA8-B46B-8A6B06A04243}">
      <dsp:nvSpPr>
        <dsp:cNvPr id="0" name=""/>
        <dsp:cNvSpPr/>
      </dsp:nvSpPr>
      <dsp:spPr>
        <a:xfrm rot="10800000">
          <a:off x="1335791" y="2551328"/>
          <a:ext cx="7091941" cy="23110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6500" kern="1200" dirty="0"/>
        </a:p>
      </dsp:txBody>
      <dsp:txXfrm rot="10800000">
        <a:off x="1406865" y="2551328"/>
        <a:ext cx="6949793" cy="2240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1A69B-07D1-4995-BB38-E7E308809F77}">
      <dsp:nvSpPr>
        <dsp:cNvPr id="0" name=""/>
        <dsp:cNvSpPr/>
      </dsp:nvSpPr>
      <dsp:spPr>
        <a:xfrm>
          <a:off x="1906" y="618298"/>
          <a:ext cx="2945584" cy="1178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Vroege studiekeuze</a:t>
          </a:r>
          <a:endParaRPr lang="en-GB" sz="1900" kern="1200" dirty="0"/>
        </a:p>
      </dsp:txBody>
      <dsp:txXfrm>
        <a:off x="591023" y="618298"/>
        <a:ext cx="1767351" cy="1178233"/>
      </dsp:txXfrm>
    </dsp:sp>
    <dsp:sp modelId="{50D85905-EECE-40BE-9750-FDFC43428C6C}">
      <dsp:nvSpPr>
        <dsp:cNvPr id="0" name=""/>
        <dsp:cNvSpPr/>
      </dsp:nvSpPr>
      <dsp:spPr>
        <a:xfrm>
          <a:off x="2564564" y="718448"/>
          <a:ext cx="2444834" cy="9779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Kennis onderwijssysteem belangrijk</a:t>
          </a:r>
          <a:endParaRPr lang="en-GB" sz="1500" kern="1200" dirty="0"/>
        </a:p>
      </dsp:txBody>
      <dsp:txXfrm>
        <a:off x="3053531" y="718448"/>
        <a:ext cx="1466901" cy="977933"/>
      </dsp:txXfrm>
    </dsp:sp>
    <dsp:sp modelId="{CDA6F4C3-1E9E-4AFF-93B8-D5513B46789D}">
      <dsp:nvSpPr>
        <dsp:cNvPr id="0" name=""/>
        <dsp:cNvSpPr/>
      </dsp:nvSpPr>
      <dsp:spPr>
        <a:xfrm>
          <a:off x="4667122" y="718448"/>
          <a:ext cx="2444834" cy="977933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noProof="0" dirty="0">
              <a:solidFill>
                <a:schemeClr val="accent2"/>
              </a:solidFill>
            </a:rPr>
            <a:t>SORTEREN</a:t>
          </a:r>
        </a:p>
      </dsp:txBody>
      <dsp:txXfrm>
        <a:off x="5156089" y="718448"/>
        <a:ext cx="1466901" cy="977933"/>
      </dsp:txXfrm>
    </dsp:sp>
    <dsp:sp modelId="{110D91A7-FD09-4113-8D01-BF26BB35B100}">
      <dsp:nvSpPr>
        <dsp:cNvPr id="0" name=""/>
        <dsp:cNvSpPr/>
      </dsp:nvSpPr>
      <dsp:spPr>
        <a:xfrm>
          <a:off x="1906" y="1961485"/>
          <a:ext cx="2945584" cy="1178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Hiërarchisch systeem</a:t>
          </a:r>
          <a:endParaRPr lang="en-GB" sz="1900" kern="1200" dirty="0"/>
        </a:p>
      </dsp:txBody>
      <dsp:txXfrm>
        <a:off x="591023" y="1961485"/>
        <a:ext cx="1767351" cy="1178233"/>
      </dsp:txXfrm>
    </dsp:sp>
    <dsp:sp modelId="{2931776C-12F9-48B5-B272-3E8CCD15A415}">
      <dsp:nvSpPr>
        <dsp:cNvPr id="0" name=""/>
        <dsp:cNvSpPr/>
      </dsp:nvSpPr>
      <dsp:spPr>
        <a:xfrm>
          <a:off x="2564564" y="2061635"/>
          <a:ext cx="2444834" cy="9779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Academische studiedomeinen minst inclusief</a:t>
          </a:r>
          <a:endParaRPr lang="en-GB" sz="1500" kern="1200" dirty="0"/>
        </a:p>
      </dsp:txBody>
      <dsp:txXfrm>
        <a:off x="3053531" y="2061635"/>
        <a:ext cx="1466901" cy="977933"/>
      </dsp:txXfrm>
    </dsp:sp>
    <dsp:sp modelId="{D2C93321-1F6A-4551-9395-CC6B39BFB6E6}">
      <dsp:nvSpPr>
        <dsp:cNvPr id="0" name=""/>
        <dsp:cNvSpPr/>
      </dsp:nvSpPr>
      <dsp:spPr>
        <a:xfrm>
          <a:off x="4667122" y="2061635"/>
          <a:ext cx="2444834" cy="977933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noProof="0" dirty="0">
              <a:solidFill>
                <a:schemeClr val="accent2"/>
              </a:solidFill>
            </a:rPr>
            <a:t>SELECTEREN</a:t>
          </a:r>
        </a:p>
      </dsp:txBody>
      <dsp:txXfrm>
        <a:off x="5156089" y="2061635"/>
        <a:ext cx="1466901" cy="977933"/>
      </dsp:txXfrm>
    </dsp:sp>
    <dsp:sp modelId="{722B82B3-27DE-4CBA-A7E3-266D8FBED4D3}">
      <dsp:nvSpPr>
        <dsp:cNvPr id="0" name=""/>
        <dsp:cNvSpPr/>
      </dsp:nvSpPr>
      <dsp:spPr>
        <a:xfrm>
          <a:off x="1906" y="3304671"/>
          <a:ext cx="2945584" cy="1178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Monolinguïstisch</a:t>
          </a:r>
          <a:endParaRPr lang="en-GB" sz="1900" kern="1200" dirty="0"/>
        </a:p>
      </dsp:txBody>
      <dsp:txXfrm>
        <a:off x="591023" y="3304671"/>
        <a:ext cx="1767351" cy="1178233"/>
      </dsp:txXfrm>
    </dsp:sp>
    <dsp:sp modelId="{E28C41BA-58D9-4D9E-801C-7D83636C92D0}">
      <dsp:nvSpPr>
        <dsp:cNvPr id="0" name=""/>
        <dsp:cNvSpPr/>
      </dsp:nvSpPr>
      <dsp:spPr>
        <a:xfrm>
          <a:off x="2564564" y="3404821"/>
          <a:ext cx="2444834" cy="9779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noProof="0" dirty="0"/>
            <a:t>Alleen Nederlands</a:t>
          </a:r>
        </a:p>
      </dsp:txBody>
      <dsp:txXfrm>
        <a:off x="3053531" y="3404821"/>
        <a:ext cx="1466901" cy="977933"/>
      </dsp:txXfrm>
    </dsp:sp>
    <dsp:sp modelId="{2FC1F716-15FB-43F4-8DF4-446C87D6BD92}">
      <dsp:nvSpPr>
        <dsp:cNvPr id="0" name=""/>
        <dsp:cNvSpPr/>
      </dsp:nvSpPr>
      <dsp:spPr>
        <a:xfrm>
          <a:off x="4667122" y="3404821"/>
          <a:ext cx="2444834" cy="977933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noProof="0" dirty="0">
              <a:solidFill>
                <a:schemeClr val="accent2"/>
              </a:solidFill>
            </a:rPr>
            <a:t>KLAARSTOMEN</a:t>
          </a:r>
        </a:p>
      </dsp:txBody>
      <dsp:txXfrm>
        <a:off x="5156089" y="3404821"/>
        <a:ext cx="1466901" cy="977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64ED4-CF5C-48F4-8B87-86160295F599}">
      <dsp:nvSpPr>
        <dsp:cNvPr id="0" name=""/>
        <dsp:cNvSpPr/>
      </dsp:nvSpPr>
      <dsp:spPr>
        <a:xfrm>
          <a:off x="121581" y="27874"/>
          <a:ext cx="4639923" cy="15690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691922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noProof="0" dirty="0"/>
            <a:t>Leerling moet klaar zijn met het leren van het Nederlands na OKAN</a:t>
          </a:r>
        </a:p>
      </dsp:txBody>
      <dsp:txXfrm>
        <a:off x="121581" y="27874"/>
        <a:ext cx="4247653" cy="1569082"/>
      </dsp:txXfrm>
    </dsp:sp>
    <dsp:sp modelId="{DCA01DAB-7BE7-450C-BFF3-4ACE377C0095}">
      <dsp:nvSpPr>
        <dsp:cNvPr id="0" name=""/>
        <dsp:cNvSpPr/>
      </dsp:nvSpPr>
      <dsp:spPr>
        <a:xfrm flipH="1" flipV="1">
          <a:off x="5483965" y="649897"/>
          <a:ext cx="372249" cy="24661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EF449-5B3B-4960-8EC9-15C592713B57}">
      <dsp:nvSpPr>
        <dsp:cNvPr id="0" name=""/>
        <dsp:cNvSpPr/>
      </dsp:nvSpPr>
      <dsp:spPr>
        <a:xfrm>
          <a:off x="158513" y="1907756"/>
          <a:ext cx="4606393" cy="15690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691922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noProof="0" dirty="0"/>
            <a:t>Thuistaal wordt niet als opstapje gebruikt</a:t>
          </a:r>
        </a:p>
      </dsp:txBody>
      <dsp:txXfrm>
        <a:off x="158513" y="1907756"/>
        <a:ext cx="4214123" cy="1569082"/>
      </dsp:txXfrm>
    </dsp:sp>
    <dsp:sp modelId="{5D126DB4-5D89-4DB1-909C-61742F7CDA36}">
      <dsp:nvSpPr>
        <dsp:cNvPr id="0" name=""/>
        <dsp:cNvSpPr/>
      </dsp:nvSpPr>
      <dsp:spPr>
        <a:xfrm>
          <a:off x="5032656" y="2823418"/>
          <a:ext cx="759388" cy="78455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89FF2-7216-453A-BFC4-820F64B2A30D}">
      <dsp:nvSpPr>
        <dsp:cNvPr id="0" name=""/>
        <dsp:cNvSpPr/>
      </dsp:nvSpPr>
      <dsp:spPr>
        <a:xfrm rot="4396374">
          <a:off x="1434120" y="542505"/>
          <a:ext cx="2353475" cy="164125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CF095-12ED-4F12-9E4A-911A91D2155C}">
      <dsp:nvSpPr>
        <dsp:cNvPr id="0" name=""/>
        <dsp:cNvSpPr/>
      </dsp:nvSpPr>
      <dsp:spPr>
        <a:xfrm>
          <a:off x="2416202" y="829875"/>
          <a:ext cx="59432" cy="5943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453CE-49DF-4CAC-BADB-4994904C5AD5}">
      <dsp:nvSpPr>
        <dsp:cNvPr id="0" name=""/>
        <dsp:cNvSpPr/>
      </dsp:nvSpPr>
      <dsp:spPr>
        <a:xfrm>
          <a:off x="2933811" y="1334507"/>
          <a:ext cx="59432" cy="5943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14684-3A2A-44A0-8F92-F079CB1E6C46}">
      <dsp:nvSpPr>
        <dsp:cNvPr id="0" name=""/>
        <dsp:cNvSpPr/>
      </dsp:nvSpPr>
      <dsp:spPr>
        <a:xfrm>
          <a:off x="2068775" y="400477"/>
          <a:ext cx="2502726" cy="4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Migratieverhaal</a:t>
          </a:r>
        </a:p>
      </dsp:txBody>
      <dsp:txXfrm>
        <a:off x="2068775" y="400477"/>
        <a:ext cx="2502726" cy="436202"/>
      </dsp:txXfrm>
    </dsp:sp>
    <dsp:sp modelId="{F0B23045-8EA5-47EF-B41C-E1DF7784F0A5}">
      <dsp:nvSpPr>
        <dsp:cNvPr id="0" name=""/>
        <dsp:cNvSpPr/>
      </dsp:nvSpPr>
      <dsp:spPr>
        <a:xfrm>
          <a:off x="3325591" y="1148388"/>
          <a:ext cx="1529435" cy="4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Gender</a:t>
          </a:r>
        </a:p>
      </dsp:txBody>
      <dsp:txXfrm>
        <a:off x="3325591" y="1148388"/>
        <a:ext cx="1529435" cy="436202"/>
      </dsp:txXfrm>
    </dsp:sp>
    <dsp:sp modelId="{8D376AF2-E850-4FD6-B0F1-E0AAF17B2C67}">
      <dsp:nvSpPr>
        <dsp:cNvPr id="0" name=""/>
        <dsp:cNvSpPr/>
      </dsp:nvSpPr>
      <dsp:spPr>
        <a:xfrm>
          <a:off x="52479" y="1027711"/>
          <a:ext cx="2663182" cy="4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Sociaaleconomische status</a:t>
          </a:r>
        </a:p>
      </dsp:txBody>
      <dsp:txXfrm>
        <a:off x="52479" y="1027711"/>
        <a:ext cx="2663182" cy="436202"/>
      </dsp:txXfrm>
    </dsp:sp>
    <dsp:sp modelId="{E06C2EC3-9AC3-4396-92A1-F875E457F3D0}">
      <dsp:nvSpPr>
        <dsp:cNvPr id="0" name=""/>
        <dsp:cNvSpPr/>
      </dsp:nvSpPr>
      <dsp:spPr>
        <a:xfrm>
          <a:off x="2775797" y="2290064"/>
          <a:ext cx="1499446" cy="4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Sociale achtergrond</a:t>
          </a:r>
        </a:p>
      </dsp:txBody>
      <dsp:txXfrm>
        <a:off x="2775797" y="2290064"/>
        <a:ext cx="1499446" cy="436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C037A-C309-43E4-8DCA-CC8BE33F57E0}" type="datetimeFigureOut">
              <a:rPr lang="en-US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8F75-D6F8-415F-95FF-363048B462E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2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F8F75-D6F8-415F-95FF-363048B46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F8F75-D6F8-415F-95FF-363048B46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Ander tempo gewerkt</a:t>
            </a:r>
          </a:p>
          <a:p>
            <a:r>
              <a:rPr lang="nl-BE" dirty="0"/>
              <a:t>Andere leerstof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F8F75-D6F8-415F-95FF-363048B4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Klein 1% van studentenpopulatie</a:t>
            </a:r>
          </a:p>
          <a:p>
            <a:r>
              <a:rPr lang="nl-BE" dirty="0"/>
              <a:t>Afgesloten </a:t>
            </a:r>
          </a:p>
          <a:p>
            <a:r>
              <a:rPr lang="nl-BE" dirty="0"/>
              <a:t>35% van de leerkrachten in OKAN geeft alleen les in OKAN</a:t>
            </a:r>
          </a:p>
          <a:p>
            <a:r>
              <a:rPr lang="nl-BE" dirty="0"/>
              <a:t>weinig uitwisseling tussen </a:t>
            </a:r>
            <a:r>
              <a:rPr lang="nl-BE" dirty="0" err="1"/>
              <a:t>lkr</a:t>
            </a:r>
            <a:r>
              <a:rPr lang="nl-BE" dirty="0"/>
              <a:t> onthaalonderwijs en regulier onderwijs, OKAN scholen onderling en basisscholen die anderstalige leerlingen opvangen</a:t>
            </a:r>
          </a:p>
          <a:p>
            <a:endParaRPr lang="nl-BE" dirty="0"/>
          </a:p>
          <a:p>
            <a:r>
              <a:rPr lang="nl-BE" dirty="0" err="1"/>
              <a:t>Assymetrisch</a:t>
            </a:r>
            <a:r>
              <a:rPr lang="nl-BE" dirty="0"/>
              <a:t> </a:t>
            </a:r>
          </a:p>
          <a:p>
            <a:r>
              <a:rPr lang="nl-BE" dirty="0"/>
              <a:t>In functie van regulier onderwijs</a:t>
            </a:r>
          </a:p>
          <a:p>
            <a:r>
              <a:rPr lang="nl-BE" dirty="0"/>
              <a:t>Jonge, vrouwelijke leerkrachten</a:t>
            </a:r>
          </a:p>
          <a:p>
            <a:r>
              <a:rPr lang="nl-BE" dirty="0"/>
              <a:t>Geen bindend advies, wel bindende toelatingsklassenraad</a:t>
            </a:r>
          </a:p>
          <a:p>
            <a:endParaRPr lang="nl-BE" dirty="0"/>
          </a:p>
          <a:p>
            <a:r>
              <a:rPr lang="nl-BE" dirty="0"/>
              <a:t>Ondersteuningsplan uitdenken</a:t>
            </a:r>
          </a:p>
          <a:p>
            <a:r>
              <a:rPr lang="nl-BE" dirty="0"/>
              <a:t>Aanspreekpunt voor vervolgschoolcoach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F8F75-D6F8-415F-95FF-363048B462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Breed evalueren </a:t>
            </a:r>
          </a:p>
          <a:p>
            <a:r>
              <a:rPr lang="nl-BE" dirty="0"/>
              <a:t>Taalgericht lesgeven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F8F75-D6F8-415F-95FF-363048B462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3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4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858" y="1650870"/>
            <a:ext cx="10441780" cy="1778130"/>
          </a:xfrm>
        </p:spPr>
        <p:txBody>
          <a:bodyPr>
            <a:noAutofit/>
          </a:bodyPr>
          <a:lstStyle/>
          <a:p>
            <a:r>
              <a:rPr lang="nl-BE" sz="4000" dirty="0">
                <a:latin typeface="+mn-lt"/>
                <a:cs typeface="Arial" panose="020B0604020202020204" pitchFamily="34" charset="0"/>
              </a:rPr>
              <a:t>Een systemische kijk op het oriëntatieproces van anderstalige nieuwkomers in het secundair onderwijs</a:t>
            </a:r>
          </a:p>
        </p:txBody>
      </p:sp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4685349-155E-445B-993A-E4E92B90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3" y="5198268"/>
            <a:ext cx="1800225" cy="1438275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6CCEADE-C680-44F4-B541-4F73A764B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5199340"/>
            <a:ext cx="2743200" cy="122181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2F60844-CDBE-4783-BAF9-FE6317283F42}"/>
              </a:ext>
            </a:extLst>
          </p:cNvPr>
          <p:cNvSpPr txBox="1"/>
          <p:nvPr/>
        </p:nvSpPr>
        <p:spPr>
          <a:xfrm>
            <a:off x="881858" y="4177826"/>
            <a:ext cx="380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Laura Emery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7527-0710-41AE-ADEC-2923897C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</a:rPr>
              <a:t>Vlaams secundair onderwijssysteem</a:t>
            </a:r>
            <a:endParaRPr lang="en-GB" sz="4000" dirty="0">
              <a:latin typeface="+mn-lt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21F562E-4B79-40F1-8A0A-2E1795381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71" y="2051744"/>
            <a:ext cx="9862057" cy="3899100"/>
          </a:xfrm>
        </p:spPr>
      </p:pic>
    </p:spTree>
    <p:extLst>
      <p:ext uri="{BB962C8B-B14F-4D97-AF65-F5344CB8AC3E}">
        <p14:creationId xmlns:p14="http://schemas.microsoft.com/office/powerpoint/2010/main" val="103606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E34AD-B1FA-4CA8-9AA2-C9D233DA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nl-BE" sz="4000" dirty="0">
                <a:latin typeface="+mn-lt"/>
              </a:rPr>
              <a:t>Oriëntering wordt bepaalt door kenmerken onderwijssysteem</a:t>
            </a:r>
            <a:endParaRPr lang="en-GB" sz="4000" dirty="0">
              <a:latin typeface="+mn-lt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3926933-0F6D-4347-8D3C-1DE0F8449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10416"/>
              </p:ext>
            </p:extLst>
          </p:nvPr>
        </p:nvGraphicFramePr>
        <p:xfrm>
          <a:off x="838200" y="1611086"/>
          <a:ext cx="10515600" cy="456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04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Verzamelde data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49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9B4AB-C7E4-414A-84C6-5797E65D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72" y="451246"/>
            <a:ext cx="10663228" cy="1286160"/>
          </a:xfrm>
        </p:spPr>
        <p:txBody>
          <a:bodyPr anchor="b">
            <a:normAutofit/>
          </a:bodyPr>
          <a:lstStyle/>
          <a:p>
            <a:pPr algn="ctr"/>
            <a:r>
              <a:rPr lang="nl-BE" sz="4000" dirty="0"/>
              <a:t>Verzamelde data</a:t>
            </a:r>
            <a:br>
              <a:rPr lang="nl-NL" sz="2800" dirty="0"/>
            </a:br>
            <a:endParaRPr lang="nl-BE" sz="28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56614F8-C6B5-4317-9F91-5C84180CE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01793"/>
              </p:ext>
            </p:extLst>
          </p:nvPr>
        </p:nvGraphicFramePr>
        <p:xfrm>
          <a:off x="764386" y="2076791"/>
          <a:ext cx="10515600" cy="368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21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Vier bevindingen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49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9B4AB-C7E4-414A-84C6-5797E65D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389783"/>
            <a:ext cx="10958186" cy="10144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sz="4000" dirty="0">
                <a:latin typeface="+mn-lt"/>
              </a:rPr>
              <a:t>1. OKAN als klein en afgesloten eiland</a:t>
            </a:r>
            <a:br>
              <a:rPr lang="nl-NL" sz="2800" dirty="0"/>
            </a:br>
            <a:endParaRPr lang="nl-BE" sz="28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C1F04B7-D7AD-42ED-82A0-DFAA533903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278" y="1515648"/>
          <a:ext cx="9720943" cy="478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9D39C63-8D4E-4F39-8B51-670E3FFD0919}"/>
              </a:ext>
            </a:extLst>
          </p:cNvPr>
          <p:cNvSpPr txBox="1"/>
          <p:nvPr/>
        </p:nvSpPr>
        <p:spPr>
          <a:xfrm>
            <a:off x="2680569" y="4403858"/>
            <a:ext cx="683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OKAN-leerlingen 1% totale studentenpopulatie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35% van OKAN-leerkrachten geven alleen les in OKAN</a:t>
            </a:r>
          </a:p>
        </p:txBody>
      </p:sp>
    </p:spTree>
    <p:extLst>
      <p:ext uri="{BB962C8B-B14F-4D97-AF65-F5344CB8AC3E}">
        <p14:creationId xmlns:p14="http://schemas.microsoft.com/office/powerpoint/2010/main" val="240539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E1C5-C166-4C3B-866F-5A0569D6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43412"/>
            <a:ext cx="11593285" cy="877817"/>
          </a:xfrm>
        </p:spPr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  <a:cs typeface="Calibri Light"/>
              </a:rPr>
              <a:t>2. OKAN in functie van onderwijssysteem</a:t>
            </a:r>
            <a:endParaRPr lang="nl-BE" sz="4000" dirty="0">
              <a:latin typeface="+mn-lt"/>
            </a:endParaRPr>
          </a:p>
        </p:txBody>
      </p:sp>
      <p:graphicFrame>
        <p:nvGraphicFramePr>
          <p:cNvPr id="12" name="Tijdelijke aanduiding voor inhoud 11">
            <a:extLst>
              <a:ext uri="{FF2B5EF4-FFF2-40B4-BE49-F238E27FC236}">
                <a16:creationId xmlns:a16="http://schemas.microsoft.com/office/drawing/2014/main" id="{4FBBD990-E73B-460B-A258-EC92CDE8A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673003"/>
              </p:ext>
            </p:extLst>
          </p:nvPr>
        </p:nvGraphicFramePr>
        <p:xfrm>
          <a:off x="645953" y="1291905"/>
          <a:ext cx="7113864" cy="510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8951C01C-C97A-4581-91E3-6ABFDEFB5F38}"/>
              </a:ext>
            </a:extLst>
          </p:cNvPr>
          <p:cNvSpPr txBox="1"/>
          <p:nvPr/>
        </p:nvSpPr>
        <p:spPr>
          <a:xfrm>
            <a:off x="1423550" y="5769040"/>
            <a:ext cx="2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3CE0065-D89E-4387-92F3-93FBD97A1DFB}"/>
              </a:ext>
            </a:extLst>
          </p:cNvPr>
          <p:cNvSpPr/>
          <p:nvPr/>
        </p:nvSpPr>
        <p:spPr>
          <a:xfrm>
            <a:off x="8119234" y="1400784"/>
            <a:ext cx="2781300" cy="49968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BD6CB2-70DB-4FB1-BCDE-2931C3EA4DBB}"/>
              </a:ext>
            </a:extLst>
          </p:cNvPr>
          <p:cNvSpPr txBox="1"/>
          <p:nvPr/>
        </p:nvSpPr>
        <p:spPr>
          <a:xfrm>
            <a:off x="8233534" y="2948286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accent2"/>
                </a:solidFill>
              </a:rPr>
              <a:t>ONTHAALONDERWIJS</a:t>
            </a:r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pic>
        <p:nvPicPr>
          <p:cNvPr id="10" name="Graphic 9" descr="Architectuur silhouet">
            <a:extLst>
              <a:ext uri="{FF2B5EF4-FFF2-40B4-BE49-F238E27FC236}">
                <a16:creationId xmlns:a16="http://schemas.microsoft.com/office/drawing/2014/main" id="{6FFA0FB3-BA74-44F1-A841-03E93517D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5108" y="3888824"/>
            <a:ext cx="1809552" cy="18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B23E7-69EC-48C4-A4E6-35E27AA9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+mn-lt"/>
              </a:rPr>
              <a:t>OKAN WIL LEERLINGEN KLAARSTOMEN</a:t>
            </a:r>
            <a:endParaRPr lang="en-GB" sz="36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1F19F36-081C-4B8C-89F3-84C10488D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51761"/>
              </p:ext>
            </p:extLst>
          </p:nvPr>
        </p:nvGraphicFramePr>
        <p:xfrm>
          <a:off x="838200" y="2214693"/>
          <a:ext cx="5856215" cy="360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238B76C3-AC60-4A24-B473-30F5314CF8C4}"/>
              </a:ext>
            </a:extLst>
          </p:cNvPr>
          <p:cNvSpPr/>
          <p:nvPr/>
        </p:nvSpPr>
        <p:spPr>
          <a:xfrm>
            <a:off x="8175859" y="2422244"/>
            <a:ext cx="2781300" cy="34004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A7080D1-D6C4-4B6E-BA6E-20D316B1AC11}"/>
              </a:ext>
            </a:extLst>
          </p:cNvPr>
          <p:cNvSpPr txBox="1"/>
          <p:nvPr/>
        </p:nvSpPr>
        <p:spPr>
          <a:xfrm>
            <a:off x="8290159" y="287593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TAALVERWERVINGS-PROCESSEN</a:t>
            </a:r>
          </a:p>
        </p:txBody>
      </p:sp>
      <p:sp>
        <p:nvSpPr>
          <p:cNvPr id="14" name="Vermenigvuldigingsteken 13">
            <a:extLst>
              <a:ext uri="{FF2B5EF4-FFF2-40B4-BE49-F238E27FC236}">
                <a16:creationId xmlns:a16="http://schemas.microsoft.com/office/drawing/2014/main" id="{F5AD9F67-73AD-426F-8951-F603D9D22913}"/>
              </a:ext>
            </a:extLst>
          </p:cNvPr>
          <p:cNvSpPr/>
          <p:nvPr/>
        </p:nvSpPr>
        <p:spPr>
          <a:xfrm>
            <a:off x="5870851" y="3199096"/>
            <a:ext cx="1647127" cy="160439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Zandloper 60% silhouet">
            <a:extLst>
              <a:ext uri="{FF2B5EF4-FFF2-40B4-BE49-F238E27FC236}">
                <a16:creationId xmlns:a16="http://schemas.microsoft.com/office/drawing/2014/main" id="{6C9BED7C-9384-4EC2-AAC1-5E6F9B083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6531" y="3733497"/>
            <a:ext cx="914400" cy="914400"/>
          </a:xfrm>
          <a:prstGeom prst="rect">
            <a:avLst/>
          </a:prstGeom>
        </p:spPr>
      </p:pic>
      <p:pic>
        <p:nvPicPr>
          <p:cNvPr id="22" name="Graphic 21" descr="IJsberg silhouet">
            <a:extLst>
              <a:ext uri="{FF2B5EF4-FFF2-40B4-BE49-F238E27FC236}">
                <a16:creationId xmlns:a16="http://schemas.microsoft.com/office/drawing/2014/main" id="{0B4BCD46-5329-4B6A-A21F-B2BF2F3D0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9309" y="4803490"/>
            <a:ext cx="914400" cy="914400"/>
          </a:xfrm>
          <a:prstGeom prst="rect">
            <a:avLst/>
          </a:prstGeom>
        </p:spPr>
      </p:pic>
      <p:pic>
        <p:nvPicPr>
          <p:cNvPr id="24" name="Graphic 23" descr="Opwaartse trend silhouet">
            <a:extLst>
              <a:ext uri="{FF2B5EF4-FFF2-40B4-BE49-F238E27FC236}">
                <a16:creationId xmlns:a16="http://schemas.microsoft.com/office/drawing/2014/main" id="{8DA7EF40-8591-4AB0-BF2B-14E739FD6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1603" y="3811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5B3136-062E-46FA-BDDF-A05543CF6F1D}"/>
              </a:ext>
            </a:extLst>
          </p:cNvPr>
          <p:cNvGraphicFramePr/>
          <p:nvPr/>
        </p:nvGraphicFramePr>
        <p:xfrm>
          <a:off x="4953000" y="3863596"/>
          <a:ext cx="4855027" cy="272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1452362-9C54-4AB9-A698-25610F1E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</a:rPr>
              <a:t>3. </a:t>
            </a:r>
            <a:r>
              <a:rPr lang="nl-BE" sz="3600" dirty="0">
                <a:latin typeface="+mn-lt"/>
              </a:rPr>
              <a:t>Wie is succesvol in academische studierichtingen?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9535877-9C99-42E5-A912-F2C1E04BE9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631270"/>
          <a:ext cx="7620000" cy="296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E36F4C1B-CEF6-4399-8BDA-2D0E3FC408C3}"/>
              </a:ext>
            </a:extLst>
          </p:cNvPr>
          <p:cNvSpPr/>
          <p:nvPr/>
        </p:nvSpPr>
        <p:spPr>
          <a:xfrm>
            <a:off x="838200" y="1534886"/>
            <a:ext cx="5627914" cy="3058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59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A3B36-6138-4E84-934F-B6D05DFA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</a:rPr>
              <a:t>4. Positie van OKAN ten aanzien van regulier onderwijs</a:t>
            </a:r>
            <a:endParaRPr lang="en-GB" sz="4000" dirty="0">
              <a:latin typeface="+mn-lt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A778935-CA4B-4C03-82C1-0392F6C5E940}"/>
              </a:ext>
            </a:extLst>
          </p:cNvPr>
          <p:cNvCxnSpPr>
            <a:cxnSpLocks/>
          </p:cNvCxnSpPr>
          <p:nvPr/>
        </p:nvCxnSpPr>
        <p:spPr>
          <a:xfrm>
            <a:off x="1669409" y="3330429"/>
            <a:ext cx="33807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3786981-FB4B-4072-A430-6672F4F940DB}"/>
              </a:ext>
            </a:extLst>
          </p:cNvPr>
          <p:cNvCxnSpPr>
            <a:cxnSpLocks/>
          </p:cNvCxnSpPr>
          <p:nvPr/>
        </p:nvCxnSpPr>
        <p:spPr>
          <a:xfrm>
            <a:off x="5050172" y="3330429"/>
            <a:ext cx="587230" cy="2558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1614205-C957-49FC-A2E6-F29A041D294D}"/>
              </a:ext>
            </a:extLst>
          </p:cNvPr>
          <p:cNvCxnSpPr>
            <a:cxnSpLocks/>
          </p:cNvCxnSpPr>
          <p:nvPr/>
        </p:nvCxnSpPr>
        <p:spPr>
          <a:xfrm flipV="1">
            <a:off x="5637402" y="2457974"/>
            <a:ext cx="917198" cy="3431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A11442D-EFA9-4195-AF17-A53EB7EB0828}"/>
              </a:ext>
            </a:extLst>
          </p:cNvPr>
          <p:cNvCxnSpPr>
            <a:cxnSpLocks/>
          </p:cNvCxnSpPr>
          <p:nvPr/>
        </p:nvCxnSpPr>
        <p:spPr>
          <a:xfrm>
            <a:off x="6554600" y="2457974"/>
            <a:ext cx="4544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7292771F-2636-40C5-8F76-414EE5F8F086}"/>
              </a:ext>
            </a:extLst>
          </p:cNvPr>
          <p:cNvSpPr txBox="1"/>
          <p:nvPr/>
        </p:nvSpPr>
        <p:spPr>
          <a:xfrm>
            <a:off x="3607266" y="2894202"/>
            <a:ext cx="12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OKAN</a:t>
            </a:r>
            <a:endParaRPr lang="en-GB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E6F284F-90FD-44F4-94ED-008957B881A7}"/>
              </a:ext>
            </a:extLst>
          </p:cNvPr>
          <p:cNvSpPr txBox="1"/>
          <p:nvPr/>
        </p:nvSpPr>
        <p:spPr>
          <a:xfrm>
            <a:off x="6725174" y="2081435"/>
            <a:ext cx="207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Regulier onderwijs</a:t>
            </a:r>
            <a:endParaRPr lang="en-GB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5812D52-3135-4BB7-A8B7-441EB523AF78}"/>
              </a:ext>
            </a:extLst>
          </p:cNvPr>
          <p:cNvSpPr txBox="1"/>
          <p:nvPr/>
        </p:nvSpPr>
        <p:spPr>
          <a:xfrm>
            <a:off x="1535185" y="3424265"/>
            <a:ext cx="2244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OKAN- leerkrachten</a:t>
            </a:r>
            <a:r>
              <a:rPr lang="nl-BE" sz="1400" dirty="0"/>
              <a:t>:</a:t>
            </a:r>
          </a:p>
          <a:p>
            <a:r>
              <a:rPr lang="nl-BE" sz="1400" dirty="0"/>
              <a:t>Jonger</a:t>
            </a:r>
          </a:p>
          <a:p>
            <a:r>
              <a:rPr lang="nl-BE" sz="1400" dirty="0"/>
              <a:t>Meer vrouwen</a:t>
            </a:r>
          </a:p>
          <a:p>
            <a:r>
              <a:rPr lang="nl-BE" sz="1400" dirty="0"/>
              <a:t>Minder benoemd</a:t>
            </a:r>
          </a:p>
          <a:p>
            <a:endParaRPr lang="nl-BE" sz="1400" dirty="0"/>
          </a:p>
          <a:p>
            <a:r>
              <a:rPr lang="nl-BE" sz="1400" b="1" dirty="0"/>
              <a:t>OKAN-leerlingen</a:t>
            </a:r>
            <a:r>
              <a:rPr lang="nl-BE" sz="1400" dirty="0"/>
              <a:t>:</a:t>
            </a:r>
          </a:p>
          <a:p>
            <a:r>
              <a:rPr lang="nl-BE" sz="1400" dirty="0"/>
              <a:t>Vaker lage SES</a:t>
            </a:r>
          </a:p>
          <a:p>
            <a:r>
              <a:rPr lang="nl-BE" sz="1400" dirty="0"/>
              <a:t>“taalachterstand” = </a:t>
            </a:r>
          </a:p>
          <a:p>
            <a:r>
              <a:rPr lang="nl-BE" sz="1400" dirty="0" err="1"/>
              <a:t>deficitdenken</a:t>
            </a:r>
            <a:endParaRPr lang="nl-BE" sz="1400" dirty="0"/>
          </a:p>
          <a:p>
            <a:endParaRPr lang="en-GB" sz="1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502A4ACC-676A-4795-A382-92A956A28499}"/>
              </a:ext>
            </a:extLst>
          </p:cNvPr>
          <p:cNvCxnSpPr>
            <a:cxnSpLocks/>
          </p:cNvCxnSpPr>
          <p:nvPr/>
        </p:nvCxnSpPr>
        <p:spPr>
          <a:xfrm>
            <a:off x="3691156" y="3934652"/>
            <a:ext cx="2969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448B541-E209-44C4-BCB4-AEDF36BD42BC}"/>
              </a:ext>
            </a:extLst>
          </p:cNvPr>
          <p:cNvSpPr txBox="1"/>
          <p:nvPr/>
        </p:nvSpPr>
        <p:spPr>
          <a:xfrm>
            <a:off x="3589090" y="3657653"/>
            <a:ext cx="215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accent2"/>
                </a:solidFill>
              </a:rPr>
              <a:t>Vervolgschoolcoach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DF6D9C8B-AD2A-4BE9-86F1-850D7E73ED81}"/>
              </a:ext>
            </a:extLst>
          </p:cNvPr>
          <p:cNvCxnSpPr>
            <a:cxnSpLocks/>
          </p:cNvCxnSpPr>
          <p:nvPr/>
        </p:nvCxnSpPr>
        <p:spPr>
          <a:xfrm>
            <a:off x="3691155" y="4602974"/>
            <a:ext cx="2969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2A2F6565-FD39-4240-A3A3-4DDA4687D83D}"/>
              </a:ext>
            </a:extLst>
          </p:cNvPr>
          <p:cNvCxnSpPr>
            <a:cxnSpLocks/>
          </p:cNvCxnSpPr>
          <p:nvPr/>
        </p:nvCxnSpPr>
        <p:spPr>
          <a:xfrm>
            <a:off x="3691155" y="5370567"/>
            <a:ext cx="2969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C154C94D-FF0C-422C-A012-58B10CEA270B}"/>
              </a:ext>
            </a:extLst>
          </p:cNvPr>
          <p:cNvSpPr txBox="1"/>
          <p:nvPr/>
        </p:nvSpPr>
        <p:spPr>
          <a:xfrm>
            <a:off x="3607266" y="4301427"/>
            <a:ext cx="215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accent2"/>
                </a:solidFill>
              </a:rPr>
              <a:t>Doorstroomdossier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0D50EFA-A90A-4AFB-AC49-0EFF857E936D}"/>
              </a:ext>
            </a:extLst>
          </p:cNvPr>
          <p:cNvSpPr txBox="1"/>
          <p:nvPr/>
        </p:nvSpPr>
        <p:spPr>
          <a:xfrm>
            <a:off x="3589090" y="5052191"/>
            <a:ext cx="215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accent2"/>
                </a:solidFill>
              </a:rPr>
              <a:t>Toelatingsklassenraad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725FED7-643E-488C-ACF3-A1728332C89E}"/>
              </a:ext>
            </a:extLst>
          </p:cNvPr>
          <p:cNvSpPr txBox="1"/>
          <p:nvPr/>
        </p:nvSpPr>
        <p:spPr>
          <a:xfrm>
            <a:off x="6830735" y="3764260"/>
            <a:ext cx="399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Coachen van leerlingen + coachen van leerkrachten </a:t>
            </a:r>
            <a:endParaRPr lang="en-GB" sz="12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2585D094-00FD-4BD0-ACEE-6178E91A2D54}"/>
              </a:ext>
            </a:extLst>
          </p:cNvPr>
          <p:cNvSpPr txBox="1"/>
          <p:nvPr/>
        </p:nvSpPr>
        <p:spPr>
          <a:xfrm>
            <a:off x="6830735" y="4471250"/>
            <a:ext cx="399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Ontwikkelingsdoelen versus eindtermen </a:t>
            </a:r>
            <a:endParaRPr lang="en-GB" sz="1200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A65FCFF-494D-4139-B7AB-F821952D26EC}"/>
              </a:ext>
            </a:extLst>
          </p:cNvPr>
          <p:cNvSpPr txBox="1"/>
          <p:nvPr/>
        </p:nvSpPr>
        <p:spPr>
          <a:xfrm>
            <a:off x="6826891" y="5190690"/>
            <a:ext cx="399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Vrijblijvend advies versus beslissingsmacht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64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Anderstalige nieuwkomers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37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Drie voorstellen ter verbetering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27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9B4AB-C7E4-414A-84C6-5797E65D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365125"/>
            <a:ext cx="1061357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/>
              <a:t>Drie voorstellen ter verbetering</a:t>
            </a:r>
            <a:br>
              <a:rPr lang="nl-NL" sz="4000" dirty="0"/>
            </a:br>
            <a:endParaRPr lang="nl-BE" sz="40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DA96CA4-69B6-4D84-A1E6-C69587447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488860"/>
              </p:ext>
            </p:extLst>
          </p:nvPr>
        </p:nvGraphicFramePr>
        <p:xfrm>
          <a:off x="838200" y="1447800"/>
          <a:ext cx="10515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66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86526-196A-4D9B-98B6-E328699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</a:rPr>
              <a:t>Definitie anderstalige nieuwkomer</a:t>
            </a:r>
            <a:endParaRPr lang="en-GB" sz="4000" dirty="0">
              <a:latin typeface="+mn-lt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8AB00BA-6E0F-46B8-9A1B-8422700E1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600200"/>
          <a:ext cx="10853057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FB7E2A7B-E0EA-4E92-9B3B-F06A99349D43}"/>
              </a:ext>
            </a:extLst>
          </p:cNvPr>
          <p:cNvSpPr txBox="1"/>
          <p:nvPr/>
        </p:nvSpPr>
        <p:spPr>
          <a:xfrm>
            <a:off x="7151914" y="6275292"/>
            <a:ext cx="301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Bron: Omzendbrief SO 75 Vlaamse Overheid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5288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Oriëntatie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49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58B521-AB04-41CF-B5E7-669ED6BC5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783511"/>
              </p:ext>
            </p:extLst>
          </p:nvPr>
        </p:nvGraphicFramePr>
        <p:xfrm>
          <a:off x="1104900" y="1393372"/>
          <a:ext cx="9786257" cy="532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13356E4-0207-48B3-844C-099D12538A3D}"/>
              </a:ext>
            </a:extLst>
          </p:cNvPr>
          <p:cNvSpPr txBox="1"/>
          <p:nvPr/>
        </p:nvSpPr>
        <p:spPr>
          <a:xfrm>
            <a:off x="827315" y="393095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Oriëntatie is een proces</a:t>
            </a:r>
          </a:p>
        </p:txBody>
      </p:sp>
    </p:spTree>
    <p:extLst>
      <p:ext uri="{BB962C8B-B14F-4D97-AF65-F5344CB8AC3E}">
        <p14:creationId xmlns:p14="http://schemas.microsoft.com/office/powerpoint/2010/main" val="35035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OKAN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96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E1C5-C166-4C3B-866F-5A0569D6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43412"/>
            <a:ext cx="11593285" cy="1378559"/>
          </a:xfrm>
        </p:spPr>
        <p:txBody>
          <a:bodyPr>
            <a:normAutofit/>
          </a:bodyPr>
          <a:lstStyle/>
          <a:p>
            <a:r>
              <a:rPr lang="nl-BE" sz="4000" dirty="0">
                <a:cs typeface="Calibri Light"/>
              </a:rPr>
              <a:t>Onthaalklassen voor Anderstalige Nieuwkomers (OKAN)</a:t>
            </a:r>
            <a:endParaRPr lang="nl-BE" sz="40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D665100-7E2C-4A21-B158-68739F3A1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671801"/>
              </p:ext>
            </p:extLst>
          </p:nvPr>
        </p:nvGraphicFramePr>
        <p:xfrm>
          <a:off x="566057" y="1436914"/>
          <a:ext cx="11190514" cy="47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29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6E5E-6928-4B3A-8FE9-6985DA47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1"/>
          </a:xfrm>
        </p:spPr>
        <p:txBody>
          <a:bodyPr>
            <a:normAutofit/>
          </a:bodyPr>
          <a:lstStyle/>
          <a:p>
            <a:pPr algn="ctr"/>
            <a:r>
              <a:rPr lang="nl-BE" sz="4000" dirty="0">
                <a:latin typeface="+mn-lt"/>
              </a:rPr>
              <a:t>Evolutie van het aantal OKAN-leerlingen</a:t>
            </a:r>
            <a:endParaRPr lang="en-GB" sz="4000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F894FF-07C3-44DC-8EAF-7459E116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33" y="1328057"/>
            <a:ext cx="8931647" cy="53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4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8906D-465D-43DE-8DD4-E96130C3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3581400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+mn-lt"/>
              </a:rPr>
              <a:t>Regulier onderwijs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44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4570</TotalTime>
  <Words>506</Words>
  <Application>Microsoft Office PowerPoint</Application>
  <PresentationFormat>Breedbeeld</PresentationFormat>
  <Paragraphs>126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Een systemische kijk op het oriëntatieproces van anderstalige nieuwkomers in het secundair onderwijs</vt:lpstr>
      <vt:lpstr>Anderstalige nieuwkomers</vt:lpstr>
      <vt:lpstr>Definitie anderstalige nieuwkomer</vt:lpstr>
      <vt:lpstr>Oriëntatie</vt:lpstr>
      <vt:lpstr>PowerPoint-presentatie</vt:lpstr>
      <vt:lpstr>OKAN</vt:lpstr>
      <vt:lpstr>Onthaalklassen voor Anderstalige Nieuwkomers (OKAN)</vt:lpstr>
      <vt:lpstr>Evolutie van het aantal OKAN-leerlingen</vt:lpstr>
      <vt:lpstr>Regulier onderwijs</vt:lpstr>
      <vt:lpstr>Vlaams secundair onderwijssysteem</vt:lpstr>
      <vt:lpstr>Oriëntering wordt bepaalt door kenmerken onderwijssysteem</vt:lpstr>
      <vt:lpstr>Verzamelde data</vt:lpstr>
      <vt:lpstr>Verzamelde data </vt:lpstr>
      <vt:lpstr>Vier bevindingen</vt:lpstr>
      <vt:lpstr>1. OKAN als klein en afgesloten eiland </vt:lpstr>
      <vt:lpstr>2. OKAN in functie van onderwijssysteem</vt:lpstr>
      <vt:lpstr>OKAN WIL LEERLINGEN KLAARSTOMEN</vt:lpstr>
      <vt:lpstr>3. Wie is succesvol in academische studierichtingen?</vt:lpstr>
      <vt:lpstr>4. Positie van OKAN ten aanzien van regulier onderwijs</vt:lpstr>
      <vt:lpstr>Drie voorstellen ter verbetering</vt:lpstr>
      <vt:lpstr>Drie voorstellen ter verbetering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EMERY</dc:creator>
  <cp:lastModifiedBy>Laura EMERY</cp:lastModifiedBy>
  <cp:revision>232</cp:revision>
  <cp:lastPrinted>2021-11-18T17:45:41Z</cp:lastPrinted>
  <dcterms:created xsi:type="dcterms:W3CDTF">2019-11-23T14:13:30Z</dcterms:created>
  <dcterms:modified xsi:type="dcterms:W3CDTF">2022-05-13T06:32:33Z</dcterms:modified>
</cp:coreProperties>
</file>