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word/footer1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docProps/core.xml" ContentType="application/vnd.openxmlformats-package.core-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:rsidR="00D57EB1" w:rsidRDefault="00AC793B" w:rsidP="004D347B">
      <w:pPr>
        <w:pStyle w:val="Kop1"/>
        <w:jc w:val="center"/>
      </w:pPr>
      <w:r>
        <w:t>Zorgcontinuüm en brugfigure</w:t>
      </w:r>
      <w:bookmarkStart w:id="0" w:name="_GoBack"/>
      <w:bookmarkEnd w:id="0"/>
      <w:r>
        <w:t xml:space="preserve">nwerk in het </w:t>
      </w:r>
      <w:r w:rsidR="00751CE0">
        <w:t>basisonderwijs</w:t>
      </w:r>
    </w:p>
    <w:p w:rsidR="00AC793B" w:rsidRPr="00AC793B" w:rsidRDefault="00AC793B" w:rsidP="00AC793B"/>
    <w:p w:rsidR="00AC793B" w:rsidRDefault="00AC793B" w:rsidP="00AC793B">
      <w:pPr>
        <w:jc w:val="center"/>
      </w:pPr>
      <w:r>
        <w:rPr>
          <w:noProof/>
        </w:rPr>
        <w:drawing>
          <wp:inline distT="0" distB="0" distL="0" distR="0" wp14:anchorId="7FF28AE6" wp14:editId="16C78B60">
            <wp:extent cx="2658110" cy="2682240"/>
            <wp:effectExtent l="0" t="0" r="8890" b="3810"/>
            <wp:docPr id="3" name="Afbeelding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658110" cy="2682240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inline>
        </w:drawing>
      </w:r>
    </w:p>
    <w:p w:rsidR="00AC793B" w:rsidRPr="005713D9" w:rsidRDefault="00AC793B" w:rsidP="00AC793B">
      <w:pPr>
        <w:jc w:val="center"/>
        <w:rPr>
          <w:i/>
          <w:sz w:val="18"/>
        </w:rPr>
      </w:pPr>
      <w:bookmarkStart w:id="1" w:name="_Hlk116568850"/>
      <w:r w:rsidRPr="005713D9">
        <w:rPr>
          <w:i/>
          <w:sz w:val="18"/>
        </w:rPr>
        <w:t>https://www.prodiagnostiek.be</w:t>
      </w:r>
    </w:p>
    <w:bookmarkEnd w:id="1"/>
    <w:p w:rsidR="00AC793B" w:rsidRDefault="006B01DB" w:rsidP="005713D9">
      <w:pPr>
        <w:pStyle w:val="Kop3"/>
      </w:pPr>
      <w:r>
        <w:rPr>
          <w:noProof/>
        </w:rPr>
        <w:drawing>
          <wp:anchor distT="0" distB="0" distL="114300" distR="114300" simplePos="0" relativeHeight="251659264" behindDoc="0" locked="0" layoutInCell="1" allowOverlap="1">
            <wp:simplePos x="0" y="0"/>
            <wp:positionH relativeFrom="column">
              <wp:posOffset>-107950</wp:posOffset>
            </wp:positionH>
            <wp:positionV relativeFrom="paragraph">
              <wp:posOffset>303530</wp:posOffset>
            </wp:positionV>
            <wp:extent cx="5759450" cy="316865"/>
            <wp:effectExtent l="0" t="0" r="0" b="0"/>
            <wp:wrapSquare wrapText="bothSides"/>
            <wp:docPr id="4" name="Graphic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OCG_PPT_LIJN-37.svg"/>
                    <pic:cNvPicPr/>
                  </pic:nvPicPr>
                  <pic:blipFill>
                    <a:blip r:embed="rId1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11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316865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  <w:r w:rsidR="00AC793B">
        <w:t>Vooraf</w:t>
      </w:r>
    </w:p>
    <w:p w:rsidR="005713D9" w:rsidRPr="005713D9" w:rsidRDefault="005713D9" w:rsidP="005713D9"/>
    <w:p w:rsidR="005713D9" w:rsidRDefault="00AC793B" w:rsidP="00AC793B">
      <w:pPr>
        <w:pStyle w:val="Lijstalinea"/>
        <w:numPr>
          <w:ilvl w:val="0"/>
          <w:numId w:val="21"/>
        </w:numPr>
      </w:pPr>
      <w:r>
        <w:t>Brugfiguren werken:</w:t>
      </w:r>
    </w:p>
    <w:p w:rsidR="005713D9" w:rsidRDefault="005713D9" w:rsidP="00AC793B">
      <w:pPr>
        <w:pStyle w:val="Lijstalinea"/>
        <w:numPr>
          <w:ilvl w:val="1"/>
          <w:numId w:val="21"/>
        </w:numPr>
      </w:pPr>
      <w:r>
        <w:t>p</w:t>
      </w:r>
      <w:r w:rsidR="00AC793B">
        <w:t>reventief</w:t>
      </w:r>
      <w:r>
        <w:tab/>
      </w:r>
    </w:p>
    <w:p w:rsidR="005713D9" w:rsidRDefault="005713D9" w:rsidP="005713D9">
      <w:pPr>
        <w:pStyle w:val="Lijstalinea"/>
        <w:numPr>
          <w:ilvl w:val="1"/>
          <w:numId w:val="21"/>
        </w:numPr>
      </w:pPr>
      <w:r>
        <w:t>c</w:t>
      </w:r>
      <w:r w:rsidR="00AC793B">
        <w:t>omplementair</w:t>
      </w:r>
    </w:p>
    <w:p w:rsidR="005713D9" w:rsidRDefault="005713D9" w:rsidP="005713D9">
      <w:pPr>
        <w:pStyle w:val="Lijstalinea"/>
        <w:numPr>
          <w:ilvl w:val="1"/>
          <w:numId w:val="21"/>
        </w:numPr>
      </w:pPr>
      <w:proofErr w:type="spellStart"/>
      <w:r>
        <w:t>o</w:t>
      </w:r>
      <w:r w:rsidR="00AC793B">
        <w:t>utreachend</w:t>
      </w:r>
      <w:proofErr w:type="spellEnd"/>
    </w:p>
    <w:p w:rsidR="005713D9" w:rsidRDefault="005713D9" w:rsidP="00AC793B">
      <w:pPr>
        <w:pStyle w:val="Lijstalinea"/>
        <w:numPr>
          <w:ilvl w:val="1"/>
          <w:numId w:val="21"/>
        </w:numPr>
      </w:pPr>
      <w:r>
        <w:t>c</w:t>
      </w:r>
      <w:r w:rsidR="00AC793B">
        <w:t>ontextueel</w:t>
      </w:r>
    </w:p>
    <w:p w:rsidR="005713D9" w:rsidRDefault="005713D9" w:rsidP="005713D9">
      <w:pPr>
        <w:pStyle w:val="Lijstalinea"/>
        <w:numPr>
          <w:ilvl w:val="1"/>
          <w:numId w:val="21"/>
        </w:numPr>
      </w:pPr>
      <w:r>
        <w:t>o</w:t>
      </w:r>
      <w:r w:rsidR="00AC793B">
        <w:t>plossingsgericht (zie bijlage)</w:t>
      </w:r>
    </w:p>
    <w:p w:rsidR="005713D9" w:rsidRDefault="005713D9" w:rsidP="005713D9">
      <w:pPr>
        <w:pStyle w:val="Lijstalinea"/>
        <w:numPr>
          <w:ilvl w:val="0"/>
          <w:numId w:val="22"/>
        </w:numPr>
      </w:pPr>
      <w:r>
        <w:t>B</w:t>
      </w:r>
      <w:r w:rsidR="00AC793B">
        <w:t>rugfiguren …</w:t>
      </w:r>
    </w:p>
    <w:p w:rsidR="005713D9" w:rsidRDefault="00AC793B" w:rsidP="005713D9">
      <w:pPr>
        <w:pStyle w:val="Lijstalinea"/>
        <w:numPr>
          <w:ilvl w:val="1"/>
          <w:numId w:val="22"/>
        </w:numPr>
      </w:pPr>
      <w:r>
        <w:t>nemen de tijd om ouders, leerlingen en schoolcontext te leren kennen;</w:t>
      </w:r>
    </w:p>
    <w:p w:rsidR="005713D9" w:rsidRDefault="00AC793B" w:rsidP="005713D9">
      <w:pPr>
        <w:pStyle w:val="Lijstalinea"/>
        <w:numPr>
          <w:ilvl w:val="1"/>
          <w:numId w:val="22"/>
        </w:numPr>
      </w:pPr>
      <w:r>
        <w:t>handelen steeds in samenspraak met de school, haar partners en de ouders;</w:t>
      </w:r>
    </w:p>
    <w:p w:rsidR="005713D9" w:rsidRDefault="00AC793B" w:rsidP="00AC793B">
      <w:pPr>
        <w:pStyle w:val="Lijstalinea"/>
        <w:numPr>
          <w:ilvl w:val="1"/>
          <w:numId w:val="22"/>
        </w:numPr>
      </w:pPr>
      <w:r>
        <w:t>werken laagdrempelig naar alle actoren</w:t>
      </w:r>
      <w:r w:rsidR="005713D9">
        <w:t>;</w:t>
      </w:r>
    </w:p>
    <w:p w:rsidR="00AC793B" w:rsidRDefault="00AC793B" w:rsidP="00AC793B">
      <w:pPr>
        <w:pStyle w:val="Lijstalinea"/>
        <w:numPr>
          <w:ilvl w:val="1"/>
          <w:numId w:val="22"/>
        </w:numPr>
      </w:pPr>
      <w:r>
        <w:t>erkennen de leefwereld van de gezinnen en geven deze een plaats op school.</w:t>
      </w:r>
    </w:p>
    <w:p w:rsidR="00AC793B" w:rsidRDefault="00AC793B"/>
    <w:p w:rsidR="00F76E84" w:rsidRDefault="00F76E84">
      <w:pPr>
        <w:sectPr w:rsidR="00F76E84" w:rsidSect="003D40BD">
          <w:footerReference w:type="default" r:id="rId12"/>
          <w:type w:val="continuous"/>
          <w:pgSz w:w="11906" w:h="16838"/>
          <w:pgMar w:top="1418" w:right="1418" w:bottom="1418" w:left="1418" w:header="709" w:footer="709" w:gutter="0"/>
          <w:cols w:space="708"/>
        </w:sectPr>
      </w:pPr>
    </w:p>
    <w:tbl>
      <w:tblPr>
        <w:tblStyle w:val="Tabelraster"/>
        <w:tblW w:w="9776" w:type="dxa"/>
        <w:tblLook w:val="04A0" w:firstRow="1" w:lastRow="0" w:firstColumn="1" w:lastColumn="0" w:noHBand="0" w:noVBand="1"/>
      </w:tblPr>
      <w:tblGrid>
        <w:gridCol w:w="7959"/>
        <w:gridCol w:w="543"/>
        <w:gridCol w:w="1274"/>
      </w:tblGrid>
      <w:tr w:rsidR="00C10D0A" w:rsidRPr="00C10D0A" w:rsidTr="00F76E84">
        <w:tc>
          <w:tcPr>
            <w:tcW w:w="9776" w:type="dxa"/>
            <w:gridSpan w:val="3"/>
            <w:shd w:val="clear" w:color="auto" w:fill="006B80" w:themeFill="accent2"/>
          </w:tcPr>
          <w:p w:rsidR="00C10D0A" w:rsidRPr="00C10D0A" w:rsidRDefault="00C10D0A" w:rsidP="00C10D0A">
            <w:pPr>
              <w:jc w:val="center"/>
              <w:rPr>
                <w:b/>
              </w:rPr>
            </w:pPr>
            <w:r w:rsidRPr="00C10D0A">
              <w:rPr>
                <w:b/>
                <w:color w:val="FFFFFF" w:themeColor="background1"/>
              </w:rPr>
              <w:lastRenderedPageBreak/>
              <w:t>FASE 0: BREDE BASISZORG</w:t>
            </w:r>
          </w:p>
        </w:tc>
      </w:tr>
      <w:tr w:rsidR="00C10D0A" w:rsidRPr="00C10D0A" w:rsidTr="00F76E84">
        <w:tc>
          <w:tcPr>
            <w:tcW w:w="9776" w:type="dxa"/>
            <w:gridSpan w:val="3"/>
          </w:tcPr>
          <w:p w:rsidR="00C10D0A" w:rsidRPr="00C10D0A" w:rsidRDefault="00C10D0A" w:rsidP="00C10D0A">
            <w:pPr>
              <w:jc w:val="center"/>
            </w:pPr>
            <w:r w:rsidRPr="005A3D51">
              <w:rPr>
                <w:b/>
              </w:rPr>
              <w:t>STRUCTUREEL</w:t>
            </w:r>
            <w:r w:rsidRPr="00C10D0A">
              <w:t>: brugfiguur neemt deel aan het (sub)team waar preventieve acties in het kader van een brede leer- en leefomgeving besproken worden</w:t>
            </w:r>
          </w:p>
        </w:tc>
      </w:tr>
      <w:tr w:rsidR="00C10D0A" w:rsidRPr="00C10D0A" w:rsidTr="00F76E84">
        <w:tc>
          <w:tcPr>
            <w:tcW w:w="9776" w:type="dxa"/>
            <w:gridSpan w:val="3"/>
          </w:tcPr>
          <w:p w:rsidR="00C10D0A" w:rsidRPr="00C10D0A" w:rsidRDefault="00C10D0A" w:rsidP="00C10D0A">
            <w:pPr>
              <w:jc w:val="center"/>
            </w:pPr>
            <w:r w:rsidRPr="005A3D51">
              <w:rPr>
                <w:b/>
              </w:rPr>
              <w:t>REGIE</w:t>
            </w:r>
            <w:r w:rsidRPr="00C10D0A">
              <w:t>: brugfiguur i.s.m. schoolteam</w:t>
            </w:r>
          </w:p>
        </w:tc>
      </w:tr>
      <w:tr w:rsidR="00C10D0A" w:rsidRPr="00C10D0A" w:rsidTr="00F76E84">
        <w:tc>
          <w:tcPr>
            <w:tcW w:w="7959" w:type="dxa"/>
            <w:shd w:val="clear" w:color="auto" w:fill="006B80" w:themeFill="accent2"/>
          </w:tcPr>
          <w:p w:rsidR="00C10D0A" w:rsidRPr="005A3D51" w:rsidRDefault="00C10D0A" w:rsidP="00D31784">
            <w:pPr>
              <w:rPr>
                <w:b/>
                <w:color w:val="FFFFFF" w:themeColor="background1"/>
              </w:rPr>
            </w:pPr>
            <w:r w:rsidRPr="005A3D51">
              <w:rPr>
                <w:b/>
                <w:color w:val="FFFFFF" w:themeColor="background1"/>
              </w:rPr>
              <w:t>MOGELIJKE ACTIES BRUGFIGUUR</w:t>
            </w:r>
          </w:p>
        </w:tc>
        <w:tc>
          <w:tcPr>
            <w:tcW w:w="543" w:type="dxa"/>
            <w:shd w:val="clear" w:color="auto" w:fill="006B80" w:themeFill="accent2"/>
          </w:tcPr>
          <w:p w:rsidR="00C10D0A" w:rsidRPr="005A3D51" w:rsidRDefault="00C10D0A" w:rsidP="00D31784">
            <w:pPr>
              <w:rPr>
                <w:b/>
                <w:color w:val="FFFFFF" w:themeColor="background1"/>
              </w:rPr>
            </w:pPr>
            <w:r w:rsidRPr="005A3D51">
              <w:rPr>
                <w:b/>
                <w:color w:val="FFFFFF" w:themeColor="background1"/>
              </w:rPr>
              <w:t>BF?</w:t>
            </w:r>
          </w:p>
        </w:tc>
        <w:tc>
          <w:tcPr>
            <w:tcW w:w="1274" w:type="dxa"/>
            <w:shd w:val="clear" w:color="auto" w:fill="006B80" w:themeFill="accent2"/>
          </w:tcPr>
          <w:p w:rsidR="00C10D0A" w:rsidRPr="005A3D51" w:rsidRDefault="00C10D0A" w:rsidP="00D31784">
            <w:pPr>
              <w:rPr>
                <w:b/>
                <w:color w:val="FFFFFF" w:themeColor="background1"/>
              </w:rPr>
            </w:pPr>
            <w:r w:rsidRPr="005A3D51">
              <w:rPr>
                <w:b/>
                <w:color w:val="FFFFFF" w:themeColor="background1"/>
              </w:rPr>
              <w:t>ANDERE ACTOREN?</w:t>
            </w:r>
          </w:p>
        </w:tc>
      </w:tr>
      <w:tr w:rsidR="00C10D0A" w:rsidRPr="00C10D0A" w:rsidTr="006B01DB">
        <w:tc>
          <w:tcPr>
            <w:tcW w:w="7959" w:type="dxa"/>
            <w:shd w:val="clear" w:color="auto" w:fill="D3F3F5" w:themeFill="accent3"/>
          </w:tcPr>
          <w:p w:rsidR="00C10D0A" w:rsidRPr="00C10D0A" w:rsidRDefault="00064171" w:rsidP="00D31784">
            <w:r>
              <w:t xml:space="preserve">Schoolpoort </w:t>
            </w:r>
          </w:p>
        </w:tc>
        <w:tc>
          <w:tcPr>
            <w:tcW w:w="543" w:type="dxa"/>
            <w:shd w:val="clear" w:color="auto" w:fill="D3F3F5" w:themeFill="accent3"/>
          </w:tcPr>
          <w:p w:rsidR="00C10D0A" w:rsidRPr="00C10D0A" w:rsidRDefault="00C10D0A" w:rsidP="00D31784"/>
        </w:tc>
        <w:tc>
          <w:tcPr>
            <w:tcW w:w="1274" w:type="dxa"/>
            <w:shd w:val="clear" w:color="auto" w:fill="D3F3F5" w:themeFill="accent3"/>
          </w:tcPr>
          <w:p w:rsidR="00C10D0A" w:rsidRPr="00C10D0A" w:rsidRDefault="00C10D0A" w:rsidP="00D31784"/>
        </w:tc>
      </w:tr>
      <w:tr w:rsidR="00C10D0A" w:rsidRPr="00C10D0A" w:rsidTr="00F76E84">
        <w:tc>
          <w:tcPr>
            <w:tcW w:w="7959" w:type="dxa"/>
          </w:tcPr>
          <w:p w:rsidR="00C10D0A" w:rsidRPr="00C10D0A" w:rsidRDefault="00064171" w:rsidP="00D31784">
            <w:r>
              <w:t>w</w:t>
            </w:r>
            <w:r w:rsidRPr="00683320">
              <w:t>arm welkom</w:t>
            </w:r>
          </w:p>
        </w:tc>
        <w:tc>
          <w:tcPr>
            <w:tcW w:w="543" w:type="dxa"/>
          </w:tcPr>
          <w:p w:rsidR="00C10D0A" w:rsidRPr="00C10D0A" w:rsidRDefault="00C10D0A" w:rsidP="00D31784"/>
        </w:tc>
        <w:tc>
          <w:tcPr>
            <w:tcW w:w="1274" w:type="dxa"/>
          </w:tcPr>
          <w:p w:rsidR="00C10D0A" w:rsidRPr="00C10D0A" w:rsidRDefault="00C10D0A" w:rsidP="00D31784"/>
        </w:tc>
      </w:tr>
      <w:tr w:rsidR="00C10D0A" w:rsidRPr="00C10D0A" w:rsidTr="00F76E84">
        <w:tc>
          <w:tcPr>
            <w:tcW w:w="7959" w:type="dxa"/>
          </w:tcPr>
          <w:p w:rsidR="00C10D0A" w:rsidRPr="00C10D0A" w:rsidRDefault="00064171" w:rsidP="00064171">
            <w:r>
              <w:t xml:space="preserve">(extra) informeren, motiveren en </w:t>
            </w:r>
            <w:proofErr w:type="spellStart"/>
            <w:r>
              <w:t>toeleiden</w:t>
            </w:r>
            <w:proofErr w:type="spellEnd"/>
            <w:r>
              <w:t xml:space="preserve"> (infomomenten, activiteiten op school of in de buurt, …)</w:t>
            </w:r>
          </w:p>
        </w:tc>
        <w:tc>
          <w:tcPr>
            <w:tcW w:w="543" w:type="dxa"/>
          </w:tcPr>
          <w:p w:rsidR="00C10D0A" w:rsidRPr="00C10D0A" w:rsidRDefault="00C10D0A" w:rsidP="00D31784"/>
        </w:tc>
        <w:tc>
          <w:tcPr>
            <w:tcW w:w="1274" w:type="dxa"/>
          </w:tcPr>
          <w:p w:rsidR="00C10D0A" w:rsidRPr="00C10D0A" w:rsidRDefault="00C10D0A" w:rsidP="00D31784"/>
        </w:tc>
      </w:tr>
      <w:tr w:rsidR="00C10D0A" w:rsidRPr="00C10D0A" w:rsidTr="00F76E84">
        <w:tc>
          <w:tcPr>
            <w:tcW w:w="7959" w:type="dxa"/>
          </w:tcPr>
          <w:p w:rsidR="00C10D0A" w:rsidRPr="00C10D0A" w:rsidRDefault="00064171" w:rsidP="00D31784">
            <w:r>
              <w:t>detectie signalen, bv. rond armoede (zorgen van ouders en leerlingen, dingen die je zelf opmerkt, …)</w:t>
            </w:r>
          </w:p>
        </w:tc>
        <w:tc>
          <w:tcPr>
            <w:tcW w:w="543" w:type="dxa"/>
          </w:tcPr>
          <w:p w:rsidR="00C10D0A" w:rsidRPr="00C10D0A" w:rsidRDefault="00C10D0A" w:rsidP="00D31784"/>
        </w:tc>
        <w:tc>
          <w:tcPr>
            <w:tcW w:w="1274" w:type="dxa"/>
          </w:tcPr>
          <w:p w:rsidR="00C10D0A" w:rsidRPr="00C10D0A" w:rsidRDefault="00C10D0A" w:rsidP="00D31784"/>
        </w:tc>
      </w:tr>
      <w:tr w:rsidR="00C10D0A" w:rsidRPr="00C10D0A" w:rsidTr="00F76E84">
        <w:tc>
          <w:tcPr>
            <w:tcW w:w="7959" w:type="dxa"/>
          </w:tcPr>
          <w:p w:rsidR="00C10D0A" w:rsidRPr="00C10D0A" w:rsidRDefault="00064171" w:rsidP="00D31784">
            <w:r>
              <w:t>bevragen van de ouders (bereikbaarheid, talenkennis, …)</w:t>
            </w:r>
          </w:p>
        </w:tc>
        <w:tc>
          <w:tcPr>
            <w:tcW w:w="543" w:type="dxa"/>
          </w:tcPr>
          <w:p w:rsidR="00C10D0A" w:rsidRPr="00C10D0A" w:rsidRDefault="00C10D0A" w:rsidP="00D31784"/>
        </w:tc>
        <w:tc>
          <w:tcPr>
            <w:tcW w:w="1274" w:type="dxa"/>
          </w:tcPr>
          <w:p w:rsidR="00C10D0A" w:rsidRPr="00C10D0A" w:rsidRDefault="00C10D0A" w:rsidP="00D31784"/>
        </w:tc>
      </w:tr>
      <w:tr w:rsidR="00C10D0A" w:rsidRPr="00C10D0A" w:rsidTr="00F76E84">
        <w:trPr>
          <w:trHeight w:val="170"/>
        </w:trPr>
        <w:tc>
          <w:tcPr>
            <w:tcW w:w="7959" w:type="dxa"/>
          </w:tcPr>
          <w:p w:rsidR="00C10D0A" w:rsidRPr="00C10D0A" w:rsidRDefault="00C10D0A" w:rsidP="00D31784"/>
        </w:tc>
        <w:tc>
          <w:tcPr>
            <w:tcW w:w="543" w:type="dxa"/>
          </w:tcPr>
          <w:p w:rsidR="00C10D0A" w:rsidRPr="00C10D0A" w:rsidRDefault="00C10D0A" w:rsidP="00D31784"/>
        </w:tc>
        <w:tc>
          <w:tcPr>
            <w:tcW w:w="1274" w:type="dxa"/>
          </w:tcPr>
          <w:p w:rsidR="00C10D0A" w:rsidRPr="00C10D0A" w:rsidRDefault="00C10D0A" w:rsidP="00D31784"/>
        </w:tc>
      </w:tr>
      <w:tr w:rsidR="00C10D0A" w:rsidRPr="00C10D0A" w:rsidTr="006B01DB">
        <w:tc>
          <w:tcPr>
            <w:tcW w:w="7959" w:type="dxa"/>
            <w:shd w:val="clear" w:color="auto" w:fill="D3F3F5" w:themeFill="accent3"/>
          </w:tcPr>
          <w:p w:rsidR="00C10D0A" w:rsidRPr="00C10D0A" w:rsidRDefault="00064171" w:rsidP="00D31784">
            <w:r>
              <w:t>Contact/huisbezoek/intake nieuwe gezinnen</w:t>
            </w:r>
          </w:p>
        </w:tc>
        <w:tc>
          <w:tcPr>
            <w:tcW w:w="543" w:type="dxa"/>
            <w:shd w:val="clear" w:color="auto" w:fill="D3F3F5" w:themeFill="accent3"/>
          </w:tcPr>
          <w:p w:rsidR="00C10D0A" w:rsidRPr="00C10D0A" w:rsidRDefault="00C10D0A" w:rsidP="00D31784"/>
        </w:tc>
        <w:tc>
          <w:tcPr>
            <w:tcW w:w="1274" w:type="dxa"/>
            <w:shd w:val="clear" w:color="auto" w:fill="D3F3F5" w:themeFill="accent3"/>
          </w:tcPr>
          <w:p w:rsidR="00C10D0A" w:rsidRPr="00C10D0A" w:rsidRDefault="00C10D0A" w:rsidP="00D31784"/>
        </w:tc>
      </w:tr>
      <w:tr w:rsidR="00064171" w:rsidRPr="00C10D0A" w:rsidTr="00F76E84">
        <w:tc>
          <w:tcPr>
            <w:tcW w:w="7959" w:type="dxa"/>
          </w:tcPr>
          <w:p w:rsidR="00064171" w:rsidRDefault="00064171" w:rsidP="00064171">
            <w:r>
              <w:t>(extra) informeren en motiveren (</w:t>
            </w:r>
            <w:r w:rsidR="00A40C7C">
              <w:t xml:space="preserve">bv. </w:t>
            </w:r>
            <w:r>
              <w:t>schooluren, praktische regelingen, wenmomenten)</w:t>
            </w:r>
          </w:p>
        </w:tc>
        <w:tc>
          <w:tcPr>
            <w:tcW w:w="543" w:type="dxa"/>
          </w:tcPr>
          <w:p w:rsidR="00064171" w:rsidRPr="00C10D0A" w:rsidRDefault="00064171" w:rsidP="00064171"/>
        </w:tc>
        <w:tc>
          <w:tcPr>
            <w:tcW w:w="1274" w:type="dxa"/>
          </w:tcPr>
          <w:p w:rsidR="00064171" w:rsidRPr="00C10D0A" w:rsidRDefault="00064171" w:rsidP="00064171"/>
        </w:tc>
      </w:tr>
      <w:tr w:rsidR="00064171" w:rsidRPr="00C10D0A" w:rsidTr="00F76E84">
        <w:tc>
          <w:tcPr>
            <w:tcW w:w="7959" w:type="dxa"/>
          </w:tcPr>
          <w:p w:rsidR="00064171" w:rsidRDefault="00064171" w:rsidP="00064171">
            <w:r>
              <w:t>detectie signalen (</w:t>
            </w:r>
            <w:r w:rsidR="00A40C7C">
              <w:t xml:space="preserve">bv. </w:t>
            </w:r>
            <w:r>
              <w:t>zorgen van ouders, dingen die je zelf opmerkt, leefomstandigheden)</w:t>
            </w:r>
          </w:p>
        </w:tc>
        <w:tc>
          <w:tcPr>
            <w:tcW w:w="543" w:type="dxa"/>
          </w:tcPr>
          <w:p w:rsidR="00064171" w:rsidRPr="00C10D0A" w:rsidRDefault="00064171" w:rsidP="00064171"/>
        </w:tc>
        <w:tc>
          <w:tcPr>
            <w:tcW w:w="1274" w:type="dxa"/>
          </w:tcPr>
          <w:p w:rsidR="00064171" w:rsidRPr="00C10D0A" w:rsidRDefault="00064171" w:rsidP="00064171"/>
        </w:tc>
      </w:tr>
      <w:tr w:rsidR="00064171" w:rsidRPr="00C10D0A" w:rsidTr="00F76E84">
        <w:tc>
          <w:tcPr>
            <w:tcW w:w="7959" w:type="dxa"/>
          </w:tcPr>
          <w:p w:rsidR="00064171" w:rsidRDefault="00064171" w:rsidP="00064171">
            <w:r>
              <w:t>detectie sterktes en krachten gezinnen</w:t>
            </w:r>
          </w:p>
        </w:tc>
        <w:tc>
          <w:tcPr>
            <w:tcW w:w="543" w:type="dxa"/>
          </w:tcPr>
          <w:p w:rsidR="00064171" w:rsidRPr="00C10D0A" w:rsidRDefault="00064171" w:rsidP="00064171"/>
        </w:tc>
        <w:tc>
          <w:tcPr>
            <w:tcW w:w="1274" w:type="dxa"/>
          </w:tcPr>
          <w:p w:rsidR="00064171" w:rsidRPr="00C10D0A" w:rsidRDefault="00064171" w:rsidP="00064171"/>
        </w:tc>
      </w:tr>
      <w:tr w:rsidR="00064171" w:rsidRPr="00C10D0A" w:rsidTr="00F76E84">
        <w:tc>
          <w:tcPr>
            <w:tcW w:w="7959" w:type="dxa"/>
          </w:tcPr>
          <w:p w:rsidR="00064171" w:rsidRDefault="00064171" w:rsidP="00064171">
            <w:r>
              <w:t>bevragen van de ouders (bereikbaarheid, talenkennis, …)</w:t>
            </w:r>
          </w:p>
        </w:tc>
        <w:tc>
          <w:tcPr>
            <w:tcW w:w="543" w:type="dxa"/>
          </w:tcPr>
          <w:p w:rsidR="00064171" w:rsidRPr="00C10D0A" w:rsidRDefault="00064171" w:rsidP="00064171"/>
        </w:tc>
        <w:tc>
          <w:tcPr>
            <w:tcW w:w="1274" w:type="dxa"/>
          </w:tcPr>
          <w:p w:rsidR="00064171" w:rsidRPr="00C10D0A" w:rsidRDefault="00064171" w:rsidP="00064171"/>
        </w:tc>
      </w:tr>
      <w:tr w:rsidR="00C10D0A" w:rsidRPr="00C10D0A" w:rsidTr="00F76E84">
        <w:tc>
          <w:tcPr>
            <w:tcW w:w="7959" w:type="dxa"/>
          </w:tcPr>
          <w:p w:rsidR="00C10D0A" w:rsidRPr="00C10D0A" w:rsidRDefault="00C10D0A" w:rsidP="00D31784"/>
        </w:tc>
        <w:tc>
          <w:tcPr>
            <w:tcW w:w="543" w:type="dxa"/>
          </w:tcPr>
          <w:p w:rsidR="00C10D0A" w:rsidRPr="00C10D0A" w:rsidRDefault="00C10D0A" w:rsidP="00D31784"/>
        </w:tc>
        <w:tc>
          <w:tcPr>
            <w:tcW w:w="1274" w:type="dxa"/>
          </w:tcPr>
          <w:p w:rsidR="00C10D0A" w:rsidRPr="00C10D0A" w:rsidRDefault="00C10D0A" w:rsidP="00D31784"/>
        </w:tc>
      </w:tr>
      <w:tr w:rsidR="00C10D0A" w:rsidRPr="00C10D0A" w:rsidTr="006B01DB">
        <w:tc>
          <w:tcPr>
            <w:tcW w:w="7959" w:type="dxa"/>
            <w:shd w:val="clear" w:color="auto" w:fill="D3F3F5" w:themeFill="accent3"/>
          </w:tcPr>
          <w:p w:rsidR="00C10D0A" w:rsidRPr="00C10D0A" w:rsidRDefault="00A40C7C" w:rsidP="00D31784">
            <w:r>
              <w:t>Drempelverlagend werken bij oudercontacten</w:t>
            </w:r>
          </w:p>
        </w:tc>
        <w:tc>
          <w:tcPr>
            <w:tcW w:w="543" w:type="dxa"/>
            <w:shd w:val="clear" w:color="auto" w:fill="D3F3F5" w:themeFill="accent3"/>
          </w:tcPr>
          <w:p w:rsidR="00C10D0A" w:rsidRPr="00C10D0A" w:rsidRDefault="00C10D0A" w:rsidP="00D31784"/>
        </w:tc>
        <w:tc>
          <w:tcPr>
            <w:tcW w:w="1274" w:type="dxa"/>
            <w:shd w:val="clear" w:color="auto" w:fill="D3F3F5" w:themeFill="accent3"/>
          </w:tcPr>
          <w:p w:rsidR="00C10D0A" w:rsidRPr="00C10D0A" w:rsidRDefault="00C10D0A" w:rsidP="00D31784"/>
        </w:tc>
      </w:tr>
      <w:tr w:rsidR="00A40C7C" w:rsidRPr="00C10D0A" w:rsidTr="00F76E84">
        <w:tc>
          <w:tcPr>
            <w:tcW w:w="7959" w:type="dxa"/>
          </w:tcPr>
          <w:p w:rsidR="00A40C7C" w:rsidRDefault="00A40C7C" w:rsidP="00A40C7C">
            <w:r>
              <w:t>aanvraag tolken</w:t>
            </w:r>
          </w:p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F76E84">
        <w:tc>
          <w:tcPr>
            <w:tcW w:w="7959" w:type="dxa"/>
          </w:tcPr>
          <w:p w:rsidR="00A40C7C" w:rsidRDefault="00A40C7C" w:rsidP="00A40C7C">
            <w:r>
              <w:t xml:space="preserve">ouders die niet ingeschreven zijn op het oudercontact zelf contacteren om ze alsnog uit te nodigen </w:t>
            </w:r>
          </w:p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F76E84">
        <w:tc>
          <w:tcPr>
            <w:tcW w:w="7959" w:type="dxa"/>
          </w:tcPr>
          <w:p w:rsidR="00A40C7C" w:rsidRDefault="00A40C7C" w:rsidP="00A40C7C">
            <w:r>
              <w:t>ouders ondersteunen bij digitaal oudercontact</w:t>
            </w:r>
          </w:p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A40C7C">
        <w:tc>
          <w:tcPr>
            <w:tcW w:w="7959" w:type="dxa"/>
          </w:tcPr>
          <w:p w:rsidR="00A40C7C" w:rsidRDefault="00A40C7C" w:rsidP="00A40C7C">
            <w:r>
              <w:t>warm welkom voorzien op het oudercontact</w:t>
            </w:r>
          </w:p>
        </w:tc>
        <w:tc>
          <w:tcPr>
            <w:tcW w:w="543" w:type="dxa"/>
            <w:shd w:val="clear" w:color="auto" w:fill="FFFFFF" w:themeFill="background1"/>
          </w:tcPr>
          <w:p w:rsidR="00A40C7C" w:rsidRPr="00C10D0A" w:rsidRDefault="00A40C7C" w:rsidP="00A40C7C"/>
        </w:tc>
        <w:tc>
          <w:tcPr>
            <w:tcW w:w="1274" w:type="dxa"/>
            <w:shd w:val="clear" w:color="auto" w:fill="FFFFFF" w:themeFill="background1"/>
          </w:tcPr>
          <w:p w:rsidR="00A40C7C" w:rsidRPr="00C10D0A" w:rsidRDefault="00A40C7C" w:rsidP="00A40C7C"/>
        </w:tc>
      </w:tr>
      <w:tr w:rsidR="00A40C7C" w:rsidRPr="00C10D0A" w:rsidTr="00F76E84">
        <w:tc>
          <w:tcPr>
            <w:tcW w:w="7959" w:type="dxa"/>
          </w:tcPr>
          <w:p w:rsidR="00A40C7C" w:rsidRDefault="00A40C7C" w:rsidP="00A40C7C">
            <w:r>
              <w:t>leerkrachten en ouders ondersteunen tijdens oudercontact – meervoudig partijdig</w:t>
            </w:r>
          </w:p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F76E84">
        <w:tc>
          <w:tcPr>
            <w:tcW w:w="7959" w:type="dxa"/>
          </w:tcPr>
          <w:p w:rsidR="00A40C7C" w:rsidRDefault="00A40C7C" w:rsidP="00A40C7C">
            <w:r>
              <w:t xml:space="preserve">aanwezigheden opvragen bij de leerkrachten, afwezige ouders contacteren </w:t>
            </w:r>
          </w:p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F76E84">
        <w:tc>
          <w:tcPr>
            <w:tcW w:w="7959" w:type="dxa"/>
          </w:tcPr>
          <w:p w:rsidR="00A40C7C" w:rsidRDefault="00A40C7C" w:rsidP="00A40C7C">
            <w:bookmarkStart w:id="2" w:name="_Hlk80190300"/>
            <w:r>
              <w:t xml:space="preserve">indien mogelijk nieuw moment plannen </w:t>
            </w:r>
            <w:bookmarkEnd w:id="2"/>
          </w:p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F76E84">
        <w:tc>
          <w:tcPr>
            <w:tcW w:w="7959" w:type="dxa"/>
          </w:tcPr>
          <w:p w:rsidR="00A40C7C" w:rsidRDefault="00A40C7C" w:rsidP="00A40C7C"/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6B01DB">
        <w:tc>
          <w:tcPr>
            <w:tcW w:w="7959" w:type="dxa"/>
            <w:shd w:val="clear" w:color="auto" w:fill="D3F3F5" w:themeFill="accent3"/>
          </w:tcPr>
          <w:p w:rsidR="00A40C7C" w:rsidRPr="00C10D0A" w:rsidRDefault="00A40C7C" w:rsidP="00A40C7C">
            <w:r w:rsidRPr="00A40C7C">
              <w:t>Optimaliseren leer- en leefomstandigheden</w:t>
            </w:r>
          </w:p>
        </w:tc>
        <w:tc>
          <w:tcPr>
            <w:tcW w:w="543" w:type="dxa"/>
            <w:shd w:val="clear" w:color="auto" w:fill="D3F3F5" w:themeFill="accent3"/>
          </w:tcPr>
          <w:p w:rsidR="00A40C7C" w:rsidRPr="00C10D0A" w:rsidRDefault="00A40C7C" w:rsidP="00A40C7C"/>
        </w:tc>
        <w:tc>
          <w:tcPr>
            <w:tcW w:w="1274" w:type="dxa"/>
            <w:shd w:val="clear" w:color="auto" w:fill="D3F3F5" w:themeFill="accent3"/>
          </w:tcPr>
          <w:p w:rsidR="00A40C7C" w:rsidRPr="00C10D0A" w:rsidRDefault="00A40C7C" w:rsidP="00A40C7C"/>
        </w:tc>
      </w:tr>
      <w:tr w:rsidR="00A40C7C" w:rsidRPr="00C10D0A" w:rsidTr="00F76E84">
        <w:tc>
          <w:tcPr>
            <w:tcW w:w="7959" w:type="dxa"/>
          </w:tcPr>
          <w:p w:rsidR="00A40C7C" w:rsidRDefault="00A40C7C" w:rsidP="00A40C7C">
            <w:r>
              <w:t>signalen opvolgen, bv. ‘lege/ongezonde brooddoos’, digitale kloof, financieel kwetsbare leerlingen (onbetaalde facturen, materiële signalen, …), luizenproblematiek, …</w:t>
            </w:r>
          </w:p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F76E84">
        <w:tc>
          <w:tcPr>
            <w:tcW w:w="7959" w:type="dxa"/>
          </w:tcPr>
          <w:p w:rsidR="00A40C7C" w:rsidRDefault="00A40C7C" w:rsidP="00A40C7C">
            <w:r>
              <w:t xml:space="preserve">acties op vraag van ouders en (zorg)team ondersteunen, bv. doorverwijzen naar diverse instanties (bv. wijkgezondheidscentrum), organiseren externe studiebegeleiding, </w:t>
            </w:r>
            <w:proofErr w:type="spellStart"/>
            <w:r>
              <w:t>toeleiden</w:t>
            </w:r>
            <w:proofErr w:type="spellEnd"/>
            <w:r>
              <w:t xml:space="preserve"> naar </w:t>
            </w:r>
            <w:proofErr w:type="spellStart"/>
            <w:r>
              <w:t>digipunten</w:t>
            </w:r>
            <w:proofErr w:type="spellEnd"/>
            <w:r>
              <w:t>, infomomenten/ workshops (bv. gezonde voeding, meertaligheid, mediawijsheid, speelgoed, …), uitstappen (spelotheek, bibliotheek, musea, ...)</w:t>
            </w:r>
          </w:p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F76E84">
        <w:tc>
          <w:tcPr>
            <w:tcW w:w="7959" w:type="dxa"/>
          </w:tcPr>
          <w:p w:rsidR="00A40C7C" w:rsidRPr="00C10D0A" w:rsidRDefault="00A40C7C" w:rsidP="00A40C7C"/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6B01DB">
        <w:tc>
          <w:tcPr>
            <w:tcW w:w="7959" w:type="dxa"/>
            <w:shd w:val="clear" w:color="auto" w:fill="D3F3F5" w:themeFill="accent3"/>
          </w:tcPr>
          <w:p w:rsidR="00A40C7C" w:rsidRPr="00C10D0A" w:rsidRDefault="00A40C7C" w:rsidP="00A40C7C">
            <w:r w:rsidRPr="00A40C7C">
              <w:t>Samenwerking met ouders stimuleren</w:t>
            </w:r>
          </w:p>
        </w:tc>
        <w:tc>
          <w:tcPr>
            <w:tcW w:w="543" w:type="dxa"/>
            <w:shd w:val="clear" w:color="auto" w:fill="D3F3F5" w:themeFill="accent3"/>
          </w:tcPr>
          <w:p w:rsidR="00A40C7C" w:rsidRPr="00C10D0A" w:rsidRDefault="00A40C7C" w:rsidP="00A40C7C"/>
        </w:tc>
        <w:tc>
          <w:tcPr>
            <w:tcW w:w="1274" w:type="dxa"/>
            <w:shd w:val="clear" w:color="auto" w:fill="D3F3F5" w:themeFill="accent3"/>
          </w:tcPr>
          <w:p w:rsidR="00A40C7C" w:rsidRPr="00C10D0A" w:rsidRDefault="00A40C7C" w:rsidP="00A40C7C"/>
        </w:tc>
      </w:tr>
      <w:tr w:rsidR="00A40C7C" w:rsidRPr="00C10D0A" w:rsidTr="00F76E84">
        <w:tc>
          <w:tcPr>
            <w:tcW w:w="7959" w:type="dxa"/>
          </w:tcPr>
          <w:p w:rsidR="00A40C7C" w:rsidRDefault="00A40C7C" w:rsidP="00A40C7C">
            <w:r>
              <w:t xml:space="preserve">ondersteunen van </w:t>
            </w:r>
            <w:r w:rsidRPr="001C1741">
              <w:t>projecten in de klas/</w:t>
            </w:r>
            <w:r>
              <w:t xml:space="preserve"> </w:t>
            </w:r>
            <w:r w:rsidRPr="001C1741">
              <w:t xml:space="preserve">op school: </w:t>
            </w:r>
            <w:proofErr w:type="spellStart"/>
            <w:r w:rsidRPr="001C1741">
              <w:t>openklasdag</w:t>
            </w:r>
            <w:proofErr w:type="spellEnd"/>
            <w:r w:rsidRPr="001C1741">
              <w:t>, voorleesproject, dag van de ouder, schoolfeest, …</w:t>
            </w:r>
          </w:p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F76E84">
        <w:tc>
          <w:tcPr>
            <w:tcW w:w="7959" w:type="dxa"/>
          </w:tcPr>
          <w:p w:rsidR="00A40C7C" w:rsidRPr="00A40C7C" w:rsidRDefault="00A40C7C" w:rsidP="00A40C7C">
            <w:pPr>
              <w:rPr>
                <w:u w:val="single"/>
              </w:rPr>
            </w:pPr>
            <w:r w:rsidRPr="00131F8A">
              <w:t>verhogen thuisbetrokkenheid</w:t>
            </w:r>
            <w:r>
              <w:t>: afspraken rond agenda en huiswerk, verteltassen, zindelijkheidskoffer, volgen van digitaal platform, …</w:t>
            </w:r>
          </w:p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F76E84">
        <w:tc>
          <w:tcPr>
            <w:tcW w:w="7959" w:type="dxa"/>
          </w:tcPr>
          <w:p w:rsidR="00A40C7C" w:rsidRPr="00C10D0A" w:rsidRDefault="00A40C7C" w:rsidP="00A40C7C"/>
        </w:tc>
        <w:tc>
          <w:tcPr>
            <w:tcW w:w="543" w:type="dxa"/>
          </w:tcPr>
          <w:p w:rsidR="00A40C7C" w:rsidRPr="00C10D0A" w:rsidRDefault="00A40C7C" w:rsidP="00A40C7C"/>
        </w:tc>
        <w:tc>
          <w:tcPr>
            <w:tcW w:w="1274" w:type="dxa"/>
          </w:tcPr>
          <w:p w:rsidR="00A40C7C" w:rsidRPr="00C10D0A" w:rsidRDefault="00A40C7C" w:rsidP="00A40C7C"/>
        </w:tc>
      </w:tr>
      <w:tr w:rsidR="00A40C7C" w:rsidRPr="00C10D0A" w:rsidTr="006B01DB">
        <w:tc>
          <w:tcPr>
            <w:tcW w:w="7959" w:type="dxa"/>
            <w:shd w:val="clear" w:color="auto" w:fill="D3F3F5" w:themeFill="accent3"/>
          </w:tcPr>
          <w:p w:rsidR="00A40C7C" w:rsidRPr="00C10D0A" w:rsidRDefault="00A40C7C" w:rsidP="00A40C7C">
            <w:r w:rsidRPr="00A40C7C">
              <w:t>Welbevinden leerlingen ondersteunen</w:t>
            </w:r>
          </w:p>
        </w:tc>
        <w:tc>
          <w:tcPr>
            <w:tcW w:w="543" w:type="dxa"/>
            <w:shd w:val="clear" w:color="auto" w:fill="D3F3F5" w:themeFill="accent3"/>
          </w:tcPr>
          <w:p w:rsidR="00A40C7C" w:rsidRPr="00C10D0A" w:rsidRDefault="00A40C7C" w:rsidP="00A40C7C"/>
        </w:tc>
        <w:tc>
          <w:tcPr>
            <w:tcW w:w="1274" w:type="dxa"/>
            <w:shd w:val="clear" w:color="auto" w:fill="D3F3F5" w:themeFill="accent3"/>
          </w:tcPr>
          <w:p w:rsidR="00A40C7C" w:rsidRPr="00C10D0A" w:rsidRDefault="00A40C7C" w:rsidP="00A40C7C"/>
        </w:tc>
      </w:tr>
      <w:tr w:rsidR="00A40C7C" w:rsidRPr="00C10D0A" w:rsidTr="00613702">
        <w:tc>
          <w:tcPr>
            <w:tcW w:w="7959" w:type="dxa"/>
          </w:tcPr>
          <w:p w:rsidR="00A40C7C" w:rsidRDefault="00A40C7C" w:rsidP="00A40C7C">
            <w:r>
              <w:t>gesprekken voeren met kinderen</w:t>
            </w:r>
          </w:p>
        </w:tc>
        <w:tc>
          <w:tcPr>
            <w:tcW w:w="543" w:type="dxa"/>
            <w:shd w:val="clear" w:color="auto" w:fill="FFFFFF" w:themeFill="background1"/>
          </w:tcPr>
          <w:p w:rsidR="00A40C7C" w:rsidRPr="00C10D0A" w:rsidRDefault="00A40C7C" w:rsidP="00A40C7C"/>
        </w:tc>
        <w:tc>
          <w:tcPr>
            <w:tcW w:w="1274" w:type="dxa"/>
            <w:shd w:val="clear" w:color="auto" w:fill="FFFFFF" w:themeFill="background1"/>
          </w:tcPr>
          <w:p w:rsidR="00A40C7C" w:rsidRPr="00C10D0A" w:rsidRDefault="00A40C7C" w:rsidP="00A40C7C"/>
        </w:tc>
      </w:tr>
      <w:tr w:rsidR="00A40C7C" w:rsidRPr="00C10D0A" w:rsidTr="00613702">
        <w:tc>
          <w:tcPr>
            <w:tcW w:w="7959" w:type="dxa"/>
          </w:tcPr>
          <w:p w:rsidR="00A40C7C" w:rsidRDefault="00A40C7C" w:rsidP="00A40C7C">
            <w:r>
              <w:t>sfeerbeheer: ondersteunen van schoolprojecten (bv. speelplaatsproject), verzorgen van infoborden, fotomuur, …</w:t>
            </w:r>
          </w:p>
        </w:tc>
        <w:tc>
          <w:tcPr>
            <w:tcW w:w="543" w:type="dxa"/>
            <w:shd w:val="clear" w:color="auto" w:fill="FFFFFF" w:themeFill="background1"/>
          </w:tcPr>
          <w:p w:rsidR="00A40C7C" w:rsidRPr="00C10D0A" w:rsidRDefault="00A40C7C" w:rsidP="00A40C7C"/>
        </w:tc>
        <w:tc>
          <w:tcPr>
            <w:tcW w:w="1274" w:type="dxa"/>
            <w:shd w:val="clear" w:color="auto" w:fill="FFFFFF" w:themeFill="background1"/>
          </w:tcPr>
          <w:p w:rsidR="00A40C7C" w:rsidRPr="00C10D0A" w:rsidRDefault="00A40C7C" w:rsidP="00A40C7C"/>
        </w:tc>
      </w:tr>
      <w:tr w:rsidR="00A40C7C" w:rsidRPr="00C10D0A" w:rsidTr="00613702">
        <w:tc>
          <w:tcPr>
            <w:tcW w:w="7959" w:type="dxa"/>
          </w:tcPr>
          <w:p w:rsidR="00A40C7C" w:rsidRDefault="00A40C7C" w:rsidP="00A40C7C"/>
        </w:tc>
        <w:tc>
          <w:tcPr>
            <w:tcW w:w="543" w:type="dxa"/>
            <w:shd w:val="clear" w:color="auto" w:fill="FFFFFF" w:themeFill="background1"/>
          </w:tcPr>
          <w:p w:rsidR="00A40C7C" w:rsidRPr="00C10D0A" w:rsidRDefault="00A40C7C" w:rsidP="00A40C7C"/>
        </w:tc>
        <w:tc>
          <w:tcPr>
            <w:tcW w:w="1274" w:type="dxa"/>
            <w:shd w:val="clear" w:color="auto" w:fill="FFFFFF" w:themeFill="background1"/>
          </w:tcPr>
          <w:p w:rsidR="00A40C7C" w:rsidRPr="00C10D0A" w:rsidRDefault="00A40C7C" w:rsidP="00A40C7C"/>
        </w:tc>
      </w:tr>
    </w:tbl>
    <w:p w:rsidR="00E450B3" w:rsidRDefault="00E450B3">
      <w:r>
        <w:br w:type="page"/>
      </w:r>
    </w:p>
    <w:tbl>
      <w:tblPr>
        <w:tblStyle w:val="Tabelraster"/>
        <w:tblW w:w="9776" w:type="dxa"/>
        <w:tblLook w:val="04A0" w:firstRow="1" w:lastRow="0" w:firstColumn="1" w:lastColumn="0" w:noHBand="0" w:noVBand="1"/>
      </w:tblPr>
      <w:tblGrid>
        <w:gridCol w:w="7959"/>
        <w:gridCol w:w="543"/>
        <w:gridCol w:w="1274"/>
      </w:tblGrid>
      <w:tr w:rsidR="00A40C7C" w:rsidRPr="00C10D0A" w:rsidTr="00A40C7C">
        <w:tc>
          <w:tcPr>
            <w:tcW w:w="7959" w:type="dxa"/>
            <w:shd w:val="clear" w:color="auto" w:fill="D3F3F5" w:themeFill="accent3"/>
          </w:tcPr>
          <w:p w:rsidR="00A40C7C" w:rsidRDefault="00A40C7C" w:rsidP="00A40C7C">
            <w:r w:rsidRPr="00A40C7C">
              <w:lastRenderedPageBreak/>
              <w:t>Brede leer- en leefomgeving stimuleren</w:t>
            </w:r>
          </w:p>
        </w:tc>
        <w:tc>
          <w:tcPr>
            <w:tcW w:w="543" w:type="dxa"/>
            <w:shd w:val="clear" w:color="auto" w:fill="D3F3F5" w:themeFill="accent3"/>
          </w:tcPr>
          <w:p w:rsidR="00A40C7C" w:rsidRPr="00C10D0A" w:rsidRDefault="00A40C7C" w:rsidP="00A40C7C"/>
        </w:tc>
        <w:tc>
          <w:tcPr>
            <w:tcW w:w="1274" w:type="dxa"/>
            <w:shd w:val="clear" w:color="auto" w:fill="D3F3F5" w:themeFill="accent3"/>
          </w:tcPr>
          <w:p w:rsidR="00A40C7C" w:rsidRPr="00C10D0A" w:rsidRDefault="00A40C7C" w:rsidP="00A40C7C"/>
        </w:tc>
      </w:tr>
      <w:tr w:rsidR="00F14158" w:rsidRPr="00C10D0A" w:rsidTr="00613702">
        <w:tc>
          <w:tcPr>
            <w:tcW w:w="7959" w:type="dxa"/>
          </w:tcPr>
          <w:p w:rsidR="00F14158" w:rsidRDefault="00F14158" w:rsidP="00F14158">
            <w:r>
              <w:t>organiseren/ faciliteren van activiteiten op school (tijdens middagpauze of naschools)</w:t>
            </w:r>
          </w:p>
        </w:tc>
        <w:tc>
          <w:tcPr>
            <w:tcW w:w="543" w:type="dxa"/>
            <w:shd w:val="clear" w:color="auto" w:fill="FFFFFF" w:themeFill="background1"/>
          </w:tcPr>
          <w:p w:rsidR="00F14158" w:rsidRPr="00C10D0A" w:rsidRDefault="00F14158" w:rsidP="00F14158"/>
        </w:tc>
        <w:tc>
          <w:tcPr>
            <w:tcW w:w="1274" w:type="dxa"/>
            <w:shd w:val="clear" w:color="auto" w:fill="FFFFFF" w:themeFill="background1"/>
          </w:tcPr>
          <w:p w:rsidR="00F14158" w:rsidRPr="00C10D0A" w:rsidRDefault="00F14158" w:rsidP="00F14158"/>
        </w:tc>
      </w:tr>
      <w:tr w:rsidR="00F14158" w:rsidRPr="00C10D0A" w:rsidTr="00613702">
        <w:tc>
          <w:tcPr>
            <w:tcW w:w="7959" w:type="dxa"/>
          </w:tcPr>
          <w:p w:rsidR="00F14158" w:rsidRDefault="00F14158" w:rsidP="00F14158">
            <w:r>
              <w:t xml:space="preserve">faciliteren van activiteiten in de vrije tijd </w:t>
            </w:r>
            <w:r w:rsidRPr="005569D0">
              <w:t xml:space="preserve">(informeren over, </w:t>
            </w:r>
            <w:proofErr w:type="spellStart"/>
            <w:r w:rsidRPr="005569D0">
              <w:t>toeleiden</w:t>
            </w:r>
            <w:proofErr w:type="spellEnd"/>
            <w:r w:rsidRPr="005569D0">
              <w:t xml:space="preserve"> naar en opvolgen van brede school, DKO, …)</w:t>
            </w:r>
          </w:p>
        </w:tc>
        <w:tc>
          <w:tcPr>
            <w:tcW w:w="543" w:type="dxa"/>
            <w:shd w:val="clear" w:color="auto" w:fill="FFFFFF" w:themeFill="background1"/>
          </w:tcPr>
          <w:p w:rsidR="00F14158" w:rsidRPr="00C10D0A" w:rsidRDefault="00F14158" w:rsidP="00F14158"/>
        </w:tc>
        <w:tc>
          <w:tcPr>
            <w:tcW w:w="1274" w:type="dxa"/>
            <w:shd w:val="clear" w:color="auto" w:fill="FFFFFF" w:themeFill="background1"/>
          </w:tcPr>
          <w:p w:rsidR="00F14158" w:rsidRPr="00C10D0A" w:rsidRDefault="00F14158" w:rsidP="00F14158"/>
        </w:tc>
      </w:tr>
      <w:tr w:rsidR="00F14158" w:rsidRPr="00C10D0A" w:rsidTr="00613702">
        <w:tc>
          <w:tcPr>
            <w:tcW w:w="7959" w:type="dxa"/>
          </w:tcPr>
          <w:p w:rsidR="00F14158" w:rsidRDefault="00F14158" w:rsidP="00F14158"/>
        </w:tc>
        <w:tc>
          <w:tcPr>
            <w:tcW w:w="543" w:type="dxa"/>
            <w:shd w:val="clear" w:color="auto" w:fill="FFFFFF" w:themeFill="background1"/>
          </w:tcPr>
          <w:p w:rsidR="00F14158" w:rsidRPr="00C10D0A" w:rsidRDefault="00F14158" w:rsidP="00F14158"/>
        </w:tc>
        <w:tc>
          <w:tcPr>
            <w:tcW w:w="1274" w:type="dxa"/>
            <w:shd w:val="clear" w:color="auto" w:fill="FFFFFF" w:themeFill="background1"/>
          </w:tcPr>
          <w:p w:rsidR="00F14158" w:rsidRPr="00C10D0A" w:rsidRDefault="00F14158" w:rsidP="00F14158"/>
        </w:tc>
      </w:tr>
      <w:tr w:rsidR="00F14158" w:rsidRPr="00C10D0A" w:rsidTr="00F14158">
        <w:tc>
          <w:tcPr>
            <w:tcW w:w="7959" w:type="dxa"/>
            <w:shd w:val="clear" w:color="auto" w:fill="D3F3F5" w:themeFill="accent3"/>
          </w:tcPr>
          <w:p w:rsidR="00F14158" w:rsidRDefault="00F14158" w:rsidP="00F14158">
            <w:r>
              <w:t>Andere</w:t>
            </w:r>
          </w:p>
        </w:tc>
        <w:tc>
          <w:tcPr>
            <w:tcW w:w="543" w:type="dxa"/>
            <w:shd w:val="clear" w:color="auto" w:fill="D3F3F5" w:themeFill="accent3"/>
          </w:tcPr>
          <w:p w:rsidR="00F14158" w:rsidRPr="00C10D0A" w:rsidRDefault="00F14158" w:rsidP="00F14158"/>
        </w:tc>
        <w:tc>
          <w:tcPr>
            <w:tcW w:w="1274" w:type="dxa"/>
            <w:shd w:val="clear" w:color="auto" w:fill="D3F3F5" w:themeFill="accent3"/>
          </w:tcPr>
          <w:p w:rsidR="00F14158" w:rsidRPr="00C10D0A" w:rsidRDefault="00F14158" w:rsidP="00F14158"/>
        </w:tc>
      </w:tr>
      <w:tr w:rsidR="00F14158" w:rsidRPr="00C10D0A" w:rsidTr="006B01DB">
        <w:trPr>
          <w:trHeight w:val="1077"/>
        </w:trPr>
        <w:tc>
          <w:tcPr>
            <w:tcW w:w="7959" w:type="dxa"/>
          </w:tcPr>
          <w:p w:rsidR="00F14158" w:rsidRPr="00C10D0A" w:rsidRDefault="00F14158" w:rsidP="00F14158"/>
        </w:tc>
        <w:tc>
          <w:tcPr>
            <w:tcW w:w="543" w:type="dxa"/>
          </w:tcPr>
          <w:p w:rsidR="00F14158" w:rsidRPr="00C10D0A" w:rsidRDefault="00F14158" w:rsidP="00F14158"/>
        </w:tc>
        <w:tc>
          <w:tcPr>
            <w:tcW w:w="1274" w:type="dxa"/>
          </w:tcPr>
          <w:p w:rsidR="00F14158" w:rsidRPr="00C10D0A" w:rsidRDefault="00F14158" w:rsidP="00F14158"/>
        </w:tc>
      </w:tr>
    </w:tbl>
    <w:p w:rsidR="00E450B3" w:rsidRDefault="00E450B3">
      <w:r>
        <w:t xml:space="preserve">  </w:t>
      </w:r>
    </w:p>
    <w:p w:rsidR="00E450B3" w:rsidRDefault="00E450B3"/>
    <w:tbl>
      <w:tblPr>
        <w:tblStyle w:val="Tabelraster"/>
        <w:tblW w:w="9776" w:type="dxa"/>
        <w:tblLook w:val="04A0" w:firstRow="1" w:lastRow="0" w:firstColumn="1" w:lastColumn="0" w:noHBand="0" w:noVBand="1"/>
      </w:tblPr>
      <w:tblGrid>
        <w:gridCol w:w="7959"/>
        <w:gridCol w:w="543"/>
        <w:gridCol w:w="1274"/>
      </w:tblGrid>
      <w:tr w:rsidR="00F14158" w:rsidRPr="00045570" w:rsidTr="00F76E84">
        <w:tc>
          <w:tcPr>
            <w:tcW w:w="9776" w:type="dxa"/>
            <w:gridSpan w:val="3"/>
            <w:tcBorders>
              <w:bottom w:val="single" w:sz="4" w:space="0" w:color="auto"/>
            </w:tcBorders>
            <w:shd w:val="clear" w:color="auto" w:fill="006B80" w:themeFill="accent2"/>
          </w:tcPr>
          <w:p w:rsidR="00F14158" w:rsidRPr="005A3D51" w:rsidRDefault="00F14158" w:rsidP="00F14158">
            <w:pPr>
              <w:jc w:val="center"/>
              <w:rPr>
                <w:b/>
              </w:rPr>
            </w:pPr>
            <w:r w:rsidRPr="005A3D51">
              <w:rPr>
                <w:b/>
                <w:color w:val="FFFFFF" w:themeColor="background1"/>
              </w:rPr>
              <w:t>FASE 1: VERHOOGDE ZORG</w:t>
            </w:r>
          </w:p>
        </w:tc>
      </w:tr>
      <w:tr w:rsidR="00F14158" w:rsidRPr="00045570" w:rsidTr="00F76E84">
        <w:tc>
          <w:tcPr>
            <w:tcW w:w="9776" w:type="dxa"/>
            <w:gridSpan w:val="3"/>
            <w:tcBorders>
              <w:top w:val="single" w:sz="4" w:space="0" w:color="auto"/>
            </w:tcBorders>
          </w:tcPr>
          <w:p w:rsidR="00F14158" w:rsidRPr="00045570" w:rsidRDefault="00F14158" w:rsidP="00F14158">
            <w:pPr>
              <w:jc w:val="center"/>
            </w:pPr>
            <w:r w:rsidRPr="005A3D51">
              <w:rPr>
                <w:b/>
              </w:rPr>
              <w:t>STRUCTUREEL</w:t>
            </w:r>
            <w:r w:rsidRPr="00045570">
              <w:t>: brugfiguur neemt deel aan het zorgteam</w:t>
            </w:r>
          </w:p>
        </w:tc>
      </w:tr>
      <w:tr w:rsidR="00F14158" w:rsidRPr="00045570" w:rsidTr="004E1468">
        <w:tc>
          <w:tcPr>
            <w:tcW w:w="9776" w:type="dxa"/>
            <w:gridSpan w:val="3"/>
          </w:tcPr>
          <w:p w:rsidR="00F14158" w:rsidRPr="00045570" w:rsidRDefault="00F14158" w:rsidP="00F14158">
            <w:pPr>
              <w:jc w:val="center"/>
            </w:pPr>
            <w:r w:rsidRPr="005A3D51">
              <w:rPr>
                <w:b/>
              </w:rPr>
              <w:t>REGIE</w:t>
            </w:r>
            <w:r w:rsidRPr="00045570">
              <w:t>: de school i.s.m. de brugfiguur voor bepaalde thema’s, al of niet vastgelegd via procedures (bv. rond afwezigheden) – brugfiguur is een evenwaardige partner</w:t>
            </w:r>
          </w:p>
        </w:tc>
      </w:tr>
      <w:tr w:rsidR="00F14158" w:rsidRPr="00045570" w:rsidTr="00F76E84">
        <w:tc>
          <w:tcPr>
            <w:tcW w:w="7959" w:type="dxa"/>
            <w:shd w:val="clear" w:color="auto" w:fill="006B80" w:themeFill="accent2"/>
          </w:tcPr>
          <w:p w:rsidR="00F14158" w:rsidRPr="005A3D51" w:rsidRDefault="00F14158" w:rsidP="00E450B3">
            <w:pPr>
              <w:rPr>
                <w:b/>
                <w:color w:val="FFFFFF" w:themeColor="background1"/>
              </w:rPr>
            </w:pPr>
            <w:r w:rsidRPr="005A3D51">
              <w:rPr>
                <w:b/>
                <w:color w:val="FFFFFF" w:themeColor="background1"/>
              </w:rPr>
              <w:t>MOGELIJKE ACTIES BRUGFIGUUR</w:t>
            </w:r>
          </w:p>
        </w:tc>
        <w:tc>
          <w:tcPr>
            <w:tcW w:w="543" w:type="dxa"/>
            <w:shd w:val="clear" w:color="auto" w:fill="006B80" w:themeFill="accent2"/>
          </w:tcPr>
          <w:p w:rsidR="00F14158" w:rsidRPr="005A3D51" w:rsidRDefault="00F14158" w:rsidP="00F14158">
            <w:pPr>
              <w:rPr>
                <w:b/>
                <w:color w:val="FFFFFF" w:themeColor="background1"/>
              </w:rPr>
            </w:pPr>
            <w:r w:rsidRPr="005A3D51">
              <w:rPr>
                <w:b/>
                <w:color w:val="FFFFFF" w:themeColor="background1"/>
              </w:rPr>
              <w:t>BF?</w:t>
            </w:r>
          </w:p>
        </w:tc>
        <w:tc>
          <w:tcPr>
            <w:tcW w:w="1274" w:type="dxa"/>
            <w:shd w:val="clear" w:color="auto" w:fill="006B80" w:themeFill="accent2"/>
          </w:tcPr>
          <w:p w:rsidR="00F14158" w:rsidRPr="005A3D51" w:rsidRDefault="00F14158" w:rsidP="00F14158">
            <w:pPr>
              <w:rPr>
                <w:b/>
                <w:color w:val="FFFFFF" w:themeColor="background1"/>
              </w:rPr>
            </w:pPr>
            <w:r w:rsidRPr="005A3D51">
              <w:rPr>
                <w:b/>
                <w:color w:val="FFFFFF" w:themeColor="background1"/>
              </w:rPr>
              <w:t>ANDERE ACTOREN?</w:t>
            </w:r>
          </w:p>
        </w:tc>
      </w:tr>
      <w:tr w:rsidR="00F14158" w:rsidRPr="00045570" w:rsidTr="006B01DB">
        <w:tc>
          <w:tcPr>
            <w:tcW w:w="7959" w:type="dxa"/>
            <w:shd w:val="clear" w:color="auto" w:fill="D3F3F5" w:themeFill="accent3"/>
          </w:tcPr>
          <w:p w:rsidR="00F14158" w:rsidRPr="00045570" w:rsidRDefault="00F14158" w:rsidP="00F14158">
            <w:r w:rsidRPr="00045570">
              <w:t>Signalen/bezorgdheden van ouders, school /zorgteam opvolgen</w:t>
            </w:r>
          </w:p>
        </w:tc>
        <w:tc>
          <w:tcPr>
            <w:tcW w:w="543" w:type="dxa"/>
            <w:shd w:val="clear" w:color="auto" w:fill="D3F3F5" w:themeFill="accent3"/>
          </w:tcPr>
          <w:p w:rsidR="00F14158" w:rsidRPr="00045570" w:rsidRDefault="00F14158" w:rsidP="00F14158"/>
        </w:tc>
        <w:tc>
          <w:tcPr>
            <w:tcW w:w="1274" w:type="dxa"/>
            <w:shd w:val="clear" w:color="auto" w:fill="D3F3F5" w:themeFill="accent3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>
            <w:r w:rsidRPr="00045570">
              <w:t xml:space="preserve">extra huisbezoeken 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>
            <w:r w:rsidRPr="00045570">
              <w:t>extra oudercontacten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>
            <w:r w:rsidRPr="00045570">
              <w:t>uitzoeken of er reeds een hulpverleningsnetwerk is binnen de gezinnen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>
            <w:r w:rsidRPr="00045570">
              <w:t>netwerk van een gezin verbreden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>
            <w:r w:rsidRPr="00045570">
              <w:t>faciliteren externe studiebegeleiding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/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6B01DB">
        <w:tc>
          <w:tcPr>
            <w:tcW w:w="7959" w:type="dxa"/>
            <w:shd w:val="clear" w:color="auto" w:fill="D3F3F5" w:themeFill="accent3"/>
          </w:tcPr>
          <w:p w:rsidR="00F14158" w:rsidRPr="00045570" w:rsidRDefault="00F14158" w:rsidP="00F14158">
            <w:r w:rsidRPr="005A3D51">
              <w:rPr>
                <w:shd w:val="clear" w:color="auto" w:fill="D3F3F5" w:themeFill="accent3"/>
              </w:rPr>
              <w:t>Zorggesprekken meevolgen</w:t>
            </w:r>
            <w:r w:rsidRPr="00045570">
              <w:t>/opvolgen</w:t>
            </w:r>
          </w:p>
        </w:tc>
        <w:tc>
          <w:tcPr>
            <w:tcW w:w="543" w:type="dxa"/>
            <w:shd w:val="clear" w:color="auto" w:fill="D3F3F5" w:themeFill="accent3"/>
          </w:tcPr>
          <w:p w:rsidR="00F14158" w:rsidRPr="00045570" w:rsidRDefault="00F14158" w:rsidP="00F14158"/>
        </w:tc>
        <w:tc>
          <w:tcPr>
            <w:tcW w:w="1274" w:type="dxa"/>
            <w:shd w:val="clear" w:color="auto" w:fill="D3F3F5" w:themeFill="accent3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>
            <w:r w:rsidRPr="00045570">
              <w:t>voorbereiden van gesprekken met ouders (gedachten ordenen, mening formuleren, zorgen capteren, …)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>
            <w:r w:rsidRPr="00045570">
              <w:t xml:space="preserve">ondersteunen van gesprekken met ouders, school en CLB - meervoudig partijdig 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>
            <w:r w:rsidRPr="00045570">
              <w:t>na het gesprek: nagaan wat ouders meenemen uit het gesprek, hoe ze zich erbij voelen, …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/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6B01DB">
        <w:tc>
          <w:tcPr>
            <w:tcW w:w="7959" w:type="dxa"/>
            <w:shd w:val="clear" w:color="auto" w:fill="D3F3F5" w:themeFill="accent3"/>
          </w:tcPr>
          <w:p w:rsidR="00F14158" w:rsidRPr="00045570" w:rsidRDefault="00F14158" w:rsidP="00F14158">
            <w:r w:rsidRPr="00045570">
              <w:t>Afwezigheden opvolgen</w:t>
            </w:r>
          </w:p>
        </w:tc>
        <w:tc>
          <w:tcPr>
            <w:tcW w:w="543" w:type="dxa"/>
            <w:shd w:val="clear" w:color="auto" w:fill="D3F3F5" w:themeFill="accent3"/>
          </w:tcPr>
          <w:p w:rsidR="00F14158" w:rsidRPr="00045570" w:rsidRDefault="00F14158" w:rsidP="00F14158"/>
        </w:tc>
        <w:tc>
          <w:tcPr>
            <w:tcW w:w="1274" w:type="dxa"/>
            <w:shd w:val="clear" w:color="auto" w:fill="D3F3F5" w:themeFill="accent3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>
            <w:r w:rsidRPr="00045570">
              <w:t>deeltaken in registratie opnemen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>
            <w:r w:rsidRPr="00045570">
              <w:t xml:space="preserve">samen met het zorgteam filteren van problematische afwezigheden uit registratie 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Default="00F14158" w:rsidP="00F14158">
            <w:r w:rsidRPr="00045570">
              <w:t xml:space="preserve">ouders contacteren (telefoon, schoolpoort, huisbezoek, …) </w:t>
            </w:r>
          </w:p>
          <w:p w:rsidR="004D347B" w:rsidRPr="00045570" w:rsidRDefault="004D347B" w:rsidP="00F14158">
            <w:r w:rsidRPr="004D347B">
              <w:t>regelmatige aanwezigheid stimuleren bij ouders en kinderen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>
            <w:r w:rsidRPr="00045570">
              <w:t xml:space="preserve">CLB (en andere partners) ondersteunen vanuit reeds opgebouwde band met het gezin 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>
            <w:r w:rsidRPr="00045570">
              <w:t>gezin versterken in hun contacten met het CLB (en andere partners)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/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6B01DB">
        <w:tc>
          <w:tcPr>
            <w:tcW w:w="7959" w:type="dxa"/>
            <w:shd w:val="clear" w:color="auto" w:fill="D3F3F5" w:themeFill="accent3"/>
          </w:tcPr>
          <w:p w:rsidR="00F14158" w:rsidRPr="00045570" w:rsidRDefault="004D347B" w:rsidP="00F14158">
            <w:r w:rsidRPr="004D347B">
              <w:t>Signalen/ bezorgdheden van leerlingen rond welbevinden opvolgen</w:t>
            </w:r>
          </w:p>
        </w:tc>
        <w:tc>
          <w:tcPr>
            <w:tcW w:w="543" w:type="dxa"/>
            <w:shd w:val="clear" w:color="auto" w:fill="D3F3F5" w:themeFill="accent3"/>
          </w:tcPr>
          <w:p w:rsidR="00F14158" w:rsidRPr="00045570" w:rsidRDefault="00F14158" w:rsidP="00F14158"/>
        </w:tc>
        <w:tc>
          <w:tcPr>
            <w:tcW w:w="1274" w:type="dxa"/>
            <w:shd w:val="clear" w:color="auto" w:fill="D3F3F5" w:themeFill="accent3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4D347B" w:rsidP="00F14158">
            <w:r w:rsidRPr="004D347B">
              <w:t>gesprekken voeren met kinderen rond welbevinden</w:t>
            </w:r>
          </w:p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F76E84">
        <w:tc>
          <w:tcPr>
            <w:tcW w:w="7959" w:type="dxa"/>
          </w:tcPr>
          <w:p w:rsidR="00F14158" w:rsidRPr="00045570" w:rsidRDefault="00F14158" w:rsidP="00F14158"/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  <w:tr w:rsidR="00F14158" w:rsidRPr="00045570" w:rsidTr="006B01DB">
        <w:tc>
          <w:tcPr>
            <w:tcW w:w="7959" w:type="dxa"/>
            <w:shd w:val="clear" w:color="auto" w:fill="D3F3F5" w:themeFill="accent3"/>
          </w:tcPr>
          <w:p w:rsidR="00F14158" w:rsidRPr="00045570" w:rsidRDefault="00F14158" w:rsidP="00F14158">
            <w:r w:rsidRPr="00045570">
              <w:t>Andere</w:t>
            </w:r>
          </w:p>
        </w:tc>
        <w:tc>
          <w:tcPr>
            <w:tcW w:w="543" w:type="dxa"/>
            <w:shd w:val="clear" w:color="auto" w:fill="D3F3F5" w:themeFill="accent3"/>
          </w:tcPr>
          <w:p w:rsidR="00F14158" w:rsidRPr="00045570" w:rsidRDefault="00F14158" w:rsidP="00F14158"/>
        </w:tc>
        <w:tc>
          <w:tcPr>
            <w:tcW w:w="1274" w:type="dxa"/>
            <w:shd w:val="clear" w:color="auto" w:fill="D3F3F5" w:themeFill="accent3"/>
          </w:tcPr>
          <w:p w:rsidR="00F14158" w:rsidRPr="00045570" w:rsidRDefault="00F14158" w:rsidP="00F14158"/>
        </w:tc>
      </w:tr>
      <w:tr w:rsidR="00F14158" w:rsidRPr="00045570" w:rsidTr="00F76E84">
        <w:trPr>
          <w:trHeight w:val="1361"/>
        </w:trPr>
        <w:tc>
          <w:tcPr>
            <w:tcW w:w="7959" w:type="dxa"/>
          </w:tcPr>
          <w:p w:rsidR="00F14158" w:rsidRPr="00045570" w:rsidRDefault="00F14158" w:rsidP="00F14158"/>
        </w:tc>
        <w:tc>
          <w:tcPr>
            <w:tcW w:w="543" w:type="dxa"/>
          </w:tcPr>
          <w:p w:rsidR="00F14158" w:rsidRPr="00045570" w:rsidRDefault="00F14158" w:rsidP="00F14158"/>
        </w:tc>
        <w:tc>
          <w:tcPr>
            <w:tcW w:w="1274" w:type="dxa"/>
          </w:tcPr>
          <w:p w:rsidR="00F14158" w:rsidRPr="00045570" w:rsidRDefault="00F14158" w:rsidP="00F14158"/>
        </w:tc>
      </w:tr>
    </w:tbl>
    <w:p w:rsidR="005A3D51" w:rsidRDefault="005A3D51" w:rsidP="005A3D51"/>
    <w:p w:rsidR="00F76E84" w:rsidRDefault="00F76E84">
      <w:r>
        <w:br w:type="page"/>
      </w:r>
    </w:p>
    <w:tbl>
      <w:tblPr>
        <w:tblStyle w:val="Tabelraster"/>
        <w:tblW w:w="9776" w:type="dxa"/>
        <w:tblLook w:val="04A0" w:firstRow="1" w:lastRow="0" w:firstColumn="1" w:lastColumn="0" w:noHBand="0" w:noVBand="1"/>
      </w:tblPr>
      <w:tblGrid>
        <w:gridCol w:w="7933"/>
        <w:gridCol w:w="567"/>
        <w:gridCol w:w="1276"/>
      </w:tblGrid>
      <w:tr w:rsidR="00330013" w:rsidRPr="004400D6" w:rsidTr="00F76E84">
        <w:tc>
          <w:tcPr>
            <w:tcW w:w="9776" w:type="dxa"/>
            <w:gridSpan w:val="3"/>
            <w:shd w:val="clear" w:color="auto" w:fill="006B80" w:themeFill="accent2"/>
          </w:tcPr>
          <w:p w:rsidR="00330013" w:rsidRPr="00330013" w:rsidRDefault="00330013" w:rsidP="00B54245">
            <w:pPr>
              <w:jc w:val="center"/>
              <w:rPr>
                <w:b/>
              </w:rPr>
            </w:pPr>
            <w:r w:rsidRPr="00330013">
              <w:rPr>
                <w:b/>
                <w:color w:val="FFFFFF" w:themeColor="background1"/>
              </w:rPr>
              <w:lastRenderedPageBreak/>
              <w:t>FASE 2: UITBREIDING ZORG</w:t>
            </w:r>
          </w:p>
        </w:tc>
      </w:tr>
      <w:tr w:rsidR="00330013" w:rsidRPr="004400D6" w:rsidTr="00F76E84">
        <w:tc>
          <w:tcPr>
            <w:tcW w:w="9776" w:type="dxa"/>
            <w:gridSpan w:val="3"/>
          </w:tcPr>
          <w:p w:rsidR="00330013" w:rsidRPr="004400D6" w:rsidRDefault="00330013" w:rsidP="00B54245">
            <w:pPr>
              <w:jc w:val="center"/>
            </w:pPr>
            <w:r w:rsidRPr="004D347B">
              <w:rPr>
                <w:b/>
              </w:rPr>
              <w:t>STRUCTUREEL</w:t>
            </w:r>
            <w:r w:rsidRPr="004400D6">
              <w:t>: brugfiguur neemt deel aan het zorgteam</w:t>
            </w:r>
          </w:p>
        </w:tc>
      </w:tr>
      <w:tr w:rsidR="00330013" w:rsidRPr="004400D6" w:rsidTr="00F76E84">
        <w:tc>
          <w:tcPr>
            <w:tcW w:w="9776" w:type="dxa"/>
            <w:gridSpan w:val="3"/>
          </w:tcPr>
          <w:p w:rsidR="00E450B3" w:rsidRDefault="00330013" w:rsidP="00E450B3">
            <w:pPr>
              <w:jc w:val="center"/>
            </w:pPr>
            <w:r w:rsidRPr="004D347B">
              <w:rPr>
                <w:b/>
              </w:rPr>
              <w:t>REGIE</w:t>
            </w:r>
            <w:r w:rsidRPr="004400D6">
              <w:t xml:space="preserve">: </w:t>
            </w:r>
            <w:r w:rsidR="00E450B3">
              <w:t>CLB i.s.m. zorgcoördinator(en).</w:t>
            </w:r>
          </w:p>
          <w:p w:rsidR="00330013" w:rsidRPr="004400D6" w:rsidRDefault="00E450B3" w:rsidP="00E450B3">
            <w:pPr>
              <w:jc w:val="center"/>
            </w:pPr>
            <w:r>
              <w:t>Brugfiguur bewaakt eigen relatie met het gezin.</w:t>
            </w:r>
          </w:p>
        </w:tc>
      </w:tr>
      <w:tr w:rsidR="00330013" w:rsidRPr="004400D6" w:rsidTr="00F76E84">
        <w:tc>
          <w:tcPr>
            <w:tcW w:w="7933" w:type="dxa"/>
            <w:shd w:val="clear" w:color="auto" w:fill="006B80" w:themeFill="accent2"/>
          </w:tcPr>
          <w:p w:rsidR="00330013" w:rsidRPr="00330013" w:rsidRDefault="00330013" w:rsidP="00B54245">
            <w:pPr>
              <w:rPr>
                <w:b/>
                <w:color w:val="FFFFFF" w:themeColor="background1"/>
              </w:rPr>
            </w:pPr>
            <w:r w:rsidRPr="00330013">
              <w:rPr>
                <w:b/>
                <w:color w:val="FFFFFF" w:themeColor="background1"/>
              </w:rPr>
              <w:t>MOGELIJKE ACTIES BRUGFIGUUR</w:t>
            </w:r>
          </w:p>
        </w:tc>
        <w:tc>
          <w:tcPr>
            <w:tcW w:w="567" w:type="dxa"/>
            <w:shd w:val="clear" w:color="auto" w:fill="006B80" w:themeFill="accent2"/>
          </w:tcPr>
          <w:p w:rsidR="00330013" w:rsidRPr="00330013" w:rsidRDefault="00330013" w:rsidP="00B54245">
            <w:pPr>
              <w:rPr>
                <w:b/>
                <w:color w:val="FFFFFF" w:themeColor="background1"/>
              </w:rPr>
            </w:pPr>
            <w:r w:rsidRPr="00330013">
              <w:rPr>
                <w:b/>
                <w:color w:val="FFFFFF" w:themeColor="background1"/>
              </w:rPr>
              <w:t>BF?</w:t>
            </w:r>
          </w:p>
        </w:tc>
        <w:tc>
          <w:tcPr>
            <w:tcW w:w="1276" w:type="dxa"/>
            <w:shd w:val="clear" w:color="auto" w:fill="006B80" w:themeFill="accent2"/>
          </w:tcPr>
          <w:p w:rsidR="00330013" w:rsidRPr="00330013" w:rsidRDefault="00330013" w:rsidP="00B54245">
            <w:pPr>
              <w:rPr>
                <w:b/>
                <w:color w:val="FFFFFF" w:themeColor="background1"/>
              </w:rPr>
            </w:pPr>
            <w:r w:rsidRPr="00330013">
              <w:rPr>
                <w:b/>
                <w:color w:val="FFFFFF" w:themeColor="background1"/>
              </w:rPr>
              <w:t>ANDERE ACTOREN?</w:t>
            </w:r>
          </w:p>
        </w:tc>
      </w:tr>
      <w:tr w:rsidR="00330013" w:rsidRPr="004400D6" w:rsidTr="006B01DB">
        <w:tc>
          <w:tcPr>
            <w:tcW w:w="7933" w:type="dxa"/>
            <w:shd w:val="clear" w:color="auto" w:fill="D3F3F5" w:themeFill="accent3"/>
          </w:tcPr>
          <w:p w:rsidR="00330013" w:rsidRPr="004400D6" w:rsidRDefault="00330013" w:rsidP="00B54245">
            <w:r w:rsidRPr="004400D6">
              <w:t>Ondersteunen zorgtraject op gezinsniveau</w:t>
            </w:r>
          </w:p>
        </w:tc>
        <w:tc>
          <w:tcPr>
            <w:tcW w:w="567" w:type="dxa"/>
            <w:shd w:val="clear" w:color="auto" w:fill="D3F3F5" w:themeFill="accent3"/>
          </w:tcPr>
          <w:p w:rsidR="00330013" w:rsidRPr="004400D6" w:rsidRDefault="00330013" w:rsidP="00B54245"/>
        </w:tc>
        <w:tc>
          <w:tcPr>
            <w:tcW w:w="1276" w:type="dxa"/>
            <w:shd w:val="clear" w:color="auto" w:fill="D3F3F5" w:themeFill="accent3"/>
          </w:tcPr>
          <w:p w:rsidR="00330013" w:rsidRPr="004400D6" w:rsidRDefault="00330013" w:rsidP="00B54245"/>
        </w:tc>
      </w:tr>
      <w:tr w:rsidR="00330013" w:rsidRPr="004400D6" w:rsidTr="00F76E84">
        <w:tc>
          <w:tcPr>
            <w:tcW w:w="7933" w:type="dxa"/>
          </w:tcPr>
          <w:p w:rsidR="00330013" w:rsidRPr="004400D6" w:rsidRDefault="00330013" w:rsidP="00B54245">
            <w:r w:rsidRPr="004400D6">
              <w:t xml:space="preserve">eerste </w:t>
            </w:r>
            <w:proofErr w:type="spellStart"/>
            <w:r w:rsidRPr="004400D6">
              <w:t>contactname</w:t>
            </w:r>
            <w:proofErr w:type="spellEnd"/>
            <w:r w:rsidRPr="004400D6">
              <w:t xml:space="preserve"> in functie van reeds opgebouwde vertrouwensrelatie (deze relatie ‘overdragen’ aan CLB) </w:t>
            </w:r>
          </w:p>
        </w:tc>
        <w:tc>
          <w:tcPr>
            <w:tcW w:w="567" w:type="dxa"/>
          </w:tcPr>
          <w:p w:rsidR="00330013" w:rsidRPr="004400D6" w:rsidRDefault="00330013" w:rsidP="00B54245"/>
        </w:tc>
        <w:tc>
          <w:tcPr>
            <w:tcW w:w="1276" w:type="dxa"/>
          </w:tcPr>
          <w:p w:rsidR="00330013" w:rsidRPr="004400D6" w:rsidRDefault="00330013" w:rsidP="00B54245"/>
        </w:tc>
      </w:tr>
      <w:tr w:rsidR="00330013" w:rsidRPr="004400D6" w:rsidTr="00F76E84">
        <w:tc>
          <w:tcPr>
            <w:tcW w:w="7933" w:type="dxa"/>
          </w:tcPr>
          <w:p w:rsidR="00330013" w:rsidRPr="004400D6" w:rsidRDefault="00330013" w:rsidP="00B54245">
            <w:r w:rsidRPr="004400D6">
              <w:t>vinger aan de pols houden</w:t>
            </w:r>
          </w:p>
        </w:tc>
        <w:tc>
          <w:tcPr>
            <w:tcW w:w="567" w:type="dxa"/>
          </w:tcPr>
          <w:p w:rsidR="00330013" w:rsidRPr="004400D6" w:rsidRDefault="00330013" w:rsidP="00B54245"/>
        </w:tc>
        <w:tc>
          <w:tcPr>
            <w:tcW w:w="1276" w:type="dxa"/>
          </w:tcPr>
          <w:p w:rsidR="00330013" w:rsidRPr="004400D6" w:rsidRDefault="00330013" w:rsidP="00B54245"/>
        </w:tc>
      </w:tr>
      <w:tr w:rsidR="00330013" w:rsidRPr="004400D6" w:rsidTr="00F76E84">
        <w:tc>
          <w:tcPr>
            <w:tcW w:w="7933" w:type="dxa"/>
          </w:tcPr>
          <w:p w:rsidR="00330013" w:rsidRPr="004400D6" w:rsidRDefault="00330013" w:rsidP="00B54245">
            <w:r w:rsidRPr="004400D6">
              <w:t>kaderen zorgtraject en motiveren van het gezin</w:t>
            </w:r>
          </w:p>
        </w:tc>
        <w:tc>
          <w:tcPr>
            <w:tcW w:w="567" w:type="dxa"/>
          </w:tcPr>
          <w:p w:rsidR="00330013" w:rsidRPr="004400D6" w:rsidRDefault="00330013" w:rsidP="00B54245"/>
        </w:tc>
        <w:tc>
          <w:tcPr>
            <w:tcW w:w="1276" w:type="dxa"/>
          </w:tcPr>
          <w:p w:rsidR="00330013" w:rsidRPr="004400D6" w:rsidRDefault="00330013" w:rsidP="00B54245"/>
        </w:tc>
      </w:tr>
      <w:tr w:rsidR="00330013" w:rsidRPr="004400D6" w:rsidTr="00F76E84">
        <w:tc>
          <w:tcPr>
            <w:tcW w:w="7933" w:type="dxa"/>
          </w:tcPr>
          <w:p w:rsidR="00330013" w:rsidRPr="004400D6" w:rsidRDefault="00330013" w:rsidP="00B54245">
            <w:r w:rsidRPr="004400D6">
              <w:t xml:space="preserve">opvolgen, nazorg bij doorverwijzing naar hulpverlening </w:t>
            </w:r>
            <w:r w:rsidR="00E450B3" w:rsidRPr="00E450B3">
              <w:t>(bv. revalidatiecentrum, logo, traject integrale jeugdzorg, …)</w:t>
            </w:r>
          </w:p>
        </w:tc>
        <w:tc>
          <w:tcPr>
            <w:tcW w:w="567" w:type="dxa"/>
          </w:tcPr>
          <w:p w:rsidR="00330013" w:rsidRPr="004400D6" w:rsidRDefault="00330013" w:rsidP="00B54245"/>
        </w:tc>
        <w:tc>
          <w:tcPr>
            <w:tcW w:w="1276" w:type="dxa"/>
          </w:tcPr>
          <w:p w:rsidR="00330013" w:rsidRPr="004400D6" w:rsidRDefault="00330013" w:rsidP="00B54245"/>
        </w:tc>
      </w:tr>
      <w:tr w:rsidR="00330013" w:rsidRPr="004400D6" w:rsidTr="00F76E84">
        <w:tc>
          <w:tcPr>
            <w:tcW w:w="7933" w:type="dxa"/>
          </w:tcPr>
          <w:p w:rsidR="00330013" w:rsidRPr="004400D6" w:rsidRDefault="00330013" w:rsidP="00B54245">
            <w:r w:rsidRPr="004400D6">
              <w:t>ondersteunen bij heroriëntering en schoolverandering (bv. bezoek bij doorverwijzing BO)</w:t>
            </w:r>
          </w:p>
        </w:tc>
        <w:tc>
          <w:tcPr>
            <w:tcW w:w="567" w:type="dxa"/>
          </w:tcPr>
          <w:p w:rsidR="00330013" w:rsidRPr="004400D6" w:rsidRDefault="00330013" w:rsidP="00B54245"/>
        </w:tc>
        <w:tc>
          <w:tcPr>
            <w:tcW w:w="1276" w:type="dxa"/>
          </w:tcPr>
          <w:p w:rsidR="00330013" w:rsidRPr="004400D6" w:rsidRDefault="00330013" w:rsidP="00B54245"/>
        </w:tc>
      </w:tr>
      <w:tr w:rsidR="00330013" w:rsidRPr="004400D6" w:rsidTr="00F76E84">
        <w:tc>
          <w:tcPr>
            <w:tcW w:w="7933" w:type="dxa"/>
          </w:tcPr>
          <w:p w:rsidR="00330013" w:rsidRPr="004400D6" w:rsidRDefault="00330013" w:rsidP="00B54245"/>
        </w:tc>
        <w:tc>
          <w:tcPr>
            <w:tcW w:w="567" w:type="dxa"/>
          </w:tcPr>
          <w:p w:rsidR="00330013" w:rsidRPr="004400D6" w:rsidRDefault="00330013" w:rsidP="00B54245"/>
        </w:tc>
        <w:tc>
          <w:tcPr>
            <w:tcW w:w="1276" w:type="dxa"/>
          </w:tcPr>
          <w:p w:rsidR="00330013" w:rsidRPr="004400D6" w:rsidRDefault="00330013" w:rsidP="00B54245"/>
        </w:tc>
      </w:tr>
      <w:tr w:rsidR="00330013" w:rsidRPr="004400D6" w:rsidTr="006B01DB">
        <w:tc>
          <w:tcPr>
            <w:tcW w:w="7933" w:type="dxa"/>
            <w:shd w:val="clear" w:color="auto" w:fill="D3F3F5" w:themeFill="accent3"/>
          </w:tcPr>
          <w:p w:rsidR="00330013" w:rsidRPr="004400D6" w:rsidRDefault="00330013" w:rsidP="00B54245">
            <w:r w:rsidRPr="004400D6">
              <w:t xml:space="preserve">Ondersteunen zorgtraject op </w:t>
            </w:r>
            <w:proofErr w:type="spellStart"/>
            <w:r w:rsidRPr="004400D6">
              <w:t>leerlingniveau</w:t>
            </w:r>
            <w:proofErr w:type="spellEnd"/>
          </w:p>
        </w:tc>
        <w:tc>
          <w:tcPr>
            <w:tcW w:w="567" w:type="dxa"/>
            <w:shd w:val="clear" w:color="auto" w:fill="D3F3F5" w:themeFill="accent3"/>
          </w:tcPr>
          <w:p w:rsidR="00330013" w:rsidRPr="004400D6" w:rsidRDefault="00330013" w:rsidP="00B54245"/>
        </w:tc>
        <w:tc>
          <w:tcPr>
            <w:tcW w:w="1276" w:type="dxa"/>
            <w:shd w:val="clear" w:color="auto" w:fill="D3F3F5" w:themeFill="accent3"/>
          </w:tcPr>
          <w:p w:rsidR="00330013" w:rsidRPr="004400D6" w:rsidRDefault="00330013" w:rsidP="00B54245"/>
        </w:tc>
      </w:tr>
      <w:tr w:rsidR="00330013" w:rsidRPr="004400D6" w:rsidTr="00F76E84">
        <w:tc>
          <w:tcPr>
            <w:tcW w:w="7933" w:type="dxa"/>
          </w:tcPr>
          <w:p w:rsidR="00330013" w:rsidRPr="004400D6" w:rsidRDefault="00330013" w:rsidP="00B54245">
            <w:r w:rsidRPr="004400D6">
              <w:t>luisterend oor</w:t>
            </w:r>
          </w:p>
        </w:tc>
        <w:tc>
          <w:tcPr>
            <w:tcW w:w="567" w:type="dxa"/>
          </w:tcPr>
          <w:p w:rsidR="00330013" w:rsidRPr="004400D6" w:rsidRDefault="00330013" w:rsidP="00B54245"/>
        </w:tc>
        <w:tc>
          <w:tcPr>
            <w:tcW w:w="1276" w:type="dxa"/>
          </w:tcPr>
          <w:p w:rsidR="00330013" w:rsidRPr="004400D6" w:rsidRDefault="00330013" w:rsidP="00B54245"/>
        </w:tc>
      </w:tr>
      <w:tr w:rsidR="00330013" w:rsidRPr="004400D6" w:rsidTr="00F76E84">
        <w:tc>
          <w:tcPr>
            <w:tcW w:w="7933" w:type="dxa"/>
          </w:tcPr>
          <w:p w:rsidR="00330013" w:rsidRPr="004400D6" w:rsidRDefault="00330013" w:rsidP="00B54245">
            <w:r w:rsidRPr="004400D6">
              <w:t>kaderen zorgtraject en motiveren van de leerling</w:t>
            </w:r>
          </w:p>
        </w:tc>
        <w:tc>
          <w:tcPr>
            <w:tcW w:w="567" w:type="dxa"/>
          </w:tcPr>
          <w:p w:rsidR="00330013" w:rsidRPr="004400D6" w:rsidRDefault="00330013" w:rsidP="00B54245"/>
        </w:tc>
        <w:tc>
          <w:tcPr>
            <w:tcW w:w="1276" w:type="dxa"/>
          </w:tcPr>
          <w:p w:rsidR="00330013" w:rsidRPr="004400D6" w:rsidRDefault="00330013" w:rsidP="00B54245"/>
        </w:tc>
      </w:tr>
      <w:tr w:rsidR="00330013" w:rsidRPr="004400D6" w:rsidTr="00F76E84">
        <w:tc>
          <w:tcPr>
            <w:tcW w:w="7933" w:type="dxa"/>
          </w:tcPr>
          <w:p w:rsidR="00330013" w:rsidRPr="004400D6" w:rsidRDefault="00E450B3" w:rsidP="00B54245">
            <w:r w:rsidRPr="00E450B3">
              <w:t>ondersteunen van kinderen bij bv. doorverwijzing BO, overstap naar 1B, traject integrale jeugdzorg, …</w:t>
            </w:r>
          </w:p>
        </w:tc>
        <w:tc>
          <w:tcPr>
            <w:tcW w:w="567" w:type="dxa"/>
          </w:tcPr>
          <w:p w:rsidR="00330013" w:rsidRPr="004400D6" w:rsidRDefault="00330013" w:rsidP="00B54245"/>
        </w:tc>
        <w:tc>
          <w:tcPr>
            <w:tcW w:w="1276" w:type="dxa"/>
          </w:tcPr>
          <w:p w:rsidR="00330013" w:rsidRPr="004400D6" w:rsidRDefault="00330013" w:rsidP="00B54245"/>
        </w:tc>
      </w:tr>
      <w:tr w:rsidR="00330013" w:rsidRPr="004400D6" w:rsidTr="00F76E84">
        <w:tc>
          <w:tcPr>
            <w:tcW w:w="7933" w:type="dxa"/>
          </w:tcPr>
          <w:p w:rsidR="00330013" w:rsidRPr="004400D6" w:rsidRDefault="00330013" w:rsidP="00B54245"/>
        </w:tc>
        <w:tc>
          <w:tcPr>
            <w:tcW w:w="567" w:type="dxa"/>
          </w:tcPr>
          <w:p w:rsidR="00330013" w:rsidRPr="004400D6" w:rsidRDefault="00330013" w:rsidP="00B54245"/>
        </w:tc>
        <w:tc>
          <w:tcPr>
            <w:tcW w:w="1276" w:type="dxa"/>
          </w:tcPr>
          <w:p w:rsidR="00330013" w:rsidRPr="004400D6" w:rsidRDefault="00330013" w:rsidP="00B54245"/>
        </w:tc>
      </w:tr>
      <w:tr w:rsidR="00330013" w:rsidRPr="004400D6" w:rsidTr="006B01DB">
        <w:tc>
          <w:tcPr>
            <w:tcW w:w="7933" w:type="dxa"/>
            <w:shd w:val="clear" w:color="auto" w:fill="D3F3F5" w:themeFill="accent3"/>
          </w:tcPr>
          <w:p w:rsidR="00330013" w:rsidRPr="004400D6" w:rsidRDefault="00330013" w:rsidP="00B54245">
            <w:r w:rsidRPr="004400D6">
              <w:t>Andere</w:t>
            </w:r>
          </w:p>
        </w:tc>
        <w:tc>
          <w:tcPr>
            <w:tcW w:w="567" w:type="dxa"/>
            <w:shd w:val="clear" w:color="auto" w:fill="D3F3F5" w:themeFill="accent3"/>
          </w:tcPr>
          <w:p w:rsidR="00330013" w:rsidRPr="004400D6" w:rsidRDefault="00330013" w:rsidP="00B54245"/>
        </w:tc>
        <w:tc>
          <w:tcPr>
            <w:tcW w:w="1276" w:type="dxa"/>
            <w:shd w:val="clear" w:color="auto" w:fill="D3F3F5" w:themeFill="accent3"/>
          </w:tcPr>
          <w:p w:rsidR="00330013" w:rsidRPr="004400D6" w:rsidRDefault="00330013" w:rsidP="00B54245"/>
        </w:tc>
      </w:tr>
      <w:tr w:rsidR="00330013" w:rsidRPr="004400D6" w:rsidTr="00F76E84">
        <w:trPr>
          <w:trHeight w:val="1361"/>
        </w:trPr>
        <w:tc>
          <w:tcPr>
            <w:tcW w:w="7933" w:type="dxa"/>
          </w:tcPr>
          <w:p w:rsidR="00330013" w:rsidRPr="004400D6" w:rsidRDefault="00330013" w:rsidP="00B54245"/>
        </w:tc>
        <w:tc>
          <w:tcPr>
            <w:tcW w:w="567" w:type="dxa"/>
          </w:tcPr>
          <w:p w:rsidR="00330013" w:rsidRPr="004400D6" w:rsidRDefault="00330013" w:rsidP="00B54245"/>
        </w:tc>
        <w:tc>
          <w:tcPr>
            <w:tcW w:w="1276" w:type="dxa"/>
          </w:tcPr>
          <w:p w:rsidR="00330013" w:rsidRPr="004400D6" w:rsidRDefault="00330013" w:rsidP="00B54245"/>
        </w:tc>
      </w:tr>
    </w:tbl>
    <w:p w:rsidR="00330013" w:rsidRDefault="00330013" w:rsidP="005A3D51"/>
    <w:tbl>
      <w:tblPr>
        <w:tblStyle w:val="Tabelraster"/>
        <w:tblW w:w="9776" w:type="dxa"/>
        <w:tblLook w:val="04A0" w:firstRow="1" w:lastRow="0" w:firstColumn="1" w:lastColumn="0" w:noHBand="0" w:noVBand="1"/>
      </w:tblPr>
      <w:tblGrid>
        <w:gridCol w:w="9776"/>
      </w:tblGrid>
      <w:tr w:rsidR="00EF6AAE" w:rsidTr="00F76E84">
        <w:tc>
          <w:tcPr>
            <w:tcW w:w="9776" w:type="dxa"/>
            <w:shd w:val="clear" w:color="auto" w:fill="006B80" w:themeFill="accent2"/>
          </w:tcPr>
          <w:p w:rsidR="00EF6AAE" w:rsidRPr="00EF6AAE" w:rsidRDefault="00EF6AAE" w:rsidP="00EF6AAE">
            <w:pPr>
              <w:jc w:val="center"/>
              <w:rPr>
                <w:b/>
                <w:color w:val="FFFFFF" w:themeColor="background1"/>
              </w:rPr>
            </w:pPr>
            <w:r w:rsidRPr="00EF6AAE">
              <w:rPr>
                <w:b/>
                <w:color w:val="FFFFFF" w:themeColor="background1"/>
              </w:rPr>
              <w:t>F</w:t>
            </w:r>
            <w:r>
              <w:rPr>
                <w:b/>
                <w:color w:val="FFFFFF" w:themeColor="background1"/>
              </w:rPr>
              <w:t xml:space="preserve">ASE </w:t>
            </w:r>
            <w:r w:rsidRPr="00EF6AAE">
              <w:rPr>
                <w:b/>
                <w:color w:val="FFFFFF" w:themeColor="background1"/>
              </w:rPr>
              <w:t>3: zorg op maat</w:t>
            </w:r>
          </w:p>
        </w:tc>
      </w:tr>
      <w:tr w:rsidR="00EF6AAE" w:rsidTr="00F76E84">
        <w:tc>
          <w:tcPr>
            <w:tcW w:w="9776" w:type="dxa"/>
          </w:tcPr>
          <w:p w:rsidR="00EF6AAE" w:rsidRDefault="00EF6AAE" w:rsidP="00EF6AAE">
            <w:pPr>
              <w:jc w:val="center"/>
            </w:pPr>
            <w:r>
              <w:t>Zie fase 2 – acties op maat en in samenspraak met alle betrokkenen.</w:t>
            </w:r>
          </w:p>
        </w:tc>
      </w:tr>
    </w:tbl>
    <w:p w:rsidR="00EF6AAE" w:rsidRDefault="00EF6AAE" w:rsidP="00EF6AAE"/>
    <w:p w:rsidR="00EF6AAE" w:rsidRDefault="00EF6AAE" w:rsidP="00EF6AAE"/>
    <w:p w:rsidR="00EF6AAE" w:rsidRDefault="00EF6AAE" w:rsidP="00EF6AAE">
      <w:r>
        <w:rPr>
          <w:noProof/>
        </w:rPr>
        <w:drawing>
          <wp:anchor distT="0" distB="0" distL="114300" distR="114300" simplePos="0" relativeHeight="251662336" behindDoc="0" locked="0" layoutInCell="1" allowOverlap="1">
            <wp:simplePos x="0" y="0"/>
            <wp:positionH relativeFrom="margin">
              <wp:align>center</wp:align>
            </wp:positionH>
            <wp:positionV relativeFrom="margin">
              <wp:align>bottom</wp:align>
            </wp:positionV>
            <wp:extent cx="5759450" cy="2054860"/>
            <wp:effectExtent l="0" t="0" r="0" b="2540"/>
            <wp:wrapSquare wrapText="bothSides"/>
            <wp:docPr id="9" name="Afbeelding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" name="shutterstock_1508308112.jpg"/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2054860"/>
                    </a:xfrm>
                    <a:prstGeom prst="rect">
                      <a:avLst/>
                    </a:prstGeom>
                  </pic:spPr>
                </pic:pic>
              </a:graphicData>
            </a:graphic>
          </wp:anchor>
        </w:drawing>
      </w:r>
    </w:p>
    <w:sectPr w:rsidR="00EF6AAE" w:rsidSect="00F76E84">
      <w:pgSz w:w="11906" w:h="16838"/>
      <w:pgMar w:top="964" w:right="1134" w:bottom="964" w:left="1134" w:header="709" w:footer="709" w:gutter="0"/>
      <w:cols w:space="708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:rsidR="001737D4" w:rsidRDefault="001737D4" w:rsidP="00C35338">
      <w:r>
        <w:separator/>
      </w:r>
    </w:p>
  </w:endnote>
  <w:endnote w:type="continuationSeparator" w:id="0">
    <w:p w:rsidR="001737D4" w:rsidRDefault="001737D4" w:rsidP="00C35338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A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4000ACFF" w:usb2="00000001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Noto Sans Symbols">
    <w:altName w:val="Calibri"/>
    <w:charset w:val="00"/>
    <w:family w:val="auto"/>
    <w:pitch w:val="default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Calibri Light">
    <w:panose1 w:val="020F0302020204030204"/>
    <w:charset w:val="00"/>
    <w:family w:val="swiss"/>
    <w:pitch w:val="variable"/>
    <w:sig w:usb0="A0002AEF" w:usb1="4000207B" w:usb2="00000000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F01C95" w:rsidRDefault="00E450B3" w:rsidP="00F01C95">
    <w:pPr>
      <w:pStyle w:val="Voettekst"/>
      <w:jc w:val="right"/>
    </w:pPr>
    <w:sdt>
      <w:sdtPr>
        <w:id w:val="2044406115"/>
        <w:docPartObj>
          <w:docPartGallery w:val="Page Numbers (Bottom of Page)"/>
          <w:docPartUnique/>
        </w:docPartObj>
      </w:sdtPr>
      <w:sdtEndPr/>
      <w:sdtContent>
        <w:r w:rsidR="00F01C95">
          <w:fldChar w:fldCharType="begin"/>
        </w:r>
        <w:r w:rsidR="00F01C95">
          <w:instrText>PAGE   \* MERGEFORMAT</w:instrText>
        </w:r>
        <w:r w:rsidR="00F01C95">
          <w:fldChar w:fldCharType="separate"/>
        </w:r>
        <w:r w:rsidR="00F01C95">
          <w:rPr>
            <w:lang w:val="nl-NL"/>
          </w:rPr>
          <w:t>2</w:t>
        </w:r>
        <w:r w:rsidR="00F01C95">
          <w:fldChar w:fldCharType="end"/>
        </w:r>
      </w:sdtContent>
    </w:sdt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:rsidR="001737D4" w:rsidRDefault="001737D4" w:rsidP="00C35338">
      <w:r>
        <w:separator/>
      </w:r>
    </w:p>
  </w:footnote>
  <w:footnote w:type="continuationSeparator" w:id="0">
    <w:p w:rsidR="001737D4" w:rsidRDefault="001737D4" w:rsidP="00C35338"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numPicBullet w:numPicBulletId="0">
    <w:pict>
      <v:shapetype id="_x0000_t75" coordsize="21600,21600" o:spt="75" o:preferrelative="t" path="m@4@5l@4@11@9@11@9@5xe" filled="f" stroked="f">
        <v:stroke joinstyle="miter"/>
        <v:formulas>
          <v:f eqn="if lineDrawn pixelLineWidth 0"/>
          <v:f eqn="sum @0 1 0"/>
          <v:f eqn="sum 0 0 @1"/>
          <v:f eqn="prod @2 1 2"/>
          <v:f eqn="prod @3 21600 pixelWidth"/>
          <v:f eqn="prod @3 21600 pixelHeight"/>
          <v:f eqn="sum @0 0 1"/>
          <v:f eqn="prod @6 1 2"/>
          <v:f eqn="prod @7 21600 pixelWidth"/>
          <v:f eqn="sum @8 21600 0"/>
          <v:f eqn="prod @7 21600 pixelHeight"/>
          <v:f eqn="sum @10 21600 0"/>
        </v:formulas>
        <v:path o:extrusionok="f" gradientshapeok="t" o:connecttype="rect"/>
        <o:lock v:ext="edit" aspectratio="t"/>
      </v:shapetype>
      <v:shape id="_x0000_i2716" type="#_x0000_t75" style="width:83.5pt;height:62.2pt" o:bullet="t">
        <v:imagedata r:id="rId1" o:title="OCG_ICONEN_Diversiteit en meertaligheid"/>
      </v:shape>
    </w:pict>
  </w:numPicBullet>
  <w:numPicBullet w:numPicBulletId="1">
    <w:pict>
      <v:shape id="_x0000_i2717" type="#_x0000_t75" style="width:100.2pt;height:123.25pt" o:bullet="t">
        <v:imagedata r:id="rId2" o:title="OCG_ICONEN_LAMP"/>
      </v:shape>
    </w:pict>
  </w:numPicBullet>
  <w:numPicBullet w:numPicBulletId="2">
    <w:pict>
      <v:shape id="_x0000_i2718" type="#_x0000_t75" style="width:88.7pt;height:67.95pt" o:bullet="t">
        <v:imagedata r:id="rId3" o:title="OCG_ICONEN_OOG"/>
      </v:shape>
    </w:pict>
  </w:numPicBullet>
  <w:numPicBullet w:numPicBulletId="3">
    <w:pict>
      <v:shape id="_x0000_i2719" type="#_x0000_t75" style="width:68.55pt;height:84.1pt" o:bullet="t">
        <v:imagedata r:id="rId4" o:title="OCG_ICONEN_Gent als onderwijsstad"/>
      </v:shape>
    </w:pict>
  </w:numPicBullet>
  <w:numPicBullet w:numPicBulletId="4">
    <w:pict>
      <v:shape id="_x0000_i2720" type="#_x0000_t75" style="width:89.3pt;height:88.7pt" o:bullet="t">
        <v:imagedata r:id="rId5" o:title="OCG_ICONEN_POTLOOD"/>
      </v:shape>
    </w:pict>
  </w:numPicBullet>
  <w:abstractNum w:abstractNumId="0" w15:restartNumberingAfterBreak="0">
    <w:nsid w:val="01FF3520"/>
    <w:multiLevelType w:val="multilevel"/>
    <w:tmpl w:val="3FF8738E"/>
    <w:numStyleLink w:val="LampLijst"/>
  </w:abstractNum>
  <w:abstractNum w:abstractNumId="1" w15:restartNumberingAfterBreak="0">
    <w:nsid w:val="0E1D2B20"/>
    <w:multiLevelType w:val="multilevel"/>
    <w:tmpl w:val="3CBEBD22"/>
    <w:styleLink w:val="Regenbooglijst"/>
    <w:lvl w:ilvl="0">
      <w:start w:val="1"/>
      <w:numFmt w:val="bullet"/>
      <w:lvlText w:val=""/>
      <w:lvlPicBulletId w:val="0"/>
      <w:lvlJc w:val="left"/>
      <w:pPr>
        <w:ind w:left="567" w:hanging="567"/>
      </w:pPr>
      <w:rPr>
        <w:rFonts w:ascii="Symbol" w:hAnsi="Symbol" w:hint="default"/>
        <w:color w:val="auto"/>
        <w:sz w:val="22"/>
      </w:rPr>
    </w:lvl>
    <w:lvl w:ilvl="1">
      <w:start w:val="1"/>
      <w:numFmt w:val="bullet"/>
      <w:lvlText w:val=""/>
      <w:lvlJc w:val="left"/>
      <w:pPr>
        <w:ind w:left="1134" w:hanging="567"/>
      </w:pPr>
      <w:rPr>
        <w:rFonts w:ascii="Symbol" w:hAnsi="Symbol" w:hint="default"/>
        <w:color w:val="193964" w:themeColor="accent1"/>
      </w:rPr>
    </w:lvl>
    <w:lvl w:ilvl="2">
      <w:start w:val="1"/>
      <w:numFmt w:val="bullet"/>
      <w:lvlText w:val=""/>
      <w:lvlJc w:val="left"/>
      <w:pPr>
        <w:ind w:left="1701" w:hanging="567"/>
      </w:pPr>
      <w:rPr>
        <w:rFonts w:ascii="Symbol" w:hAnsi="Symbol" w:hint="default"/>
        <w:color w:val="auto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" w15:restartNumberingAfterBreak="0">
    <w:nsid w:val="0E212E82"/>
    <w:multiLevelType w:val="multilevel"/>
    <w:tmpl w:val="502E8B9A"/>
    <w:styleLink w:val="Opsommingslijst"/>
    <w:lvl w:ilvl="0">
      <w:start w:val="1"/>
      <w:numFmt w:val="bullet"/>
      <w:lvlText w:val="-"/>
      <w:lvlJc w:val="left"/>
      <w:pPr>
        <w:ind w:left="567" w:hanging="567"/>
      </w:pPr>
      <w:rPr>
        <w:rFonts w:ascii="Calibri" w:hAnsi="Calibri" w:hint="default"/>
      </w:rPr>
    </w:lvl>
    <w:lvl w:ilvl="1">
      <w:start w:val="1"/>
      <w:numFmt w:val="bullet"/>
      <w:lvlText w:val="o"/>
      <w:lvlJc w:val="left"/>
      <w:pPr>
        <w:ind w:left="1134" w:hanging="567"/>
      </w:pPr>
      <w:rPr>
        <w:rFonts w:ascii="Courier New" w:hAnsi="Courier New" w:hint="default"/>
      </w:rPr>
    </w:lvl>
    <w:lvl w:ilvl="2">
      <w:start w:val="1"/>
      <w:numFmt w:val="bullet"/>
      <w:lvlText w:val="▪"/>
      <w:lvlJc w:val="left"/>
      <w:pPr>
        <w:ind w:left="1701" w:hanging="567"/>
      </w:pPr>
      <w:rPr>
        <w:rFonts w:ascii="Noto Sans Symbols" w:hAnsi="Noto Sans Symbols" w:hint="default"/>
      </w:rPr>
    </w:lvl>
    <w:lvl w:ilvl="3">
      <w:start w:val="1"/>
      <w:numFmt w:val="bullet"/>
      <w:lvlText w:val="●"/>
      <w:lvlJc w:val="left"/>
      <w:pPr>
        <w:ind w:left="3600" w:hanging="360"/>
      </w:pPr>
      <w:rPr>
        <w:rFonts w:ascii="Noto Sans Symbols" w:eastAsia="Noto Sans Symbols" w:hAnsi="Noto Sans Symbols" w:cs="Noto Sans Symbols" w:hint="default"/>
      </w:rPr>
    </w:lvl>
    <w:lvl w:ilvl="4">
      <w:start w:val="1"/>
      <w:numFmt w:val="bullet"/>
      <w:lvlText w:val="o"/>
      <w:lvlJc w:val="left"/>
      <w:pPr>
        <w:ind w:left="4320" w:hanging="360"/>
      </w:pPr>
      <w:rPr>
        <w:rFonts w:ascii="Courier New" w:eastAsia="Courier New" w:hAnsi="Courier New" w:cs="Courier New" w:hint="default"/>
      </w:rPr>
    </w:lvl>
    <w:lvl w:ilvl="5">
      <w:start w:val="1"/>
      <w:numFmt w:val="bullet"/>
      <w:lvlText w:val="▪"/>
      <w:lvlJc w:val="left"/>
      <w:pPr>
        <w:ind w:left="5040" w:hanging="360"/>
      </w:pPr>
      <w:rPr>
        <w:rFonts w:ascii="Noto Sans Symbols" w:eastAsia="Noto Sans Symbols" w:hAnsi="Noto Sans Symbols" w:cs="Noto Sans Symbols" w:hint="default"/>
      </w:rPr>
    </w:lvl>
    <w:lvl w:ilvl="6">
      <w:start w:val="1"/>
      <w:numFmt w:val="bullet"/>
      <w:lvlText w:val="●"/>
      <w:lvlJc w:val="left"/>
      <w:pPr>
        <w:ind w:left="5760" w:hanging="360"/>
      </w:pPr>
      <w:rPr>
        <w:rFonts w:ascii="Noto Sans Symbols" w:eastAsia="Noto Sans Symbols" w:hAnsi="Noto Sans Symbols" w:cs="Noto Sans Symbols" w:hint="default"/>
      </w:rPr>
    </w:lvl>
    <w:lvl w:ilvl="7">
      <w:start w:val="1"/>
      <w:numFmt w:val="bullet"/>
      <w:lvlText w:val="o"/>
      <w:lvlJc w:val="left"/>
      <w:pPr>
        <w:ind w:left="6480" w:hanging="360"/>
      </w:pPr>
      <w:rPr>
        <w:rFonts w:ascii="Courier New" w:eastAsia="Courier New" w:hAnsi="Courier New" w:cs="Courier New" w:hint="default"/>
      </w:rPr>
    </w:lvl>
    <w:lvl w:ilvl="8">
      <w:start w:val="1"/>
      <w:numFmt w:val="bullet"/>
      <w:lvlText w:val="▪"/>
      <w:lvlJc w:val="left"/>
      <w:pPr>
        <w:ind w:left="7200" w:hanging="360"/>
      </w:pPr>
      <w:rPr>
        <w:rFonts w:ascii="Noto Sans Symbols" w:eastAsia="Noto Sans Symbols" w:hAnsi="Noto Sans Symbols" w:cs="Noto Sans Symbols" w:hint="default"/>
      </w:rPr>
    </w:lvl>
  </w:abstractNum>
  <w:abstractNum w:abstractNumId="3" w15:restartNumberingAfterBreak="0">
    <w:nsid w:val="15627DB9"/>
    <w:multiLevelType w:val="multilevel"/>
    <w:tmpl w:val="DCFE8C9C"/>
    <w:numStyleLink w:val="Potloodlijst"/>
  </w:abstractNum>
  <w:abstractNum w:abstractNumId="4" w15:restartNumberingAfterBreak="0">
    <w:nsid w:val="19CC57B1"/>
    <w:multiLevelType w:val="multilevel"/>
    <w:tmpl w:val="C3D8E480"/>
    <w:numStyleLink w:val="OogLijst"/>
  </w:abstractNum>
  <w:abstractNum w:abstractNumId="5" w15:restartNumberingAfterBreak="0">
    <w:nsid w:val="1A950AF9"/>
    <w:multiLevelType w:val="multilevel"/>
    <w:tmpl w:val="B98A5E7C"/>
    <w:numStyleLink w:val="TorenLijst"/>
  </w:abstractNum>
  <w:abstractNum w:abstractNumId="6" w15:restartNumberingAfterBreak="0">
    <w:nsid w:val="3ABF7100"/>
    <w:multiLevelType w:val="multilevel"/>
    <w:tmpl w:val="45A67C8C"/>
    <w:styleLink w:val="Opsommingslijst2"/>
    <w:lvl w:ilvl="0">
      <w:start w:val="1"/>
      <w:numFmt w:val="bullet"/>
      <w:lvlText w:val="●"/>
      <w:lvlJc w:val="left"/>
      <w:pPr>
        <w:ind w:left="567" w:hanging="567"/>
      </w:pPr>
      <w:rPr>
        <w:rFonts w:hint="default"/>
        <w:u w:val="none"/>
      </w:rPr>
    </w:lvl>
    <w:lvl w:ilvl="1">
      <w:start w:val="1"/>
      <w:numFmt w:val="bullet"/>
      <w:lvlText w:val="○"/>
      <w:lvlJc w:val="left"/>
      <w:pPr>
        <w:ind w:left="1134" w:hanging="567"/>
      </w:pPr>
      <w:rPr>
        <w:rFonts w:hint="default"/>
        <w:u w:val="none"/>
      </w:rPr>
    </w:lvl>
    <w:lvl w:ilvl="2">
      <w:start w:val="1"/>
      <w:numFmt w:val="bullet"/>
      <w:lvlText w:val="■"/>
      <w:lvlJc w:val="left"/>
      <w:pPr>
        <w:ind w:left="1701" w:hanging="567"/>
      </w:pPr>
      <w:rPr>
        <w:rFonts w:hint="default"/>
        <w:u w:val="none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hint="default"/>
        <w:u w:val="none"/>
      </w:rPr>
    </w:lvl>
    <w:lvl w:ilvl="4">
      <w:start w:val="1"/>
      <w:numFmt w:val="bullet"/>
      <w:lvlText w:val="○"/>
      <w:lvlJc w:val="left"/>
      <w:pPr>
        <w:ind w:left="3600" w:hanging="360"/>
      </w:pPr>
      <w:rPr>
        <w:rFonts w:hint="default"/>
        <w:u w:val="none"/>
      </w:rPr>
    </w:lvl>
    <w:lvl w:ilvl="5">
      <w:start w:val="1"/>
      <w:numFmt w:val="bullet"/>
      <w:lvlText w:val="■"/>
      <w:lvlJc w:val="left"/>
      <w:pPr>
        <w:ind w:left="4320" w:hanging="360"/>
      </w:pPr>
      <w:rPr>
        <w:rFonts w:hint="default"/>
        <w:u w:val="none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hint="default"/>
        <w:u w:val="none"/>
      </w:rPr>
    </w:lvl>
    <w:lvl w:ilvl="7">
      <w:start w:val="1"/>
      <w:numFmt w:val="bullet"/>
      <w:lvlText w:val="○"/>
      <w:lvlJc w:val="left"/>
      <w:pPr>
        <w:ind w:left="5760" w:hanging="360"/>
      </w:pPr>
      <w:rPr>
        <w:rFonts w:hint="default"/>
        <w:u w:val="none"/>
      </w:rPr>
    </w:lvl>
    <w:lvl w:ilvl="8">
      <w:start w:val="1"/>
      <w:numFmt w:val="bullet"/>
      <w:lvlText w:val="■"/>
      <w:lvlJc w:val="left"/>
      <w:pPr>
        <w:ind w:left="6480" w:hanging="360"/>
      </w:pPr>
      <w:rPr>
        <w:rFonts w:hint="default"/>
        <w:u w:val="none"/>
      </w:rPr>
    </w:lvl>
  </w:abstractNum>
  <w:abstractNum w:abstractNumId="7" w15:restartNumberingAfterBreak="0">
    <w:nsid w:val="3E435FA2"/>
    <w:multiLevelType w:val="multilevel"/>
    <w:tmpl w:val="19264386"/>
    <w:styleLink w:val="Nummeringslijst"/>
    <w:lvl w:ilvl="0">
      <w:start w:val="1"/>
      <w:numFmt w:val="decimal"/>
      <w:lvlText w:val="%1"/>
      <w:lvlJc w:val="left"/>
      <w:pPr>
        <w:ind w:left="567" w:hanging="567"/>
      </w:pPr>
      <w:rPr>
        <w:rFonts w:ascii="Calibri" w:hAnsi="Calibri" w:hint="default"/>
        <w:color w:val="193964" w:themeColor="text1"/>
        <w:sz w:val="22"/>
      </w:rPr>
    </w:lvl>
    <w:lvl w:ilvl="1">
      <w:start w:val="1"/>
      <w:numFmt w:val="decimal"/>
      <w:lvlText w:val="%1.%2"/>
      <w:lvlJc w:val="left"/>
      <w:pPr>
        <w:ind w:left="1134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1985" w:hanging="851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2268" w:hanging="567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2835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3402" w:hanging="567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969" w:hanging="567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4536" w:hanging="567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5103" w:hanging="567"/>
      </w:pPr>
      <w:rPr>
        <w:rFonts w:hint="default"/>
      </w:rPr>
    </w:lvl>
  </w:abstractNum>
  <w:abstractNum w:abstractNumId="8" w15:restartNumberingAfterBreak="0">
    <w:nsid w:val="49C00A5E"/>
    <w:multiLevelType w:val="multilevel"/>
    <w:tmpl w:val="C3D8E480"/>
    <w:numStyleLink w:val="OogLijst"/>
  </w:abstractNum>
  <w:abstractNum w:abstractNumId="9" w15:restartNumberingAfterBreak="0">
    <w:nsid w:val="4C6B6F40"/>
    <w:multiLevelType w:val="multilevel"/>
    <w:tmpl w:val="C3D8E480"/>
    <w:numStyleLink w:val="OogLijst"/>
  </w:abstractNum>
  <w:abstractNum w:abstractNumId="10" w15:restartNumberingAfterBreak="0">
    <w:nsid w:val="4FED0842"/>
    <w:multiLevelType w:val="multilevel"/>
    <w:tmpl w:val="DCFE8C9C"/>
    <w:styleLink w:val="Potloodlijst"/>
    <w:lvl w:ilvl="0">
      <w:start w:val="1"/>
      <w:numFmt w:val="bullet"/>
      <w:lvlText w:val=""/>
      <w:lvlPicBulletId w:val="4"/>
      <w:lvlJc w:val="left"/>
      <w:pPr>
        <w:ind w:left="567" w:hanging="567"/>
      </w:pPr>
      <w:rPr>
        <w:rFonts w:ascii="Symbol" w:hAnsi="Symbol" w:hint="default"/>
        <w:color w:val="auto"/>
      </w:rPr>
    </w:lvl>
    <w:lvl w:ilvl="1">
      <w:start w:val="1"/>
      <w:numFmt w:val="bullet"/>
      <w:lvlText w:val=""/>
      <w:lvlJc w:val="left"/>
      <w:pPr>
        <w:ind w:left="1134" w:hanging="567"/>
      </w:pPr>
      <w:rPr>
        <w:rFonts w:ascii="Symbol" w:hAnsi="Symbol" w:hint="default"/>
        <w:color w:val="auto"/>
      </w:rPr>
    </w:lvl>
    <w:lvl w:ilvl="2">
      <w:start w:val="1"/>
      <w:numFmt w:val="bullet"/>
      <w:lvlText w:val=""/>
      <w:lvlJc w:val="left"/>
      <w:pPr>
        <w:ind w:left="1701" w:hanging="567"/>
      </w:pPr>
      <w:rPr>
        <w:rFonts w:ascii="Symbol" w:hAnsi="Symbol" w:hint="default"/>
        <w:color w:val="auto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1" w15:restartNumberingAfterBreak="0">
    <w:nsid w:val="558474AA"/>
    <w:multiLevelType w:val="multilevel"/>
    <w:tmpl w:val="45A67C8C"/>
    <w:numStyleLink w:val="Opsommingslijst2"/>
  </w:abstractNum>
  <w:abstractNum w:abstractNumId="12" w15:restartNumberingAfterBreak="0">
    <w:nsid w:val="57657BA1"/>
    <w:multiLevelType w:val="multilevel"/>
    <w:tmpl w:val="C3D8E480"/>
    <w:styleLink w:val="OogLijst"/>
    <w:lvl w:ilvl="0">
      <w:start w:val="1"/>
      <w:numFmt w:val="bullet"/>
      <w:lvlText w:val=""/>
      <w:lvlPicBulletId w:val="2"/>
      <w:lvlJc w:val="left"/>
      <w:pPr>
        <w:ind w:left="567" w:hanging="567"/>
      </w:pPr>
      <w:rPr>
        <w:rFonts w:ascii="Symbol" w:hAnsi="Symbol" w:hint="default"/>
        <w:color w:val="auto"/>
      </w:rPr>
    </w:lvl>
    <w:lvl w:ilvl="1">
      <w:start w:val="1"/>
      <w:numFmt w:val="bullet"/>
      <w:lvlText w:val=""/>
      <w:lvlJc w:val="left"/>
      <w:pPr>
        <w:ind w:left="1134" w:hanging="567"/>
      </w:pPr>
      <w:rPr>
        <w:rFonts w:ascii="Symbol" w:hAnsi="Symbol" w:hint="default"/>
        <w:color w:val="auto"/>
      </w:rPr>
    </w:lvl>
    <w:lvl w:ilvl="2">
      <w:start w:val="1"/>
      <w:numFmt w:val="bullet"/>
      <w:lvlText w:val=""/>
      <w:lvlJc w:val="left"/>
      <w:pPr>
        <w:ind w:left="1701" w:hanging="567"/>
      </w:pPr>
      <w:rPr>
        <w:rFonts w:ascii="Symbol" w:hAnsi="Symbol" w:hint="default"/>
        <w:color w:val="auto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3" w15:restartNumberingAfterBreak="0">
    <w:nsid w:val="58447ACB"/>
    <w:multiLevelType w:val="multilevel"/>
    <w:tmpl w:val="3FF8738E"/>
    <w:styleLink w:val="LampLijst"/>
    <w:lvl w:ilvl="0">
      <w:start w:val="1"/>
      <w:numFmt w:val="bullet"/>
      <w:lvlText w:val=""/>
      <w:lvlPicBulletId w:val="1"/>
      <w:lvlJc w:val="left"/>
      <w:pPr>
        <w:ind w:left="567" w:hanging="567"/>
      </w:pPr>
      <w:rPr>
        <w:rFonts w:ascii="Symbol" w:hAnsi="Symbol" w:hint="default"/>
        <w:color w:val="auto"/>
      </w:rPr>
    </w:lvl>
    <w:lvl w:ilvl="1">
      <w:start w:val="1"/>
      <w:numFmt w:val="bullet"/>
      <w:lvlText w:val=""/>
      <w:lvlJc w:val="left"/>
      <w:pPr>
        <w:ind w:left="1134" w:hanging="567"/>
      </w:pPr>
      <w:rPr>
        <w:rFonts w:ascii="Symbol" w:hAnsi="Symbol" w:hint="default"/>
        <w:color w:val="auto"/>
      </w:rPr>
    </w:lvl>
    <w:lvl w:ilvl="2">
      <w:start w:val="1"/>
      <w:numFmt w:val="bullet"/>
      <w:lvlText w:val=""/>
      <w:lvlJc w:val="left"/>
      <w:pPr>
        <w:ind w:left="1701" w:hanging="567"/>
      </w:pPr>
      <w:rPr>
        <w:rFonts w:ascii="Symbol" w:hAnsi="Symbol" w:hint="default"/>
        <w:color w:val="auto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4" w15:restartNumberingAfterBreak="0">
    <w:nsid w:val="58AB4E6E"/>
    <w:multiLevelType w:val="multilevel"/>
    <w:tmpl w:val="3FF8738E"/>
    <w:numStyleLink w:val="LampLijst"/>
  </w:abstractNum>
  <w:abstractNum w:abstractNumId="15" w15:restartNumberingAfterBreak="0">
    <w:nsid w:val="671F5843"/>
    <w:multiLevelType w:val="multilevel"/>
    <w:tmpl w:val="3CBEBD22"/>
    <w:numStyleLink w:val="Regenbooglijst"/>
  </w:abstractNum>
  <w:abstractNum w:abstractNumId="16" w15:restartNumberingAfterBreak="0">
    <w:nsid w:val="68043395"/>
    <w:multiLevelType w:val="multilevel"/>
    <w:tmpl w:val="3FF8738E"/>
    <w:numStyleLink w:val="LampLijst"/>
  </w:abstractNum>
  <w:abstractNum w:abstractNumId="17" w15:restartNumberingAfterBreak="0">
    <w:nsid w:val="68763CF9"/>
    <w:multiLevelType w:val="multilevel"/>
    <w:tmpl w:val="B98A5E7C"/>
    <w:styleLink w:val="TorenLijst"/>
    <w:lvl w:ilvl="0">
      <w:start w:val="1"/>
      <w:numFmt w:val="bullet"/>
      <w:lvlText w:val=""/>
      <w:lvlPicBulletId w:val="3"/>
      <w:lvlJc w:val="left"/>
      <w:pPr>
        <w:ind w:left="567" w:hanging="567"/>
      </w:pPr>
      <w:rPr>
        <w:rFonts w:ascii="Symbol" w:hAnsi="Symbol" w:hint="default"/>
        <w:color w:val="auto"/>
      </w:rPr>
    </w:lvl>
    <w:lvl w:ilvl="1">
      <w:start w:val="1"/>
      <w:numFmt w:val="bullet"/>
      <w:lvlText w:val=""/>
      <w:lvlJc w:val="left"/>
      <w:pPr>
        <w:ind w:left="1134" w:hanging="567"/>
      </w:pPr>
      <w:rPr>
        <w:rFonts w:ascii="Symbol" w:hAnsi="Symbol" w:hint="default"/>
        <w:color w:val="auto"/>
      </w:rPr>
    </w:lvl>
    <w:lvl w:ilvl="2">
      <w:start w:val="1"/>
      <w:numFmt w:val="bullet"/>
      <w:lvlText w:val=""/>
      <w:lvlJc w:val="left"/>
      <w:pPr>
        <w:ind w:left="1701" w:hanging="567"/>
      </w:pPr>
      <w:rPr>
        <w:rFonts w:ascii="Symbol" w:hAnsi="Symbol" w:hint="default"/>
        <w:color w:val="auto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8" w15:restartNumberingAfterBreak="0">
    <w:nsid w:val="69D909F9"/>
    <w:multiLevelType w:val="multilevel"/>
    <w:tmpl w:val="45A67C8C"/>
    <w:numStyleLink w:val="Opsommingslijst2"/>
  </w:abstractNum>
  <w:abstractNum w:abstractNumId="19" w15:restartNumberingAfterBreak="0">
    <w:nsid w:val="6A7A2B56"/>
    <w:multiLevelType w:val="multilevel"/>
    <w:tmpl w:val="19264386"/>
    <w:numStyleLink w:val="Nummeringslijst"/>
  </w:abstractNum>
  <w:abstractNum w:abstractNumId="20" w15:restartNumberingAfterBreak="0">
    <w:nsid w:val="6F607E6B"/>
    <w:multiLevelType w:val="multilevel"/>
    <w:tmpl w:val="3FF8738E"/>
    <w:numStyleLink w:val="LampLijst"/>
  </w:abstractNum>
  <w:abstractNum w:abstractNumId="21" w15:restartNumberingAfterBreak="0">
    <w:nsid w:val="76F62012"/>
    <w:multiLevelType w:val="multilevel"/>
    <w:tmpl w:val="502E8B9A"/>
    <w:numStyleLink w:val="Opsommingslijst"/>
  </w:abstractNum>
  <w:num w:numId="1">
    <w:abstractNumId w:val="1"/>
  </w:num>
  <w:num w:numId="2">
    <w:abstractNumId w:val="15"/>
  </w:num>
  <w:num w:numId="3">
    <w:abstractNumId w:val="13"/>
  </w:num>
  <w:num w:numId="4">
    <w:abstractNumId w:val="20"/>
  </w:num>
  <w:num w:numId="5">
    <w:abstractNumId w:val="12"/>
  </w:num>
  <w:num w:numId="6">
    <w:abstractNumId w:val="4"/>
  </w:num>
  <w:num w:numId="7">
    <w:abstractNumId w:val="17"/>
  </w:num>
  <w:num w:numId="8">
    <w:abstractNumId w:val="5"/>
  </w:num>
  <w:num w:numId="9">
    <w:abstractNumId w:val="10"/>
  </w:num>
  <w:num w:numId="10">
    <w:abstractNumId w:val="3"/>
  </w:num>
  <w:num w:numId="11">
    <w:abstractNumId w:val="7"/>
  </w:num>
  <w:num w:numId="12">
    <w:abstractNumId w:val="2"/>
  </w:num>
  <w:num w:numId="13">
    <w:abstractNumId w:val="21"/>
  </w:num>
  <w:num w:numId="14">
    <w:abstractNumId w:val="6"/>
  </w:num>
  <w:num w:numId="15">
    <w:abstractNumId w:val="18"/>
  </w:num>
  <w:num w:numId="16">
    <w:abstractNumId w:val="11"/>
  </w:num>
  <w:num w:numId="17">
    <w:abstractNumId w:val="16"/>
  </w:num>
  <w:num w:numId="18">
    <w:abstractNumId w:val="8"/>
  </w:num>
  <w:num w:numId="19">
    <w:abstractNumId w:val="9"/>
  </w:num>
  <w:num w:numId="20">
    <w:abstractNumId w:val="19"/>
  </w:num>
  <w:num w:numId="21">
    <w:abstractNumId w:val="0"/>
  </w:num>
  <w:num w:numId="22">
    <w:abstractNumId w:val="14"/>
  </w:num>
  <w:numIdMacAtCleanup w:val="15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30"/>
  <w:proofState w:spelling="clean"/>
  <w:attachedTemplate r:id="rId1"/>
  <w:defaultTabStop w:val="720"/>
  <w:hyphenationZone w:val="425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1737D4"/>
    <w:rsid w:val="000035DF"/>
    <w:rsid w:val="00064171"/>
    <w:rsid w:val="000A16DC"/>
    <w:rsid w:val="000A64FD"/>
    <w:rsid w:val="000B699C"/>
    <w:rsid w:val="00131782"/>
    <w:rsid w:val="00150282"/>
    <w:rsid w:val="001737D4"/>
    <w:rsid w:val="00183333"/>
    <w:rsid w:val="00194AD7"/>
    <w:rsid w:val="00194E07"/>
    <w:rsid w:val="001C6CA6"/>
    <w:rsid w:val="001D0621"/>
    <w:rsid w:val="001D3506"/>
    <w:rsid w:val="001F2887"/>
    <w:rsid w:val="001F6E7B"/>
    <w:rsid w:val="002033BC"/>
    <w:rsid w:val="002838D3"/>
    <w:rsid w:val="002A286B"/>
    <w:rsid w:val="002E2618"/>
    <w:rsid w:val="002F3E37"/>
    <w:rsid w:val="003218D7"/>
    <w:rsid w:val="00330013"/>
    <w:rsid w:val="00344C22"/>
    <w:rsid w:val="003A7709"/>
    <w:rsid w:val="003D40BD"/>
    <w:rsid w:val="003E3597"/>
    <w:rsid w:val="003E724F"/>
    <w:rsid w:val="00404812"/>
    <w:rsid w:val="0041151C"/>
    <w:rsid w:val="00412BEC"/>
    <w:rsid w:val="0041450C"/>
    <w:rsid w:val="00432456"/>
    <w:rsid w:val="004542CB"/>
    <w:rsid w:val="00463EB4"/>
    <w:rsid w:val="00473A59"/>
    <w:rsid w:val="004836D0"/>
    <w:rsid w:val="00491395"/>
    <w:rsid w:val="00492B15"/>
    <w:rsid w:val="0049467D"/>
    <w:rsid w:val="004A4F28"/>
    <w:rsid w:val="004B70F1"/>
    <w:rsid w:val="004D347B"/>
    <w:rsid w:val="004D416E"/>
    <w:rsid w:val="00524A98"/>
    <w:rsid w:val="00527F4B"/>
    <w:rsid w:val="005547B5"/>
    <w:rsid w:val="00557406"/>
    <w:rsid w:val="00562567"/>
    <w:rsid w:val="00562BD0"/>
    <w:rsid w:val="005713D9"/>
    <w:rsid w:val="00585890"/>
    <w:rsid w:val="00586B1B"/>
    <w:rsid w:val="005A3D51"/>
    <w:rsid w:val="005B466E"/>
    <w:rsid w:val="005C77BA"/>
    <w:rsid w:val="005D1100"/>
    <w:rsid w:val="005D287A"/>
    <w:rsid w:val="005D37C0"/>
    <w:rsid w:val="005D4E5E"/>
    <w:rsid w:val="005E26A6"/>
    <w:rsid w:val="00640EFB"/>
    <w:rsid w:val="00650F67"/>
    <w:rsid w:val="00676CF0"/>
    <w:rsid w:val="006B01DB"/>
    <w:rsid w:val="006C6056"/>
    <w:rsid w:val="006E0D64"/>
    <w:rsid w:val="0070649F"/>
    <w:rsid w:val="007075FC"/>
    <w:rsid w:val="00721E56"/>
    <w:rsid w:val="00741FE6"/>
    <w:rsid w:val="00751CE0"/>
    <w:rsid w:val="00755302"/>
    <w:rsid w:val="0076041B"/>
    <w:rsid w:val="007742FA"/>
    <w:rsid w:val="007B1320"/>
    <w:rsid w:val="007D345B"/>
    <w:rsid w:val="007D761C"/>
    <w:rsid w:val="007E7B7B"/>
    <w:rsid w:val="00800C8F"/>
    <w:rsid w:val="008162AD"/>
    <w:rsid w:val="00834829"/>
    <w:rsid w:val="008708B0"/>
    <w:rsid w:val="00872045"/>
    <w:rsid w:val="008731A7"/>
    <w:rsid w:val="008C4DD7"/>
    <w:rsid w:val="008C5CDE"/>
    <w:rsid w:val="008E3D35"/>
    <w:rsid w:val="009179B2"/>
    <w:rsid w:val="00937C24"/>
    <w:rsid w:val="0095495B"/>
    <w:rsid w:val="0097486F"/>
    <w:rsid w:val="00996BC7"/>
    <w:rsid w:val="009A1864"/>
    <w:rsid w:val="009A1E9D"/>
    <w:rsid w:val="009F577C"/>
    <w:rsid w:val="00A01CC1"/>
    <w:rsid w:val="00A20D7C"/>
    <w:rsid w:val="00A2674D"/>
    <w:rsid w:val="00A40C7C"/>
    <w:rsid w:val="00A55878"/>
    <w:rsid w:val="00A64E2E"/>
    <w:rsid w:val="00A80583"/>
    <w:rsid w:val="00A96855"/>
    <w:rsid w:val="00AC793B"/>
    <w:rsid w:val="00AC7C0E"/>
    <w:rsid w:val="00B4031E"/>
    <w:rsid w:val="00B42FA6"/>
    <w:rsid w:val="00B541F3"/>
    <w:rsid w:val="00B554B8"/>
    <w:rsid w:val="00B61851"/>
    <w:rsid w:val="00B94422"/>
    <w:rsid w:val="00BA6024"/>
    <w:rsid w:val="00BD1359"/>
    <w:rsid w:val="00BD1FBD"/>
    <w:rsid w:val="00C10D0A"/>
    <w:rsid w:val="00C344C4"/>
    <w:rsid w:val="00C35338"/>
    <w:rsid w:val="00C84EBF"/>
    <w:rsid w:val="00D02C5C"/>
    <w:rsid w:val="00D52DD2"/>
    <w:rsid w:val="00D57EB1"/>
    <w:rsid w:val="00D70A47"/>
    <w:rsid w:val="00D7474C"/>
    <w:rsid w:val="00D76E9E"/>
    <w:rsid w:val="00DA3306"/>
    <w:rsid w:val="00E450B3"/>
    <w:rsid w:val="00E51EFC"/>
    <w:rsid w:val="00E75ABF"/>
    <w:rsid w:val="00E85DA7"/>
    <w:rsid w:val="00EE7310"/>
    <w:rsid w:val="00EF20DA"/>
    <w:rsid w:val="00EF6AAE"/>
    <w:rsid w:val="00F01C95"/>
    <w:rsid w:val="00F14158"/>
    <w:rsid w:val="00F43260"/>
    <w:rsid w:val="00F717DA"/>
    <w:rsid w:val="00F76E84"/>
    <w:rsid w:val="00F93F15"/>
    <w:rsid w:val="00FC0D62"/>
    <w:rsid w:val="00FD3041"/>
    <w:rsid w:val="00FE387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B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31"/>
    <o:shapelayout v:ext="edit">
      <o:idmap v:ext="edit" data="1"/>
    </o:shapelayout>
  </w:shapeDefaults>
  <w:decimalSymbol w:val=","/>
  <w:listSeparator w:val=";"/>
  <w14:docId w14:val="495FACCE"/>
  <w15:docId w15:val="{C1003962-4A0B-4592-A4A9-4C9B3EF650A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="Verdana" w:eastAsia="Verdana" w:hAnsi="Verdana" w:cs="Verdana"/>
        <w:sz w:val="18"/>
        <w:szCs w:val="18"/>
        <w:lang w:val="nl-BE" w:eastAsia="nl-B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Standaard">
    <w:name w:val="Normal"/>
    <w:qFormat/>
    <w:rsid w:val="005547B5"/>
    <w:rPr>
      <w:rFonts w:ascii="Calibri" w:eastAsia="Calibri" w:hAnsi="Calibri" w:cs="Calibri"/>
      <w:color w:val="193964"/>
      <w:sz w:val="22"/>
      <w:szCs w:val="24"/>
    </w:rPr>
  </w:style>
  <w:style w:type="paragraph" w:styleId="Kop1">
    <w:name w:val="heading 1"/>
    <w:basedOn w:val="Standaard"/>
    <w:next w:val="Standaard"/>
    <w:uiPriority w:val="9"/>
    <w:qFormat/>
    <w:rsid w:val="00AC793B"/>
    <w:pPr>
      <w:keepNext/>
      <w:keepLines/>
      <w:spacing w:before="660" w:after="220"/>
      <w:outlineLvl w:val="0"/>
    </w:pPr>
    <w:rPr>
      <w:b/>
      <w:sz w:val="40"/>
      <w:szCs w:val="40"/>
    </w:rPr>
  </w:style>
  <w:style w:type="paragraph" w:styleId="Kop2">
    <w:name w:val="heading 2"/>
    <w:basedOn w:val="Standaard"/>
    <w:next w:val="Standaard"/>
    <w:uiPriority w:val="9"/>
    <w:unhideWhenUsed/>
    <w:qFormat/>
    <w:rsid w:val="00344C22"/>
    <w:pPr>
      <w:keepNext/>
      <w:keepLines/>
      <w:spacing w:before="320" w:after="220"/>
      <w:outlineLvl w:val="1"/>
    </w:pPr>
    <w:rPr>
      <w:b/>
      <w:sz w:val="32"/>
      <w:szCs w:val="32"/>
    </w:rPr>
  </w:style>
  <w:style w:type="paragraph" w:styleId="Kop3">
    <w:name w:val="heading 3"/>
    <w:basedOn w:val="Standaard"/>
    <w:next w:val="Standaard"/>
    <w:uiPriority w:val="9"/>
    <w:unhideWhenUsed/>
    <w:qFormat/>
    <w:rsid w:val="00344C22"/>
    <w:pPr>
      <w:keepNext/>
      <w:keepLines/>
      <w:spacing w:before="280" w:after="220"/>
      <w:outlineLvl w:val="2"/>
    </w:pPr>
    <w:rPr>
      <w:rFonts w:asciiTheme="minorHAnsi" w:hAnsiTheme="minorHAnsi" w:cstheme="minorHAnsi"/>
      <w:b/>
      <w:sz w:val="28"/>
      <w:szCs w:val="28"/>
    </w:rPr>
  </w:style>
  <w:style w:type="paragraph" w:styleId="Kop4">
    <w:name w:val="heading 4"/>
    <w:basedOn w:val="Standaard"/>
    <w:next w:val="Standaard"/>
    <w:uiPriority w:val="9"/>
    <w:unhideWhenUsed/>
    <w:qFormat/>
    <w:pPr>
      <w:keepNext/>
      <w:keepLines/>
      <w:spacing w:before="240" w:after="40"/>
      <w:outlineLvl w:val="3"/>
    </w:pPr>
    <w:rPr>
      <w:b/>
    </w:rPr>
  </w:style>
  <w:style w:type="paragraph" w:styleId="Kop5">
    <w:name w:val="heading 5"/>
    <w:basedOn w:val="Standaard"/>
    <w:next w:val="Standaard"/>
    <w:uiPriority w:val="9"/>
    <w:semiHidden/>
    <w:unhideWhenUsed/>
    <w:qFormat/>
    <w:pPr>
      <w:keepNext/>
      <w:keepLines/>
      <w:spacing w:before="220" w:after="40"/>
      <w:outlineLvl w:val="4"/>
    </w:pPr>
    <w:rPr>
      <w:b/>
      <w:szCs w:val="22"/>
    </w:rPr>
  </w:style>
  <w:style w:type="paragraph" w:styleId="Kop6">
    <w:name w:val="heading 6"/>
    <w:basedOn w:val="Standaard"/>
    <w:next w:val="Standaard"/>
    <w:uiPriority w:val="9"/>
    <w:semiHidden/>
    <w:unhideWhenUsed/>
    <w:qFormat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table" w:customStyle="1" w:styleId="TableNormal">
    <w:name w:val="Table Normal"/>
    <w:tblPr>
      <w:tblCellMar>
        <w:top w:w="0" w:type="dxa"/>
        <w:left w:w="0" w:type="dxa"/>
        <w:bottom w:w="0" w:type="dxa"/>
        <w:right w:w="0" w:type="dxa"/>
      </w:tblCellMar>
    </w:tblPr>
  </w:style>
  <w:style w:type="paragraph" w:styleId="Titel">
    <w:name w:val="Title"/>
    <w:basedOn w:val="Standaard"/>
    <w:next w:val="Standaard"/>
    <w:uiPriority w:val="10"/>
    <w:qFormat/>
    <w:rsid w:val="00D70A47"/>
    <w:pPr>
      <w:keepNext/>
      <w:keepLines/>
      <w:spacing w:before="120" w:after="120"/>
    </w:pPr>
    <w:rPr>
      <w:rFonts w:asciiTheme="minorHAnsi" w:hAnsiTheme="minorHAnsi" w:cstheme="minorHAnsi"/>
      <w:b/>
    </w:rPr>
  </w:style>
  <w:style w:type="paragraph" w:styleId="Lijstalinea">
    <w:name w:val="List Paragraph"/>
    <w:basedOn w:val="Standaard"/>
    <w:uiPriority w:val="34"/>
    <w:qFormat/>
    <w:rsid w:val="00803C90"/>
    <w:pPr>
      <w:ind w:left="720"/>
      <w:contextualSpacing/>
    </w:pPr>
  </w:style>
  <w:style w:type="character" w:styleId="Hyperlink">
    <w:name w:val="Hyperlink"/>
    <w:basedOn w:val="Standaardalinea-lettertype"/>
    <w:uiPriority w:val="99"/>
    <w:unhideWhenUsed/>
    <w:rsid w:val="00B83595"/>
    <w:rPr>
      <w:color w:val="0563C1" w:themeColor="hyperlink"/>
      <w:u w:val="single"/>
    </w:rPr>
  </w:style>
  <w:style w:type="character" w:styleId="Onopgelostemelding">
    <w:name w:val="Unresolved Mention"/>
    <w:basedOn w:val="Standaardalinea-lettertype"/>
    <w:uiPriority w:val="99"/>
    <w:semiHidden/>
    <w:unhideWhenUsed/>
    <w:rsid w:val="000F3AC2"/>
    <w:rPr>
      <w:color w:val="605E5C"/>
      <w:shd w:val="clear" w:color="auto" w:fill="E1DFDD"/>
    </w:rPr>
  </w:style>
  <w:style w:type="character" w:styleId="GevolgdeHyperlink">
    <w:name w:val="FollowedHyperlink"/>
    <w:basedOn w:val="Standaardalinea-lettertype"/>
    <w:uiPriority w:val="99"/>
    <w:semiHidden/>
    <w:unhideWhenUsed/>
    <w:rsid w:val="00F8343C"/>
    <w:rPr>
      <w:color w:val="954F72" w:themeColor="followedHyperlink"/>
      <w:u w:val="single"/>
    </w:rPr>
  </w:style>
  <w:style w:type="paragraph" w:styleId="Ondertitel">
    <w:name w:val="Subtitle"/>
    <w:basedOn w:val="Standaard"/>
    <w:next w:val="Standaard"/>
    <w:uiPriority w:val="11"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paragraph" w:styleId="Inhopg1">
    <w:name w:val="toc 1"/>
    <w:basedOn w:val="Standaard"/>
    <w:next w:val="Standaard"/>
    <w:autoRedefine/>
    <w:uiPriority w:val="39"/>
    <w:unhideWhenUsed/>
    <w:rsid w:val="00491395"/>
    <w:pPr>
      <w:spacing w:after="100"/>
    </w:pPr>
  </w:style>
  <w:style w:type="paragraph" w:styleId="Inhopg2">
    <w:name w:val="toc 2"/>
    <w:basedOn w:val="Standaard"/>
    <w:next w:val="Standaard"/>
    <w:autoRedefine/>
    <w:uiPriority w:val="39"/>
    <w:unhideWhenUsed/>
    <w:rsid w:val="00491395"/>
    <w:pPr>
      <w:spacing w:after="100"/>
      <w:ind w:left="180"/>
    </w:pPr>
  </w:style>
  <w:style w:type="paragraph" w:styleId="Inhopg3">
    <w:name w:val="toc 3"/>
    <w:basedOn w:val="Standaard"/>
    <w:next w:val="Standaard"/>
    <w:autoRedefine/>
    <w:uiPriority w:val="39"/>
    <w:unhideWhenUsed/>
    <w:rsid w:val="00491395"/>
    <w:pPr>
      <w:spacing w:after="100"/>
      <w:ind w:left="360"/>
    </w:pPr>
  </w:style>
  <w:style w:type="paragraph" w:styleId="Kopvaninhoudsopgave">
    <w:name w:val="TOC Heading"/>
    <w:basedOn w:val="Kop1"/>
    <w:next w:val="Standaard"/>
    <w:uiPriority w:val="39"/>
    <w:unhideWhenUsed/>
    <w:qFormat/>
    <w:rsid w:val="00491395"/>
    <w:pPr>
      <w:spacing w:before="240" w:after="0"/>
      <w:outlineLvl w:val="9"/>
    </w:pPr>
    <w:rPr>
      <w:rFonts w:asciiTheme="majorHAnsi" w:eastAsiaTheme="majorEastAsia" w:hAnsiTheme="majorHAnsi" w:cstheme="majorBidi"/>
      <w:b w:val="0"/>
      <w:color w:val="122A4A" w:themeColor="accent1" w:themeShade="BF"/>
      <w:sz w:val="32"/>
      <w:szCs w:val="32"/>
    </w:rPr>
  </w:style>
  <w:style w:type="paragraph" w:styleId="Koptekst">
    <w:name w:val="header"/>
    <w:basedOn w:val="Standaard"/>
    <w:link w:val="KoptekstChar"/>
    <w:uiPriority w:val="99"/>
    <w:unhideWhenUsed/>
    <w:rsid w:val="005D1100"/>
    <w:pPr>
      <w:tabs>
        <w:tab w:val="center" w:pos="4536"/>
        <w:tab w:val="right" w:pos="9072"/>
      </w:tabs>
      <w:spacing w:after="0" w:line="240" w:lineRule="auto"/>
    </w:pPr>
    <w:rPr>
      <w:sz w:val="18"/>
    </w:rPr>
  </w:style>
  <w:style w:type="character" w:customStyle="1" w:styleId="KoptekstChar">
    <w:name w:val="Koptekst Char"/>
    <w:basedOn w:val="Standaardalinea-lettertype"/>
    <w:link w:val="Koptekst"/>
    <w:uiPriority w:val="99"/>
    <w:rsid w:val="005D1100"/>
    <w:rPr>
      <w:rFonts w:ascii="Calibri" w:eastAsia="Calibri" w:hAnsi="Calibri" w:cs="Calibri"/>
      <w:color w:val="193964"/>
      <w:szCs w:val="24"/>
    </w:rPr>
  </w:style>
  <w:style w:type="paragraph" w:styleId="Voettekst">
    <w:name w:val="footer"/>
    <w:basedOn w:val="Standaard"/>
    <w:link w:val="VoettekstChar"/>
    <w:uiPriority w:val="99"/>
    <w:unhideWhenUsed/>
    <w:rsid w:val="005D1100"/>
    <w:pPr>
      <w:tabs>
        <w:tab w:val="center" w:pos="4536"/>
        <w:tab w:val="right" w:pos="9072"/>
      </w:tabs>
      <w:spacing w:after="0" w:line="240" w:lineRule="auto"/>
    </w:pPr>
    <w:rPr>
      <w:sz w:val="18"/>
    </w:rPr>
  </w:style>
  <w:style w:type="character" w:customStyle="1" w:styleId="VoettekstChar">
    <w:name w:val="Voettekst Char"/>
    <w:basedOn w:val="Standaardalinea-lettertype"/>
    <w:link w:val="Voettekst"/>
    <w:uiPriority w:val="99"/>
    <w:rsid w:val="005D1100"/>
    <w:rPr>
      <w:rFonts w:ascii="Calibri" w:eastAsia="Calibri" w:hAnsi="Calibri" w:cs="Calibri"/>
      <w:color w:val="193964"/>
      <w:szCs w:val="24"/>
    </w:rPr>
  </w:style>
  <w:style w:type="table" w:styleId="Tabelraster">
    <w:name w:val="Table Grid"/>
    <w:basedOn w:val="Standaardtabel"/>
    <w:uiPriority w:val="39"/>
    <w:rsid w:val="00996BC7"/>
    <w:pPr>
      <w:spacing w:after="0" w:line="240" w:lineRule="auto"/>
    </w:pPr>
    <w:rPr>
      <w:rFonts w:asciiTheme="minorHAnsi" w:hAnsiTheme="minorHAnsi"/>
      <w:sz w:val="20"/>
    </w:rPr>
    <w:tblPr>
      <w:tblBorders>
        <w:top w:val="single" w:sz="4" w:space="0" w:color="193964" w:themeColor="text1"/>
        <w:left w:val="single" w:sz="4" w:space="0" w:color="193964" w:themeColor="text1"/>
        <w:bottom w:val="single" w:sz="4" w:space="0" w:color="193964" w:themeColor="text1"/>
        <w:right w:val="single" w:sz="4" w:space="0" w:color="193964" w:themeColor="text1"/>
        <w:insideH w:val="single" w:sz="4" w:space="0" w:color="193964" w:themeColor="text1"/>
        <w:insideV w:val="single" w:sz="4" w:space="0" w:color="193964" w:themeColor="text1"/>
      </w:tblBorders>
    </w:tblPr>
  </w:style>
  <w:style w:type="table" w:styleId="Rastertabel1licht">
    <w:name w:val="Grid Table 1 Light"/>
    <w:basedOn w:val="Standaardtabel"/>
    <w:uiPriority w:val="46"/>
    <w:rsid w:val="00A96855"/>
    <w:pPr>
      <w:spacing w:after="0" w:line="240" w:lineRule="auto"/>
    </w:pPr>
    <w:tblPr>
      <w:tblStyleRowBandSize w:val="1"/>
      <w:tblStyleColBandSize w:val="1"/>
      <w:tblBorders>
        <w:top w:val="single" w:sz="4" w:space="0" w:color="83AAE0" w:themeColor="text1" w:themeTint="66"/>
        <w:left w:val="single" w:sz="4" w:space="0" w:color="83AAE0" w:themeColor="text1" w:themeTint="66"/>
        <w:bottom w:val="single" w:sz="4" w:space="0" w:color="83AAE0" w:themeColor="text1" w:themeTint="66"/>
        <w:right w:val="single" w:sz="4" w:space="0" w:color="83AAE0" w:themeColor="text1" w:themeTint="66"/>
        <w:insideH w:val="single" w:sz="4" w:space="0" w:color="83AAE0" w:themeColor="text1" w:themeTint="66"/>
        <w:insideV w:val="single" w:sz="4" w:space="0" w:color="83AAE0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4680D0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680D0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1licht-Accent1">
    <w:name w:val="Grid Table 1 Light Accent 1"/>
    <w:basedOn w:val="Standaardtabel"/>
    <w:uiPriority w:val="46"/>
    <w:rsid w:val="00A96855"/>
    <w:pPr>
      <w:spacing w:after="0" w:line="240" w:lineRule="auto"/>
    </w:pPr>
    <w:tblPr>
      <w:tblStyleRowBandSize w:val="1"/>
      <w:tblStyleColBandSize w:val="1"/>
      <w:tblBorders>
        <w:top w:val="single" w:sz="4" w:space="0" w:color="83AAE0" w:themeColor="accent1" w:themeTint="66"/>
        <w:left w:val="single" w:sz="4" w:space="0" w:color="83AAE0" w:themeColor="accent1" w:themeTint="66"/>
        <w:bottom w:val="single" w:sz="4" w:space="0" w:color="83AAE0" w:themeColor="accent1" w:themeTint="66"/>
        <w:right w:val="single" w:sz="4" w:space="0" w:color="83AAE0" w:themeColor="accent1" w:themeTint="66"/>
        <w:insideH w:val="single" w:sz="4" w:space="0" w:color="83AAE0" w:themeColor="accent1" w:themeTint="66"/>
        <w:insideV w:val="single" w:sz="4" w:space="0" w:color="83AAE0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680D0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680D0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Onopgemaaktetabel5">
    <w:name w:val="Plain Table 5"/>
    <w:basedOn w:val="Standaardtabel"/>
    <w:uiPriority w:val="45"/>
    <w:rsid w:val="00A96855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6495D8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6495D8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6495D8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6495D8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3">
    <w:name w:val="List Table 3"/>
    <w:basedOn w:val="Standaardtabel"/>
    <w:uiPriority w:val="48"/>
    <w:rsid w:val="00FE3877"/>
    <w:pPr>
      <w:spacing w:after="0" w:line="240" w:lineRule="auto"/>
    </w:pPr>
    <w:tblPr>
      <w:tblStyleRowBandSize w:val="1"/>
      <w:tblStyleColBandSize w:val="1"/>
      <w:tblBorders>
        <w:top w:val="single" w:sz="4" w:space="0" w:color="193964" w:themeColor="text1"/>
        <w:left w:val="single" w:sz="4" w:space="0" w:color="193964" w:themeColor="text1"/>
        <w:bottom w:val="single" w:sz="4" w:space="0" w:color="193964" w:themeColor="text1"/>
        <w:right w:val="single" w:sz="4" w:space="0" w:color="193964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93964" w:themeFill="text1"/>
      </w:tcPr>
    </w:tblStylePr>
    <w:tblStylePr w:type="lastRow">
      <w:rPr>
        <w:b/>
        <w:bCs/>
      </w:rPr>
      <w:tblPr/>
      <w:tcPr>
        <w:tcBorders>
          <w:top w:val="double" w:sz="4" w:space="0" w:color="193964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93964" w:themeColor="text1"/>
          <w:right w:val="single" w:sz="4" w:space="0" w:color="193964" w:themeColor="text1"/>
        </w:tcBorders>
      </w:tcPr>
    </w:tblStylePr>
    <w:tblStylePr w:type="band1Horz">
      <w:tblPr/>
      <w:tcPr>
        <w:tcBorders>
          <w:top w:val="single" w:sz="4" w:space="0" w:color="193964" w:themeColor="text1"/>
          <w:bottom w:val="single" w:sz="4" w:space="0" w:color="193964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93964" w:themeColor="text1"/>
          <w:left w:val="nil"/>
        </w:tcBorders>
      </w:tcPr>
    </w:tblStylePr>
    <w:tblStylePr w:type="swCell">
      <w:tblPr/>
      <w:tcPr>
        <w:tcBorders>
          <w:top w:val="double" w:sz="4" w:space="0" w:color="193964" w:themeColor="text1"/>
          <w:right w:val="nil"/>
        </w:tcBorders>
      </w:tcPr>
    </w:tblStylePr>
  </w:style>
  <w:style w:type="table" w:styleId="Rastertabel5donker">
    <w:name w:val="Grid Table 5 Dark"/>
    <w:basedOn w:val="Standaardtabel"/>
    <w:uiPriority w:val="50"/>
    <w:rsid w:val="00D76E9E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4EF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93964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93964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93964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93964" w:themeFill="text1"/>
      </w:tcPr>
    </w:tblStylePr>
    <w:tblStylePr w:type="band1Vert">
      <w:tblPr/>
      <w:tcPr>
        <w:shd w:val="clear" w:color="auto" w:fill="83AAE0" w:themeFill="text1" w:themeFillTint="66"/>
      </w:tcPr>
    </w:tblStylePr>
    <w:tblStylePr w:type="band1Horz">
      <w:tblPr/>
      <w:tcPr>
        <w:shd w:val="clear" w:color="auto" w:fill="83AAE0" w:themeFill="text1" w:themeFillTint="66"/>
      </w:tcPr>
    </w:tblStylePr>
  </w:style>
  <w:style w:type="numbering" w:customStyle="1" w:styleId="Regenbooglijst">
    <w:name w:val="Regenbooglijst"/>
    <w:uiPriority w:val="99"/>
    <w:rsid w:val="0097486F"/>
    <w:pPr>
      <w:numPr>
        <w:numId w:val="1"/>
      </w:numPr>
    </w:pPr>
  </w:style>
  <w:style w:type="numbering" w:customStyle="1" w:styleId="LampLijst">
    <w:name w:val="LampLijst"/>
    <w:uiPriority w:val="99"/>
    <w:rsid w:val="0097486F"/>
    <w:pPr>
      <w:numPr>
        <w:numId w:val="3"/>
      </w:numPr>
    </w:pPr>
  </w:style>
  <w:style w:type="numbering" w:customStyle="1" w:styleId="OogLijst">
    <w:name w:val="OogLijst"/>
    <w:uiPriority w:val="99"/>
    <w:rsid w:val="0097486F"/>
    <w:pPr>
      <w:numPr>
        <w:numId w:val="5"/>
      </w:numPr>
    </w:pPr>
  </w:style>
  <w:style w:type="numbering" w:customStyle="1" w:styleId="TorenLijst">
    <w:name w:val="TorenLijst"/>
    <w:uiPriority w:val="99"/>
    <w:rsid w:val="007D761C"/>
    <w:pPr>
      <w:numPr>
        <w:numId w:val="7"/>
      </w:numPr>
    </w:pPr>
  </w:style>
  <w:style w:type="numbering" w:customStyle="1" w:styleId="Potloodlijst">
    <w:name w:val="Potloodlijst"/>
    <w:uiPriority w:val="99"/>
    <w:rsid w:val="000B699C"/>
    <w:pPr>
      <w:numPr>
        <w:numId w:val="9"/>
      </w:numPr>
    </w:pPr>
  </w:style>
  <w:style w:type="numbering" w:customStyle="1" w:styleId="Nummeringslijst">
    <w:name w:val="_Nummeringslijst"/>
    <w:uiPriority w:val="99"/>
    <w:rsid w:val="00A55878"/>
    <w:pPr>
      <w:numPr>
        <w:numId w:val="11"/>
      </w:numPr>
    </w:pPr>
  </w:style>
  <w:style w:type="numbering" w:customStyle="1" w:styleId="Opsommingslijst">
    <w:name w:val="_Opsommingslijst"/>
    <w:uiPriority w:val="99"/>
    <w:rsid w:val="00586B1B"/>
    <w:pPr>
      <w:numPr>
        <w:numId w:val="12"/>
      </w:numPr>
    </w:pPr>
  </w:style>
  <w:style w:type="numbering" w:customStyle="1" w:styleId="Opsommingslijst2">
    <w:name w:val="_Opsommingslijst2"/>
    <w:uiPriority w:val="99"/>
    <w:rsid w:val="00586B1B"/>
    <w:pPr>
      <w:numPr>
        <w:numId w:val="14"/>
      </w:numPr>
    </w:pPr>
  </w:style>
  <w:style w:type="character" w:styleId="Subtielebenadrukking">
    <w:name w:val="Subtle Emphasis"/>
    <w:basedOn w:val="Standaardalinea-lettertype"/>
    <w:uiPriority w:val="19"/>
    <w:rsid w:val="007D345B"/>
    <w:rPr>
      <w:i/>
      <w:iCs/>
      <w:color w:val="2C64B1" w:themeColor="text1" w:themeTint="BF"/>
    </w:rPr>
  </w:style>
  <w:style w:type="character" w:styleId="Nadruk">
    <w:name w:val="Emphasis"/>
    <w:basedOn w:val="Standaardalinea-lettertype"/>
    <w:uiPriority w:val="20"/>
    <w:rsid w:val="007D345B"/>
    <w:rPr>
      <w:i/>
      <w:iCs/>
    </w:rPr>
  </w:style>
  <w:style w:type="character" w:styleId="Intensievebenadrukking">
    <w:name w:val="Intense Emphasis"/>
    <w:basedOn w:val="Standaardalinea-lettertype"/>
    <w:uiPriority w:val="21"/>
    <w:rsid w:val="001D3506"/>
    <w:rPr>
      <w:i/>
      <w:iCs/>
      <w:color w:val="193964" w:themeColor="accent1"/>
    </w:rPr>
  </w:style>
  <w:style w:type="character" w:styleId="Zwaar">
    <w:name w:val="Strong"/>
    <w:basedOn w:val="Standaardalinea-lettertype"/>
    <w:uiPriority w:val="22"/>
    <w:rsid w:val="001D3506"/>
    <w:rPr>
      <w:b/>
      <w:bCs/>
    </w:rPr>
  </w:style>
  <w:style w:type="paragraph" w:styleId="Citaat">
    <w:name w:val="Quote"/>
    <w:basedOn w:val="Standaard"/>
    <w:next w:val="Standaard"/>
    <w:link w:val="CitaatChar"/>
    <w:uiPriority w:val="29"/>
    <w:rsid w:val="001D3506"/>
    <w:pPr>
      <w:spacing w:before="200"/>
      <w:ind w:left="864" w:right="864"/>
      <w:jc w:val="center"/>
    </w:pPr>
    <w:rPr>
      <w:i/>
      <w:iCs/>
      <w:color w:val="2C64B1" w:themeColor="text1" w:themeTint="BF"/>
    </w:rPr>
  </w:style>
  <w:style w:type="character" w:customStyle="1" w:styleId="CitaatChar">
    <w:name w:val="Citaat Char"/>
    <w:basedOn w:val="Standaardalinea-lettertype"/>
    <w:link w:val="Citaat"/>
    <w:uiPriority w:val="29"/>
    <w:rsid w:val="001D3506"/>
    <w:rPr>
      <w:rFonts w:ascii="Calibri" w:eastAsia="Calibri" w:hAnsi="Calibri" w:cs="Calibri"/>
      <w:i/>
      <w:iCs/>
      <w:color w:val="2C64B1" w:themeColor="text1" w:themeTint="BF"/>
      <w:sz w:val="22"/>
      <w:szCs w:val="24"/>
    </w:rPr>
  </w:style>
  <w:style w:type="paragraph" w:styleId="Duidelijkcitaat">
    <w:name w:val="Intense Quote"/>
    <w:basedOn w:val="Standaard"/>
    <w:next w:val="Standaard"/>
    <w:link w:val="DuidelijkcitaatChar"/>
    <w:uiPriority w:val="30"/>
    <w:rsid w:val="001D3506"/>
    <w:pPr>
      <w:pBdr>
        <w:top w:val="single" w:sz="4" w:space="10" w:color="193964" w:themeColor="accent1"/>
        <w:bottom w:val="single" w:sz="4" w:space="10" w:color="193964" w:themeColor="accent1"/>
      </w:pBdr>
      <w:spacing w:before="360" w:after="360"/>
      <w:ind w:left="864" w:right="864"/>
      <w:jc w:val="center"/>
    </w:pPr>
    <w:rPr>
      <w:i/>
      <w:iCs/>
      <w:color w:val="193964" w:themeColor="accent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1D3506"/>
    <w:rPr>
      <w:rFonts w:ascii="Calibri" w:eastAsia="Calibri" w:hAnsi="Calibri" w:cs="Calibri"/>
      <w:i/>
      <w:iCs/>
      <w:color w:val="193964" w:themeColor="accent1"/>
      <w:sz w:val="22"/>
      <w:szCs w:val="24"/>
    </w:rPr>
  </w:style>
  <w:style w:type="character" w:styleId="Subtieleverwijzing">
    <w:name w:val="Subtle Reference"/>
    <w:basedOn w:val="Standaardalinea-lettertype"/>
    <w:uiPriority w:val="31"/>
    <w:rsid w:val="001D3506"/>
    <w:rPr>
      <w:smallCaps/>
      <w:color w:val="3776CD" w:themeColor="text1" w:themeTint="A5"/>
    </w:rPr>
  </w:style>
  <w:style w:type="character" w:styleId="Intensieveverwijzing">
    <w:name w:val="Intense Reference"/>
    <w:basedOn w:val="Standaardalinea-lettertype"/>
    <w:uiPriority w:val="32"/>
    <w:rsid w:val="001D3506"/>
    <w:rPr>
      <w:b/>
      <w:bCs/>
      <w:smallCaps/>
      <w:color w:val="193964" w:themeColor="accent1"/>
      <w:spacing w:val="5"/>
    </w:rPr>
  </w:style>
  <w:style w:type="character" w:styleId="Titelvanboek">
    <w:name w:val="Book Title"/>
    <w:basedOn w:val="Standaardalinea-lettertype"/>
    <w:uiPriority w:val="33"/>
    <w:rsid w:val="001D3506"/>
    <w:rPr>
      <w:b/>
      <w:bCs/>
      <w:i/>
      <w:iCs/>
      <w:spacing w:val="5"/>
    </w:rPr>
  </w:style>
  <w:style w:type="paragraph" w:customStyle="1" w:styleId="Koptitel">
    <w:name w:val="Koptitel"/>
    <w:basedOn w:val="Standaard"/>
    <w:link w:val="KoptitelChar"/>
    <w:qFormat/>
    <w:rsid w:val="00EF20DA"/>
    <w:pPr>
      <w:spacing w:before="660" w:after="220"/>
    </w:pPr>
    <w:rPr>
      <w:b/>
      <w:bCs/>
      <w:color w:val="193964" w:themeColor="text1"/>
      <w:sz w:val="40"/>
      <w:szCs w:val="40"/>
    </w:rPr>
  </w:style>
  <w:style w:type="character" w:customStyle="1" w:styleId="KoptitelChar">
    <w:name w:val="Koptitel Char"/>
    <w:basedOn w:val="Standaardalinea-lettertype"/>
    <w:link w:val="Koptitel"/>
    <w:rsid w:val="00EF20DA"/>
    <w:rPr>
      <w:rFonts w:ascii="Calibri" w:eastAsia="Calibri" w:hAnsi="Calibri" w:cs="Calibri"/>
      <w:b/>
      <w:bCs/>
      <w:color w:val="193964" w:themeColor="text1"/>
      <w:sz w:val="40"/>
      <w:szCs w:val="4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image" Target="media/image9.jpeg"/><Relationship Id="rId18" Type="http://schemas.openxmlformats.org/officeDocument/2006/relationships/customXml" Target="../customXml/item5.xml"/><Relationship Id="rId3" Type="http://schemas.openxmlformats.org/officeDocument/2006/relationships/numbering" Target="numbering.xml"/><Relationship Id="rId7" Type="http://schemas.openxmlformats.org/officeDocument/2006/relationships/footnotes" Target="footnotes.xml"/><Relationship Id="rId12" Type="http://schemas.openxmlformats.org/officeDocument/2006/relationships/footer" Target="footer1.xml"/><Relationship Id="rId17" Type="http://schemas.openxmlformats.org/officeDocument/2006/relationships/customXml" Target="../customXml/item4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3.xml"/><Relationship Id="rId1" Type="http://schemas.openxmlformats.org/officeDocument/2006/relationships/customXml" Target="../customXml/item1.xml"/><Relationship Id="rId6" Type="http://schemas.openxmlformats.org/officeDocument/2006/relationships/webSettings" Target="webSettings.xml"/><Relationship Id="rId11" Type="http://schemas.openxmlformats.org/officeDocument/2006/relationships/image" Target="media/image8.svg"/><Relationship Id="rId5" Type="http://schemas.openxmlformats.org/officeDocument/2006/relationships/settings" Target="settings.xml"/><Relationship Id="rId15" Type="http://schemas.openxmlformats.org/officeDocument/2006/relationships/theme" Target="theme/theme1.xml"/><Relationship Id="rId10" Type="http://schemas.openxmlformats.org/officeDocument/2006/relationships/image" Target="media/image7.png"/><Relationship Id="rId4" Type="http://schemas.openxmlformats.org/officeDocument/2006/relationships/styles" Target="styles.xml"/><Relationship Id="rId9" Type="http://schemas.openxmlformats.org/officeDocument/2006/relationships/image" Target="media/image6.png"/><Relationship Id="rId14" Type="http://schemas.openxmlformats.org/officeDocument/2006/relationships/fontTable" Target="fontTable.xml"/></Relationships>
</file>

<file path=word/_rels/numbering.xml.rels><?xml version="1.0" encoding="UTF-8" standalone="yes"?>
<Relationships xmlns="http://schemas.openxmlformats.org/package/2006/relationships"><Relationship Id="rId3" Type="http://schemas.openxmlformats.org/officeDocument/2006/relationships/image" Target="media/image3.png"/><Relationship Id="rId2" Type="http://schemas.openxmlformats.org/officeDocument/2006/relationships/image" Target="media/image2.png"/><Relationship Id="rId1" Type="http://schemas.openxmlformats.org/officeDocument/2006/relationships/image" Target="media/image1.png"/><Relationship Id="rId5" Type="http://schemas.openxmlformats.org/officeDocument/2006/relationships/image" Target="media/image5.png"/><Relationship Id="rId4" Type="http://schemas.openxmlformats.org/officeDocument/2006/relationships/image" Target="media/image4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K:\Onderwijscentrum\Teamoverschrijdend\OCG_WORD_POWERPOINT\22_00000_OCG_WORDSJABLOON\Startdocument%20Onderwijscentrum%20Gent.dotx" TargetMode="External"/></Relationships>
</file>

<file path=word/theme/theme1.xml><?xml version="1.0" encoding="utf-8"?>
<a:theme xmlns:a="http://schemas.openxmlformats.org/drawingml/2006/main" name="Kantoorthema">
  <a:themeElements>
    <a:clrScheme name="Onderwijscentrum Gent">
      <a:dk1>
        <a:srgbClr val="193964"/>
      </a:dk1>
      <a:lt1>
        <a:sysClr val="window" lastClr="FFFFFF"/>
      </a:lt1>
      <a:dk2>
        <a:srgbClr val="44546A"/>
      </a:dk2>
      <a:lt2>
        <a:srgbClr val="E7E6E6"/>
      </a:lt2>
      <a:accent1>
        <a:srgbClr val="193964"/>
      </a:accent1>
      <a:accent2>
        <a:srgbClr val="006B80"/>
      </a:accent2>
      <a:accent3>
        <a:srgbClr val="D3F3F5"/>
      </a:accent3>
      <a:accent4>
        <a:srgbClr val="E6675A"/>
      </a:accent4>
      <a:accent5>
        <a:srgbClr val="FFFFFF"/>
      </a:accent5>
      <a:accent6>
        <a:srgbClr val="E5576A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go:gDocsCustomXmlDataStorage xmlns:go="http://customooxmlschemas.google.com/" xmlns:r="http://schemas.openxmlformats.org/officeDocument/2006/relationships">
  <go:docsCustomData xmlns:go="http://customooxmlschemas.google.com/" roundtripDataSignature="AMtx7mhNb5RX3DVUJr2hl1PD7Ur0Deol4Q==">AMUW2mVWcSZ3Mglnycl95MfkG5FTYQxFmxj57aX/L0mVMT9XK4smrRiEduezEGpY/lxN/dv/9lr3e1yDKWrNkVwtCa+dt+DeWQl35NOy+zbu80qK1V34YdukvXcA49Np1LPaYbbq4ed+qv0VSNYheegG2/EN9nJcZV7WIwI7B0lKgxZu07yBCC9+Zo4diULdqwLQHtMFEKlYYvefKAmro6P82u8HhopazZFbdaO78oSg4Tih+xqIFXiHv9qP4BQYcFzzr1WwqExEwApIPhVEPsNLKD5c2HW2mbTkN60WIceEQnpJHHJPdCnKne8XkNqXQ7mf6Uqe2QAE2HIe2DC1UqPUHN0EAxcHiAUg9YkysQ1qbClyskcmCInmeBW+JJToilsDJ6rJuAAKP0xMEceGXEZL+M1prZn8ZWITpDnoIERa2yYQ6L1liWDFaGWnM1V7f3qy/crmu6yJTEUnwsynaxeoDnzqw5vUgir4hI+Q6EqD+2+plC8ulthCsQay1V5UNfGj/Y25xY7tuttenR0YdprfS3Fs9CprwnNIIcQm1WMFktm08pJzwGkEcUZXwExrRRUd9Merhjy9DzGLhcyJZjpNIVCf6yIvV7wN/a0jqGTv1wqamP+j/b3d1H6Ta/XL6b48pzlaxmQtaZL3zPi5S8zTdkmrwgYLx7NXwmfhjhd96R2W4LQLoZ9kjL+xKHeqw27jgpDy1T+WGbTp7+RHnXko9AnNUGGsMPl2/aKDKNqtG2rP8tqyjgnbDN3/JI9bj6Xuc6fMXc0/FFMPzH1lee9mstZf4c1lqcVxRxpjorpihDOZiU2Nducm0PuhR3ocknRpoRw8XTX6ZcwI+Rs6hKmQw/COyu+zXNOkbmgWb50YM1Md85kuzCga3mI+yBfTMXgYjU//eZsKAtx+L6505fGkjwQDsDJRDyWeg55VNvYth6c6/NzephKHr93qs0tFPKQloxGzbEjeF1GS28VTNIiwJ23ik+AsCiCH0Zj13X/teWWTidtnHF9BarwprzC2QmBLfheeGNcg/R21/FfxStdR5L7vtOWAiatxNrMrjovq4wEfHELvxDpbomeHSKtxAPjlxyPNKuDfqA3zyXGWQ1zSWXQwuiqRrvfAWKsSHZQALphwbMP7lSVY3HAqjDKgGmhTUnOTz1JloymgHWnY7ubA6FskjLyksEXDXJEBdWIFEXSnM5a5xp3teNxXOkoGFsvELyrlYcI/gY+WdtnVkuuX3hlRFkMpLlQm1UK84VriGXISJMizZzEa0NhVU4KrRhqFvONNtQDWHMtQZQeCh28TfOoCICf36PzKzTD+RDNWy0eqMnMOhonGZW6j9OI5Cf5QqHVl+KAP8iPigaYTIEdpyPMAyGrU/S3JdXiNhA4JnpfVgPLwZGpD3nsISOgclzUfvAxa/YNXZiGtll4zTsV5Hb/T+lACHDWefX1ieSJlOsLhY5P2eVGnldNJ8SKxR8ZNdRmuoxsAZsOVYnwN43BIJOJTT8dwyv8olgDtfN+lqUAzKIy5ZNxhb+/2lonbk2CvAqEDoiOqzBgz3ipUaaQ5H8CpA3JpuysDv/zGO6lwuUzfwNTB5CZIGrcBMiZMpD035NRNWOa9eqx9LrT9Qp7SNtkdaciI6NqaP3ig8yIGUUxyg+Q9XReUYBeVGKy8X8O9uLztmJ5SAvjxUe+/gi0j0UZgIzsmhEoIHlBlppM6pyTecF3YM0EoFunXev9LxYPqQKWhbj+hu3ZeAsCKAoGB0lV7Uij2d/x0JRqxmRYBLzWgRivdnyl4ZJTMJtZPH2LiEdU5j/20gNS7SY1JKQnw1oIhXeRZK6IREn4kFZMpMy8l3CLlzPLF8dZQTnYuPDguZHhKKqwJB4ADDW8VSJhn3h1i+6zorDzgv9RlP7Wi3N16dgG9iQmwK106EUGoNyRDO4Kh4+uTMySchK5A0IsvjPVDgYgiPJ+wBR0UnZwrfus2V+MPRLS/uM0+n+W7brdLzGOIw3wMM6NbRC7189vl3rzZeOzxahHA+L0sCKzLJAU6y3Dt0u/PgczMkga2A9kCLY4g0yMXnwjc2kQDJsUJXp9+hPwNeUrotfColhiJZ7o45f4abOg+XkOs3G6kdEh6XMDSlRlMQhoyDV6EYACXol1VxML4iTB/5mMXh33FlrIl+wqmVIDryjqN8R0NU2uyhXw0l7Y66vE/VuEy5cdsK6TsrrwHjyv96fWe67o5n7BQW2LjJDHNHg4LKIRbIpjnclnlwliqQ7pyVJZfNdFuIw+99ZbZ6p4/Mthm9g5J9c7x3DMDEWxaXzgRHKZChbWOZJt27UXFnQ5K17H5MCHNWpWLlFblcQKd/aK/oXgIqwntt2HwxlL5rzUEpYdI5L/egY/mZ9PGprbIV5jvKyA5wMvdEEn8GfXqJoJIiZQlSxi9Ey9cufdYOmWcFExcM8VP+mVb3nKwxM1I4HXYLCAWzwyKIusHLdhRExwNamr/mAAuZgYeoGMv1KS85Xan2WZAPtUtAqRcCyikruSWpuOwYvqHiaqVgSO+JBkckTQwVwmUyX1ln51tv3Xy0lm82p5KX+np+90n7qAsraSO9QugGMEshUry4Tzlr5+DKNBmVs35yanDiDykdW7d2xtQWjtv4tQleSjPwc+2V5XjOjfJLRjwRPjVLG/yw9Kg5O6Q/Y597MQT15Jj/DnRKdiMxIGSMAX0R2O9wZxRWMvNZgQqLrl3yPeyRoUVZYkIBHP7sLWaQIewm/RHbaYSiN5vlhzMhVqeJHGGK7t07iJJr4pkpgV5PGd7lwKOksa4DUC5RtVN2bnRsST5WUb3hKJmQ+F/6Tu/GVrTavZm67Hn+9Sj++s9hp4l4B6B8HwDLN+uQpxBspN5ystK7pHpP+gIYW8EPSiFzyB1/Qy7a1uRXZeIepkqUVn9kdyFm2sTbYweFkZCVLDvxgJF8ddXCJJV1WVBJvIqUwTwW+RuA9vKwJ8g1mwnfJ5X8wc+GFUGsfFX4XQV7ZgBuDD3A9WLAgG+by9D5mB9eBmCNkxO15YkBYcrmB4d3kO8dihY1RrTVOBtVusfDm3ap3oKqYVKPmDWmVbSVeWJFbrGBQ/lmskLWR2CaogUzhTbYNTtLRHHl/DAcL6CjOexy3Nhb8G0lYVHvnMEn3MVqWezz8WuV1sjSvb4WZmdTiyKjwg0Pf+SzYAxp8HaJjlj4OH+yw7ShVmkodNF3+nRFOvRj1jd6L+HnZFVW0AkOW4VRlFrqdHOEBy/Ei005fwv0ZL6kMQ2bXzk3qPcp0V6ZflczVEmMSQfaercmz84aj7bxqVb2amPVkSZ0ICAg9dRcBWD8g1Lyase9zW2IIPtg/jt/IHg0tY8LkQJ19YmFtG+ImfGVj2LU/hC4zn4cmuOp7oY4pctPkG6dMsWtnEREC9eKNqWD+FiYrmZbHBlWK3eV5D99iZoI3Jg5bS3InjzL+D3mpK8PHSYeHS8pBBb1zOA0NZRZKWDZULnLGULZRxsrt0Dj4DVBLuBpUWiKWEp8SuuxyNtYSwULW8TKnqZIco2eNs04xppB/zjQreykfnz982R9jcEuQbkOCM68zLCstT124G4fgCf5Jb5EOMU8hAPAvSnzBEaaerh51SvZzI5H26AfYVNeoiAApew8dKWrZhVywxkrhdijZ6c26p+tOTzNGjEFx4cHYdKlpAjbeB4rpOAPH8TVybigZsMWbXw66MjJuEbCyw1+P4p6aE3YgPpxvgs7C1ofyUX0cMGNtz2daFaIjrfCu8b7+1pV2LqydASs/JrN2R8W2vBg0/rFAHkPQg4qLfFh3x48f3y4J92T63iMngW9vEOPM8xTqgfgcArrwZnrgkY1PdNjWxgnybJjmt7smVw0vwOF9my/OP5vEgd2Q8MsQKOya5BnTaPVPfLenJjfhvRG99ssusSi59BzFcpcLdyAql65UWiRFBlsfUlVQ6CggAwBmGAMPo1YMrs/Rw5IuwEhG99AkqSLT/K8I7A0kRJgvloqXhxwJJHlxyVnEwklJI5ti1wDrU2FLrvqE4WqFHlDA1pJ008GesIjhyFSSVOPLTp29WQqemjpSA+1Jct/GOLnBAziTHxSOVH4oCbtIhdFFBqTOO3MTID1jAkBI3eVbCIvu5aECiqimHo8IzFKEVuDFOg6wTI8kZ87kpYCp0zhpU6Ev/C1vPoX6Cmx19KxG1BAqhzEOFx6sQdxqfwNEHgfpSA1VNJJoKg/6AX7HyncZ7hMpeg7UJVdM6hqI14tomC33bTGuvQKP9Yf9GFs7dNEJFfuX6IM9QJrViulzdiwfkizYmjlSMqb4DSaY72IeTqlG/rGEH7QxTi+PkkTbDpUOGBlSJEF+GukzgjXv/Qt78f5R6oMlc3EuK6OHpR5d+7dlc7zV9UrK7jXmxNKRy2RnBTFrEwSCYP7w0PXrJIZzOM94azQ6xHoBH2tmyfuljsrM4SWU3NfModnv8y7FrzEfW/sXPyohEGB7fEb6ieulqg60XzI/9ttww0T7tpruiMjvDL3ZRvmCltGAIW4lOMP9xq3qaYUokHRj4s6R1It204jjfxLxKyvnDSrI0i03hiKl+pQl2AbkkMKEtbVC5webZS7y/exp/jrqWu1d4KTb+8GNUxI9b4UmnIXK2ABC7k4CLbt1G4HX1+no6Cg9Y8FUbTFhD4S1EMHtPCIwjsal0pobWvDc44FcMnF0NzhFSDf+weJyqNVe5qpWT4Z4zKTiXuLUFB3An8Mtyg4waDj+EZDLIdJWZLvWJjKF3NDmhYyn0vArP0JhPA4w63/FqWJd6xh+JP0LxfQz5VVCnDhUbsTdknfkk7VK8z/fPUvPEXMZVmNG33nCO9WAN4WK1vr1ViBhA7OvKQQybU5HOUcfr3PUzLn3aH2/3l1OP2oRCePMKq5iG0CSDG7NhIKA2jzHZQdEhKep83y2RUmEa16Dhx2StlRRMd4FLKDMpyaceEMF32jtJ/n4kSbGIKhCmWcIhBA3PtG07980+0IeMXHIHUNeW4oU383fZtvLqmoagH70SmPLG+KwxN14UqTKVjif3kFGMILrJ+jlRrC5zdCgKBFeBDECA6oROh6xuHW1Os/x3Ro/a3gFApaztKRXoVLkiY/PjmCjoV6x4yvFAksURigYHWIxE93PTfX2FO8Wg5F03Wj9DsZyTIzbTR14g58B+3bxpf/F2wYeSUj+iu43ZdquRXf/GTPfv0+0FHsFEnTLQVTFeT2FR8mitrlq0t1KW4Evoup3rThW0Q4nBIID/WW08UTFA90Un3C4B1hh1qeHpkfYWex/vQMLbOSTPpDCni5hm78SvKPiBrMTZZ8sUZ10Dt5i+Y4U5HGd5e7z310vIM2kBlhwIG0GJs8two+rnjABKpZgtaqS42y1Wis1R1+IJdmFkJdgmt2elr7+I1CDz2xVrCf8x46CNOUTFNMk4KxweC/56XkPB1DBnUiEXLBg5XgfvTfWIIG7SemnCAWe/Umac7dHZXtXBuHfbPwDIgUpNzz/el93sjlLra3RS3j/GTEtMU6NUyeRKhFPTWaRuADFuhPHRBFHf+DCV3ayRhRY70IUoK3ofWvjWjKX7mSBmmKeONxNg0xX/8Zgt6ycLRDDd+bKr2TNLdEyJAm6B8+dzoBb+GlckbdPKStANuAK0s1pKrR2L19kQ41vk1/nWx15ZShCiuvHurwSoHoBL6DSx7Io2mBJbvdg1W4NS/rFOZGJCxY8al6gUqCjxgTtD8o5mjkTDczrfU6/31beLW6W2l1Yu9VY21RQDNqYSB5TupVH14dElaO7RKOcgk3ij+9Dn2Nzavq/QChDLBlT2+Xto62e/33+Vv3amDh6faOFn84u+CuKSn+P1yaj7NJNv5jkSAtGv52G4lILCOs8jtB9jrKNBJXeNyEPcyJIwPKChSihnEhClk51Q1UrV5/fWNMkCkH0AicpLDpSgCSjK/32x2BbpHXxSsvah6zz29LffJ23mao856EnIqXJ8WNvRhdHkE2bTDRmk4WrHJ1FdlU04O/gN61YKO8UgS4NeyHf9dDKmOmwyw+R54rRn6cDeQKYspVUllHVLMj1Qi/IXcYQEC1Sdc+tFqaOGRs4EAJIeUBmEjEzqFxsbIDY5l8NS6GXnSKlObRf8Ek5QrlWQ9nb9BxHEbOu1rdUs3MrHEFa/28KIPKdSsqUQevgTX/D4+x6t+VL8/Bm+zm1hVmRvmiC+z4rXIYn7SPBls2zcWb4ukiZoUVwzHNMuYy5jVf4JSjfaQdIdDLBX3MWh6iiqKY9Yd/rLaz30tG1aXv94PtS8t355I6jEvDOMGrH9egCDbPURBysLBTJDrun+1NhH2NWoDc5iPMEbMCPpj7rf/3OQq06edPyy3Vc5rL6Y/tPw6owcJMAQ2Oo59NCP26m5rC3ypAh3s3g86gJzkii8taGkIsoImkiI9NMLnFcy2LuCELuHzO2KMdx23rJmOA8+Sszinu9lpWvBBw058pe8Q9qGfcrenoCYjUTtgXF8tLEAbHV1FUZNylPKPjc0ccXRXymTQP0EKUlIz6EmHSnwtf4cqQ0vjXc80f5xcuYtmwYMszLLkJcPjOnA7Iv4RXlVhPM61rmLwkCUpl4VgaJ6+tPSV+U2H+Sc03AF60K8JFW07J7ZHOB7KNut/RanzvkmBvUrJ5EENBTcxiBbzXoZGsBpB9EsygS06MQU0aWS9r0S/9yV8ZQhqgqD22Ago2Qt0ASLELIdYfWBpaAsXQENoZOmL3IRMrOPGpezaZoFboPGw925qthTObmXia9ytREo9bWJgPofYnfsrrkHCThbsDX0mHRm1ODB5anVnU2qq1GmBl04Y87HZP3rO/GRTI669/Glek0nEcCJknMc0eKYEOgK4b1K7nMtOA0huHZZVQbnyhgpVoVvCjWTNYn4NXcENz6OUTgDzW8ibcuHqCyQDlg/l3F2yqfyQVjjxygHljNL99CR2z7i1rXV3nUZXzR3/RjeiPXLFP4Ty3FhhAVrYzmXvQCDbDRgP3eOm5qA89NupqXffUyOA59j0rdnpwqjrGMisT4uvpyfaxeLiWfbSUTG0UVVaaMzDnPaGUulpeArYtMDYLU+I7T0zVkyUtAdRQOZMN8aX/6BpL7xd2NqTbM6HokeICYsoS/+M9xYEXj34cnp8OA/UCxaiXvvCwZHt4HCZmkVMMUo/BdCBQCvhsCTRhLiBhhk8xcrjE8fl5frk9ruFg+4/aMet1vy3hEva7UV+m1GnQVI5c3VH0ZUsp/FcRtSht/n3UtKz3iyED1loogIkSe+FWoYMreZm9bm5JJac7bf5P1jczsfVN/0xoHRsK+c/BDGoYEtUsTnB8NlWuzGWz6MgpURf/KaNR3aRsZ061dVK8ZsW6+IpHVwc3cROBOmaA9gnbHGRc3M5du6R5GHAemU48s7vXk/fcduZ++B2DxAKLML9JnoK0rlrAYnWfpH/kHaZ0tvM0HtWy9t7Eli0wCBEHa5Pkm6xMZs19K9LyyPoWd1WZ3/3SgyOx8Kz0FmfD6EuHzvcnrE+/ChbYf73gwkypsXdIyf4EK/OaCQ8llqkCWhgFtW75yDgz0H39YLti3Q3puUzGf0CuDpSr+9LyzlQnu9zvTkh7HvRdkSksi6q6UzFDf2haP+ivHysvn7/JCm+6LOAp2rzWBzo41xDrqcVgZ+3B4BDkVZcTDfvtQJkWeYJM9+AkPhwFRLpB5enEddt4c55bScpUlAXXGCDX7+RCl4w9hGnq2Xg0OJnlzOuPSVRMjw/MZyNJiL+4hGdD7nuC/EdTrKgwGJAwcENfR2D/3ZN8sBGS57JVfkKu4x+CgWnuXoS1LwReFMctbHfMkHPevZmnGeEb1bVRTEaDvSuyvlBvmzMw69qXz9QYSAnsvaavCXh85wlRyn1InCdjVhp0Cl6ovpuGLfs/mn3U3iIqAKfz/V1Pd2JL9qSf4VXQk/ip2ARdbIltKlAVuHYVTEiT059yZ6iwiWBuRrgLrMM7zGLqqHZm0HUVyVtCpiPFQIWC2FD12SSClA/oZ+Q/UuyD4qkOeeUBJhqpxRyd8RSSW9UbDVrUgt99GcHCpUlYZhPaFCzVcnCjGZy1SqyYrnbTuGKameaRxSACnOnzt0o2mfd4RvyzO6sPrTCQx3Y0qiHwlNm3GK/s0fvz9l/1s0FUlybceNRKXRCEUCxSJPKSJADJxCqC+NfA6ftA6bu9ypib3NUPGBpODWP07bU6ub9B10qeH/ZNtmrvWGQcld3HLM/z8pcb0GZl1F3vGldSqicUQAumoMg3RuehSZlJa3rc//T9ixP7Sj3hM71EQuogkvGY7GJCuH8ntcR9uuDpwpPLhQZH6uyNvQhJb+rVbqhSBGmWqcGXRuCLBrw+FBUWBUUJ6mMR/SUN9+aEsBtleIxKcf/M3d0SQfSEAZHLXX8IBvMBoz8Qwg12FRXpMN72rJMNV0P9wXRnMAu/yvKqPuILDRRWerLoTPVSWEb/B4WkKJWunkzeihdjMqrjgPvjQ/meVsS/fWhvUveg2ef6AY/F46hh4lHzy1m4G2QQNtAqDk5SdPY7XKLa8x4IbY7NB6jKIGe42Jtdm/srsSNoo3Z4mmVyHdOhdRM3v5AwiVe/b2zJRhJkgglCtCp2Z9Whjbrt6s1Msq/GCgnjL95OBZD/7aTF9w7IkNMnIDr+QFyYSZIcIIGjw9ZG1vTXEYIBrZhxSCxpexDKYcc9kdg+rkYaJ8d/3g35Tyrs9sQ52LTzEW9c6lQWtPgpmNmv0ihFZyfXD2667Ipw2tN07mAPenL64mzZ2cHGqJ9+C0e0PdI4XLytWd834VcOs/TTJ5Fc9hf1nJLpeY9QGI7Lz35orNhyeSrcgC4WFrO+UdtwoQIFpdWuyezn3/Zy79Zp/YNyE6rUdN3oJxbu7HYlUF78hJJ3Q7GnJkzgjz3nT9ysXHMqqq6lzkYcb8F07UAk2v45MQ+HSoVjVYp8BeiE+nceSVfHxo7VEr0FYei8PhOLGdsuGc1da0AZfpGBEn6tFKDvljp3gz3cdo7zWk8x/LgHAN6EVuYvFHh/RtJlucNLwbQgIRHwYFJF638mDfF3aDiS4Ghb2YFJ5Srqvw5I6rA93NzCH8/RdouxI6Qr+qSP5Du6BbzXsCWxc3Qdy5MCRPELuAxUZzql/6i+oUcsZLuDab8Hy077YdBSbqn29OOWf8TmkgV4LLZ8yXQdbGL34t+pmMAVYkXWVLJlGXd//Qgl8Y2qRkXxFlgaEHVfsO/qp4Xzw9M8YFS4cPlKfudBWoERMueQS5gdYalTvRzrqeiKwkZayKlyb9zLX8cKkLJ4e9DFkNyYY6gvJI9o67Y7VXSrCEIivrlB0nOh301A9cMedOAYYGJsFjmWc6LKip+P1xiaDr8bcsQRzbG08tVNPUFp9kX6ELNM6OmwdYfP0Iy5/hMkTC717jam/EGAF6rVNAoXLLWJCJtkQM0k8lX/zr2bFY0wXLD6ytRZFYhr8HmvJimK6P0sYDeowyei/QQtmhdFjM8VGo9qZBfhRtqQyhTt4orJkEKZCJNp2SE9lwkOlQbLpP0Ns9C8QQYxLzp9eC7wgc9d28XkY+gIiyHHKu2nAIabbjaTbYmSW3KKxbcr4vvI1JR7amq+eXWidZcyDcHEEXYDTVW/m4BJT48UD9IwFQLHsKISEGHqq2HYOs+HJ3rBMu7pocl0Vy0IyrSJnYROpW3LuoZxd5DdIkKzB0MYKVjy1d2QQ1YFf191uSw6R6b0KTWlOsG43/m2W4XaqAuUBMFoFCac9XqbqpIxPb4eo4o+obExpzYnUXj97PJUeslW6Jb1YiXYSxaLcaeUaTlReFD5e4+OpK4q0yTxgi/MgzKFoL+Vg+9jgNtE7n8faa22Z7+dSmVgC36YbvXwMmfF7+UW+YHKoYbmlvCjJYPSp2AcxS3/b3W9byjrGiIYBa2E0NnHSnyZwt6bSny9HlYL3sJjhzv31jfQjvbDUaI+s9goF1rdhpJlEBpPSKvcmo6pjnox7tZrOMvXsX2N9D2hXyrQ9Ienkx75xZa3n/D3jvIYBfqtzPQMm5U6nJ+/jDiIZhrLF//MHnhuNQCLKM4DHgiSHY8qUehQIbfHVqGhZC7NO9LeHGrG/HUROfpTdhqxSfnOUnhHJASd+j9ke8ZFUjEB3gXA6VxNchmNmpav0/gfxOstEfVDBx/d1CXBdoCoNsGWUzcGq5suXahljtISl7kOJiYtpBgzJNSxYFBy5ZiJnWwgWoOe2kXbZ60jk6RP/ZL5mlL6mjQM6rViHD4xI5hJziegzbV8G0oKVt91TtG3nvSVa9wpkuHWzPCxwygSMfzpbCCzSD0n/VbAO/ESakkD1cJJCm7g3ewCpDpakkUS6wmzmqKf693RNuZ83YVDQt/5zJ8E3QJVR3Ds5u9I4OVgPzJ5mI4NBm2m3xkgOEiTS7vSb/fEY0JuHU/xL0jyx40TjeIOzJPR9QvU6irR+jvwBtsSsfc8o0kKI3F7yfuD3NJpFlNHfWhyw8j8vY1QUwxwSv8iynemvyhdwK3GvMhdUjweSx7XE5AdQZMq1q6AYv7LyWGnRX2M4/vyv8XhKYapkoVYKBimnLvEnz7HZHWrJnBIRXcDq0PDUcbTfELd6k0oqaZ7wNQ7eIJjLHMgHsMHyr4QaboGWKevFh2iTnz36slxH7V1g0qp+9I9RRpDA+K1hUShI1mjO/Is13q4i4lrUcDRJ4RjGU3ho9XB06gMiNDG6jnGK9Oex9jUOdY3iw2YXmJ6hgz6jmtiTE+LZn/qL/yI6o999G9jOg0MO6C7tNwIwcyW89WWpOdOMVPtHYiPW/ppT8E3sN7T6UvTA9CR0mCIqQrM3fPcWASEISBaHEz2e+Bzvc2W7PjJ0vdMbffOaznejrjuGKx+GHcCUy85cTf5/UdKH52hmBUftLYfCBxiSK598N/nXi5dAHjqpZQMP5xEms6XinQQxog7y4ovs3+G0avwXj1IK4yzmsYbPPyRe42IkNpJGHOMW3zcYx4+UmbSn/RZlutp2v4uCeGsQUVL/p453YQKIfKCu5XH1FI7/QTAgdKCWrycDqFA9HuZqp6gJtnuXz6fZOqoL/vUeQwzJUuSvRlhayhzIZXC280nwvR1unFhf/OCD3Kmn5bFE/DSLqf5nQyvhp6hBri/sxjfHbZX1guA4k9Q+MfsSyJfHe3rzWpDKzh50TDVlpmOYKrklj2tJsuWre7TEJsnAaqYntTIeA17i2NoC0P7H7/D082HeSrf0Lrk7tmPQzaasgPvnVenz5YzFcwdGHxZpqhAoAOpGDJhEMzqTtBfZlby7IFtxKUU7pBdpm/bt2Lb2QsDDTebEKhgMiUyEj1vj/dQJ1kEIczM2n+a210UvNSaM+hXEnSHbuTlYTFMkb6HsnguZNx4X4vHYKlVV4VJDX16V3wkf5lNUq3Ewk3WMyUM7ujt6q+zReBV+oiWxsL2n8HTzdmdKiho7hXRT+dhbrSIDwiYVkla0LCh2QUH7j9vynCMeNfH+jVOFPppYmnbgCVeCDxRm+6GQHzKFl5sLHWfzXmq7/ujm9fxYbrLHIBJ6r59cV/5pjr7OoTfy3DhEMkdVZz+B03M0YmWUPZ6PxMJW2pR1SUhmf83y6dEZVPT/r+sCUMG87Kb2gqNHy66x2CwDpe/M7tFnuAEtqvOmx2785lrG9ogw9Fzj83Ml7DMIcHnTgXc6d724myb0JMvtOuRcrPJUrCaCLF3mwhOgXGXFgA88InYVpH/xOifzyoXxeExRIXyyQeZH+nBl81w1H87mRMYDeOJ2agDziI7mFdnLLic8ddGyLnb1iY1jP7X9OCMhf/kOueipHCWc4WURSAw39eAdJeQkGLxkxA8TqI43G3WmWuDsAhldw301l0JZZLaSudOCBRIlGn1+hkcaoGSuDpX84QQ8SldRmxYzhzcSBdWceQlB3gHREbC7gtTfqCdYqL2stghf9pzpxGxlmKkiVuoArc6ZKZ4bHXdLDCxJxNxDXWJY5lKkuH5fMjqavGoLWTsWjU/HxzjbuFfnpFEsKJ5ej6zeh5p57hE6HCluXDNB4GlJQIr6BLGnkRVcFF5Y7FpIs82A+ZNEKmJx49pImGsmlT0nudkY6zVrplp4aEy4vRbGjiDgqKVH3E0mQBcqplxmDe/z9OzC82ttJlJ9ZbsWa6v7/1iuecBCkoplIoJw2b9t41XzQffHWq0OIkK8mYqOmPugF/cEmPgxWgGYkes/n82aw370qCXVAMdn2bV+2W2oDdpbC6MIFMSefyYt1m95MLO0ajybgGQdJQaVoZpn0BIYeObSMcoSKBG9sTBWaHOjDFP9AFvLsVdIaNmyz2sOgu7ncy9yLSjN264xZUcKRD7fFUFshsV2GyyRTy+qEXWdefB1DYcbotwWDJD1oItEfMmnRFE8ZbCf2R13OBn9Bt9qTq0Z1cgyJvgJbxoiAvurQc370gwmdfIZjijNFOAC1nYh151vGC/7BO/dXfkaReNBomXfrK/2J6XXAIfcWX6BUqrxsynbUocp3SswVeYVQfE0Md0dENn8jqAMJuAgdMfjZhAIXkTtMA/c9bVSWRXvr8+hhUJY9s59Wa1yMW0ie5OHbsOCIrqRPFxr6+TYNlVXiMqIFwL11pm1tgjU1JCHPN0SKKAXBpNnwQ8RuVkfbgN+7lgdX3H7ORrNjlUd8h0z3gRk/jUa2U83cTnzYu8u4Hvwhbaq1ucDyed7sixpO1ueR3SuAYcoT1bG2Q8/lyeJydNwRAtS2RAmYJ9boqLJZ6YciDLBHLG7qEa7BBLtNUf6PI19m2O5sLxFiwNJx7mwMqql5SJI93qzskw3HxfwR1Ik+vYu/1bO0iWTv2/Kz8D/GXA4imAnb1Ftz0nF0MmE+o9R26sNEscKjonhw3AuPQSVsAsx1tE4Cz4yZyMvjOtgPfreOVdPY/3VrsiGcE1myp21zWVH/a7gQAKk8KQnxIWvr9NYd3ItuH4vD89e0b9MaVexRsqjxHMnbuFjA+0ZSiJBRGkt6yXrLIzRemFrlzqgo1Hd42/PA8Lrvu8CWyx31R9Wi/8h/Sc1gSmzgAyD2o09p/+NkNefhwzNNWkJPpKftzcWgg+TQovtuqOiIla+miAXKZ6y3Ez8JCRWuypWlInRTvEGZiOBO/j5QlqwbupQZNrb67wJ6N/fhk+KaocS3/c1O6TfGn8ZWFbH8PNRhVqZpIyBTosQ7D+0DjK3qvqO7IkOgHSkQ3NXGIzfPNYupxx+BUtD6vMkKo4m51f80fB1dJGKqsHuvQc1+3bXrLzfL6z3fuy1R8/U+PHw6rYFtXfuDPDD20N7SZQTSz8C2XWGoz4Iwdy5BBjCKqpoeKVycgAKWB1suSDEBqC7XyzT8AnHjaYHfRMH4ERj85pRYspQ8LRk3KlHadRq0ksG+AczbkgGyAEfjalecvy65kc6doFuXjgxx9/ZA9/3EIZ/VcTKNkzLZ8HlichkdWdfVBOPpuqobK+oeT/KeDsLZwfQnnNfef5m7vsd9uW6JUW/3UkKbT/ENbG5o2xzdMqV4hA99AFvNYE0QGDRJgUZCAOm0Y60/yjRnOoAK4MYqTP47tf+kuIYJEbH9in4jV34toPT3pgfQn+ViBipQKwww3fyXS5uuuGAKnjrAGl6aLk+eGUdSgjJqRgnh4dHJveLRSgWm8a83PboSViqvXlbKraJu5K7eHM/4kUp4VjVKF+lm3kCG9gtJoOwbfcK8l6+JduuFriTDU+pSS4CnR/HuTC+xvsQxuRRzN97GMcZ+arxPNdGfau/65mJdwlNJ3fZ2blAvxt6+7pwMNJCULE3FrEsqPM+gX4mS5e4llpHaHuVRKcYFSxxRU/MoAtT8BKKPeWQ7mCTnXu6ZjOdLeOfdoL4KxNwFQoRtbUBn1YxpotG/ZSgBF3OyNtnRvz3/US4nR9xz2gbSx+xe+mK+iY1b5m2IOlw2MbtFK2Nfb7PRmCrY05db27cguEFy+c3Sp+ZYOQjglHxdgVMP3VSZCmacgcVDLfUmFiiZtAaDDxd5j/JrhiN4VnBfv0zIZcR3o/ZqPyCqY9M8M6y3VUhRXjD+hjYGvCS9C7ZDZzYe3kpX+MgDfQlc7EX5tQd8K2xpGyp3kgqMCnjwQP3QP07t5CdKh8oBEg+n09Q2xdBot3wxrkdGLkulcMwy9aEdN3W5cDZRxhYrS1xyt4wOGDHTyu/S4+F/kUf5O7a0e8XNaZnz5UMO9epx79G+LHAdkOT93wmeGn4Yv1aIrbtKnyrofv9WPpCm1nEt76H63mxYTOxS37ul2dpJv6ZXfkUFV48UQIjq3vvYuEhj9d5MZtXkACPb4j12CdXJxCsUJic3dr51HfR7QDMuBOAwXRryHQqmXVPSk+reruwX+ucn5xcw8hL/t9XizJeJZwd2pUW0+7LG/FZnSN4BQBqG1GZbNp1qWbHheucLqgD3cwjuAMqFIG9gJKsmP559OpjqC+FrPU/KJB6WcORl6dck7fsJeVcPDYf9e+lIdeT4xEPd5tutWde82Het0BRmIiTP4QDdLpbtuAgWj0k6RRy7eVbwuwaslSBkdUfTX8jcIu93VedrCwjZ+K6jRjeJrtTKFfwVewbXjL0yt8zqziUxckuwZARKPPgBqC6kQPw96FeU6c1VSHzsW7a1B7hXLh7Ecnt45MCNCamiuXYF2271bmcSoHpfsIX+xl9wW1T938YrwhOPKTFyMZOASyrkuLS+XySFIVIvvidUQQksMe0wWnGQ/IiQS7mtb0x1TVpGG5Fr0RB0blcn8giXsuFiYgcJikg04z8osybcWxWOnV6t66EYvm12hBRmu10c7Hk3PJdm6EnlU+uF7ib+fs2YLC/blqtuzOqMxVyRQCYUj9D92CkX1jq60yYvUJStXiUI97Q+caJSCD5D2svRkmF4wTX7FDB3mqpDmgGvw5OT3YPUMEnKMQFY05iCxQn4eCHCeDBqWQaWbbkmMGgQAu3g7XhLUw6fVH5q3CG1WKdiBU/jGVm2JAkICa6urdhYL+AYG9a6LCmQLTTG3jH2c02cosI96fj32ooXBfXbCGr57pDimtvU2MXGNTsJnf1N4EVf2H74fX81yWsMki7w7EqFZWDnb97AmNZUNkmXtM4htxC0VWyLuSskWLoT/6pKdQ1E1Yor2M/tlpf4BRjlnP9pTj6XWlmtTW7io8f2bx5E4KESQTd6xJ9ousBTqLuyHFbjscrRxJ7ikOSlMN8D5JQ57U3SmcJqq3yk7m3vFjm7Psf3/Pif/v5VRIeqGcLcUHllB+SxdFRjM/WgVtqz+s0mi4JGnk8kD3Z3svsx4QmtQ2exOvlxd93c/6QcUJY4fvwtSNnKz4oSNuQw5zq64qfKyDCjOvJHSI9j8LWw+EVOrLG06sgSKDCDI/0MdVx8aiQwz41o9Yi2JNhvMKnCnHZoGVXgzbfNRlQptvrblQDWp9lzqSipgwr3PAJ7X/6+ZKzW3bsGtWvppI5WiT38Kpruxzs4iaw7G9P0febWla3L0tu3MmdJHdd/mzlfFex80pfpcCYpydIqxlT8ArepBPduJBBddpOGZ/bbMtwlyAuE+BCoqg6JbsbUbtxKpOkKNCFkWEqcvYnk3YigPgrhHhI7mHkUGxcVqQSL/kudFKq314+s4uNpwEMKCPL8CrdBbSKtmtSynZgW5XSOh3wSd6CltZM1PpQcslJEh0dq2pO60akmycZTs5ac0Fib99Fp5RVTUKTPflX15462FNYA2oZeR7nuSyA/7Jr4jAHGNSQuX8mxSyP3S/50CSVlNHF9PnO1JqH+33Ah6VcRQm0qqFPeEPP2z4BausTxUCLlfs5ZiopVgEBL1TreeRQAj9KJzNMYJ/Q4+bLrz46NIRjlJqA5dXxN/fQMD4t32ZGhUxQCiQR6pFnQ+hnjGJeA88BxG+d/PTmnB0PLl+6fo1DtGjXK3gltHwdj4/f9D5cq+bvyDcq+1xl2QRxiIHZcqhEHOiATzZFCoemHGDx5BP68uq0BlX6pjR+xD40TZ9S0YNqfrCArofbwPUoYHCZiRaIjvGha3L4hmLxQ7SH5YA82duihu9Ffx6hLmPpOIgrGJwqmTa1CY3o9WiggqO0hwsGX0+ZQ9XuPftlEC0wkeh3nWYECAt5it0KV9GfEv0Dd5hkHcYUq7zDTFqWnt9mmflGtYkuunPm4UNxz7fs2eXIq4lfrl3AwXQe7efX8tvv0ac7TrOgDiia1AmX7JHFB47UljWBqbcfC6BtxArW38IM/eMkPS8vx2Hx88gtg9pFJDDVhruSugoBWrdUk2CN4xd+TY/YOHc6p10Uwbu8CcH+yIF2HqTYAIuzG/VvmZ2jMMnS5bSEZxT9Fuq0+rx+1wDD27IBBohySdCNRaWs/rzWWxR5csYpyNmr8Znu4TonUC2EyzX56BxynzPqPzn5nAR9tqbAwsukbjqnxnzaHbn1rDgGhDKsTPrsiixn/6MD9NDwsvgOC6uHWuCz09Wzfqc1ltYr80CYDy2GI1n6naI43s9cYUiT3FzDSyeguC0pm82MyKmN8AXwEVWQEDRCR/spekPSJVNniNHlHFyTKGJ9AKUko+jXoH+zgciGBLATCtCJ2UQwAbBzX/lDXauvK3T8cKonq8QkLtBT2ON463/Z6u6xLD1x+WP2ybfrVKy7w1WlEFySzWTdfop8IpeKvF/W9MKM6/RQZCqwEUJ576ab/Pr878zrykKo5wNIx+JVaaIVwEp9TaayWnp2bU7zPAwu/mdNVRmcwTw1lDrq2LQiYnFpONqdPDrxZRZzQrsLu5WN2wqgxAcF2aXW9ZfRKjr1NidgTV4sovbE/nSWLpbOhvAf7s8d6Yo7Kf524I/udv//1YymZXsgWl47BKFvuwuO+D3gugXpXDDS7WT4NcdQm3M9QrbCtfesw/bVCqkg0122b9unWYjTJTaKo1TYuiDTv3D5E1Y4P8jGkYVodIjQg5kSXjI9l1v/jQYFS8c6WVE+BJsB9woamKevVvoQWFpnBfH2ek/YkyASy1vilTLH8hFX+PXipiMStp1JAzrNTisDNOv/45xn8KnLBFjgY0ApFUzQ6acZop0oqaXA==</go:docsCustomData>
</go:gDocsCustomXmlDataStorage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ABC5E685A208B4B98BAAA0F835D5F45" ma:contentTypeVersion="9" ma:contentTypeDescription="Een nieuw document maken." ma:contentTypeScope="" ma:versionID="f88c16d5c670fa2739de6df8c1b1d5fe">
  <xsd:schema xmlns:xsd="http://www.w3.org/2001/XMLSchema" xmlns:xs="http://www.w3.org/2001/XMLSchema" xmlns:p="http://schemas.microsoft.com/office/2006/metadata/properties" xmlns:ns2="2a95223b-a990-491a-a99d-8cca6856c4c0" xmlns:ns3="7817904e-c3ec-4946-bce9-5f74c67db7b5" targetNamespace="http://schemas.microsoft.com/office/2006/metadata/properties" ma:root="true" ma:fieldsID="cf24d359bbe6d0b17e08c29a1a230879" ns2:_="" ns3:_="">
    <xsd:import namespace="2a95223b-a990-491a-a99d-8cca6856c4c0"/>
    <xsd:import namespace="7817904e-c3ec-4946-bce9-5f74c67db7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SearchPropertie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a95223b-a990-491a-a99d-8cca6856c4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817904e-c3ec-4946-bce9-5f74c67db7b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7817904e-c3ec-4946-bce9-5f74c67db7b5">
      <UserInfo>
        <DisplayName>De Vriendt Maarten (AgII)</DisplayName>
        <AccountId>21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2.xml><?xml version="1.0" encoding="utf-8"?>
<ds:datastoreItem xmlns:ds="http://schemas.openxmlformats.org/officeDocument/2006/customXml" ds:itemID="{E0CA8E45-3F50-4C14-9411-60F99BE28304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EDB85C32-560F-4588-8235-B62ECB7F79B8}"/>
</file>

<file path=customXml/itemProps4.xml><?xml version="1.0" encoding="utf-8"?>
<ds:datastoreItem xmlns:ds="http://schemas.openxmlformats.org/officeDocument/2006/customXml" ds:itemID="{DC0427C3-2755-4F00-869D-D8B3EA788422}"/>
</file>

<file path=customXml/itemProps5.xml><?xml version="1.0" encoding="utf-8"?>
<ds:datastoreItem xmlns:ds="http://schemas.openxmlformats.org/officeDocument/2006/customXml" ds:itemID="{1B24D8F1-611F-4171-B108-816C3A558F09}"/>
</file>

<file path=docProps/app.xml><?xml version="1.0" encoding="utf-8"?>
<Properties xmlns="http://schemas.openxmlformats.org/officeDocument/2006/extended-properties" xmlns:vt="http://schemas.openxmlformats.org/officeDocument/2006/docPropsVTypes">
  <Template>Startdocument Onderwijscentrum Gent</Template>
  <TotalTime>27</TotalTime>
  <Pages>4</Pages>
  <Words>857</Words>
  <Characters>4714</Characters>
  <Application>Microsoft Office Word</Application>
  <DocSecurity>0</DocSecurity>
  <Lines>39</Lines>
  <Paragraphs>11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5560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Van Wassenhove Nathalie</dc:creator>
  <cp:lastModifiedBy>Van Wassenhove Nathalie</cp:lastModifiedBy>
  <cp:revision>4</cp:revision>
  <dcterms:created xsi:type="dcterms:W3CDTF">2022-10-13T13:58:00Z</dcterms:created>
  <dcterms:modified xsi:type="dcterms:W3CDTF">2022-10-13T14:32:00Z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0x0101003ABC5E685A208B4B98BAAA0F835D5F45</vt:lpwstr>
  </property>
</Properties>
</file>