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34"/>
  </p:notesMasterIdLst>
  <p:handoutMasterIdLst>
    <p:handoutMasterId r:id="rId35"/>
  </p:handoutMasterIdLst>
  <p:sldIdLst>
    <p:sldId id="257" r:id="rId2"/>
    <p:sldId id="262" r:id="rId3"/>
    <p:sldId id="276" r:id="rId4"/>
    <p:sldId id="265" r:id="rId5"/>
    <p:sldId id="266" r:id="rId6"/>
    <p:sldId id="263" r:id="rId7"/>
    <p:sldId id="295" r:id="rId8"/>
    <p:sldId id="268" r:id="rId9"/>
    <p:sldId id="279" r:id="rId10"/>
    <p:sldId id="280" r:id="rId11"/>
    <p:sldId id="270" r:id="rId12"/>
    <p:sldId id="285" r:id="rId13"/>
    <p:sldId id="296" r:id="rId14"/>
    <p:sldId id="289" r:id="rId15"/>
    <p:sldId id="290" r:id="rId16"/>
    <p:sldId id="271" r:id="rId17"/>
    <p:sldId id="274" r:id="rId18"/>
    <p:sldId id="286" r:id="rId19"/>
    <p:sldId id="282" r:id="rId20"/>
    <p:sldId id="292" r:id="rId21"/>
    <p:sldId id="297" r:id="rId22"/>
    <p:sldId id="272" r:id="rId23"/>
    <p:sldId id="291" r:id="rId24"/>
    <p:sldId id="281" r:id="rId25"/>
    <p:sldId id="273" r:id="rId26"/>
    <p:sldId id="293" r:id="rId27"/>
    <p:sldId id="275" r:id="rId28"/>
    <p:sldId id="299" r:id="rId29"/>
    <p:sldId id="267" r:id="rId30"/>
    <p:sldId id="264" r:id="rId31"/>
    <p:sldId id="283" r:id="rId32"/>
    <p:sldId id="30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BFFE71-B184-E624-C0FD-282E3A614E55}" name="Gastgebruiker" initials="Ga" userId="S::urn:spo:anon#602eff05172ccefd46360fd919d27715764a6b24d52afc463b7208be190009d4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56F0B3-B114-D18D-482D-EEEDC7676996}" v="132" dt="2022-05-13T07:11:12.870"/>
    <p1510:client id="{06B1621D-6AFD-5E80-E2FA-218D26E40B67}" v="475" dt="2022-05-12T14:06:39.955"/>
    <p1510:client id="{13F7D9CC-B873-9EF4-75B0-2757183E0BB6}" v="29" dt="2022-05-12T16:59:50.040"/>
    <p1510:client id="{2D908D4F-78D1-F44B-F4F5-F24C4B842692}" v="22" dt="2022-05-12T18:52:30.215"/>
    <p1510:client id="{CAF56AD6-760B-1718-6291-BEDF49DB6223}" v="80" dt="2022-05-12T13:48:54.918"/>
    <p1510:client id="{F021DB26-CBC9-BC3A-9090-ACC80BBDA04A}" v="86" dt="2022-05-13T08:44:04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Suys" userId="S::caroline.suys@cvovolt.be::92cf9def-a5fa-4e4c-83f0-66c85ba7c94a" providerId="AD" clId="Web-{BF031476-2E06-7F02-B08F-A65727DA4A09}"/>
    <pc:docChg chg="modSld">
      <pc:chgData name="Caroline Suys" userId="S::caroline.suys@cvovolt.be::92cf9def-a5fa-4e4c-83f0-66c85ba7c94a" providerId="AD" clId="Web-{BF031476-2E06-7F02-B08F-A65727DA4A09}" dt="2022-05-09T14:19:00.053" v="57" actId="20577"/>
      <pc:docMkLst>
        <pc:docMk/>
      </pc:docMkLst>
      <pc:sldChg chg="modSp">
        <pc:chgData name="Caroline Suys" userId="S::caroline.suys@cvovolt.be::92cf9def-a5fa-4e4c-83f0-66c85ba7c94a" providerId="AD" clId="Web-{BF031476-2E06-7F02-B08F-A65727DA4A09}" dt="2022-05-09T14:18:19.084" v="28" actId="14100"/>
        <pc:sldMkLst>
          <pc:docMk/>
          <pc:sldMk cId="1440125027" sldId="266"/>
        </pc:sldMkLst>
        <pc:spChg chg="mod">
          <ac:chgData name="Caroline Suys" userId="S::caroline.suys@cvovolt.be::92cf9def-a5fa-4e4c-83f0-66c85ba7c94a" providerId="AD" clId="Web-{BF031476-2E06-7F02-B08F-A65727DA4A09}" dt="2022-05-09T14:18:19.084" v="28" actId="14100"/>
          <ac:spMkLst>
            <pc:docMk/>
            <pc:sldMk cId="1440125027" sldId="266"/>
            <ac:spMk id="3" creationId="{35264552-84B9-838B-2781-149A1BE211D4}"/>
          </ac:spMkLst>
        </pc:spChg>
      </pc:sldChg>
      <pc:sldChg chg="modSp">
        <pc:chgData name="Caroline Suys" userId="S::caroline.suys@cvovolt.be::92cf9def-a5fa-4e4c-83f0-66c85ba7c94a" providerId="AD" clId="Web-{BF031476-2E06-7F02-B08F-A65727DA4A09}" dt="2022-05-09T14:17:37.254" v="6" actId="20577"/>
        <pc:sldMkLst>
          <pc:docMk/>
          <pc:sldMk cId="1119420525" sldId="267"/>
        </pc:sldMkLst>
        <pc:spChg chg="mod">
          <ac:chgData name="Caroline Suys" userId="S::caroline.suys@cvovolt.be::92cf9def-a5fa-4e4c-83f0-66c85ba7c94a" providerId="AD" clId="Web-{BF031476-2E06-7F02-B08F-A65727DA4A09}" dt="2022-05-09T14:17:37.254" v="6" actId="20577"/>
          <ac:spMkLst>
            <pc:docMk/>
            <pc:sldMk cId="1119420525" sldId="267"/>
            <ac:spMk id="7" creationId="{EC7F1539-7520-41E9-96EA-1BECA7842DF8}"/>
          </ac:spMkLst>
        </pc:spChg>
      </pc:sldChg>
      <pc:sldChg chg="modSp">
        <pc:chgData name="Caroline Suys" userId="S::caroline.suys@cvovolt.be::92cf9def-a5fa-4e4c-83f0-66c85ba7c94a" providerId="AD" clId="Web-{BF031476-2E06-7F02-B08F-A65727DA4A09}" dt="2022-05-09T14:19:00.053" v="57" actId="20577"/>
        <pc:sldMkLst>
          <pc:docMk/>
          <pc:sldMk cId="4204441017" sldId="270"/>
        </pc:sldMkLst>
        <pc:spChg chg="mod">
          <ac:chgData name="Caroline Suys" userId="S::caroline.suys@cvovolt.be::92cf9def-a5fa-4e4c-83f0-66c85ba7c94a" providerId="AD" clId="Web-{BF031476-2E06-7F02-B08F-A65727DA4A09}" dt="2022-05-09T14:19:00.053" v="57" actId="20577"/>
          <ac:spMkLst>
            <pc:docMk/>
            <pc:sldMk cId="4204441017" sldId="270"/>
            <ac:spMk id="3" creationId="{522BF026-58CA-3733-4E60-844183EFF1BC}"/>
          </ac:spMkLst>
        </pc:spChg>
      </pc:sldChg>
    </pc:docChg>
  </pc:docChgLst>
  <pc:docChgLst>
    <pc:chgData name="Caroline SUYS" userId="92cf9def-a5fa-4e4c-83f0-66c85ba7c94a" providerId="ADAL" clId="{51260CA1-5814-4C70-8198-B6D679BD7BEE}"/>
    <pc:docChg chg="undo redo custSel addSld delSld modSld sldOrd">
      <pc:chgData name="Caroline SUYS" userId="92cf9def-a5fa-4e4c-83f0-66c85ba7c94a" providerId="ADAL" clId="{51260CA1-5814-4C70-8198-B6D679BD7BEE}" dt="2022-05-13T08:45:21.894" v="8048" actId="20577"/>
      <pc:docMkLst>
        <pc:docMk/>
      </pc:docMkLst>
      <pc:sldChg chg="modSp mod modAnim">
        <pc:chgData name="Caroline SUYS" userId="92cf9def-a5fa-4e4c-83f0-66c85ba7c94a" providerId="ADAL" clId="{51260CA1-5814-4C70-8198-B6D679BD7BEE}" dt="2022-05-11T20:14:59.129" v="7487"/>
        <pc:sldMkLst>
          <pc:docMk/>
          <pc:sldMk cId="3883674377" sldId="262"/>
        </pc:sldMkLst>
        <pc:spChg chg="mod">
          <ac:chgData name="Caroline SUYS" userId="92cf9def-a5fa-4e4c-83f0-66c85ba7c94a" providerId="ADAL" clId="{51260CA1-5814-4C70-8198-B6D679BD7BEE}" dt="2022-05-04T13:51:58.596" v="813" actId="14100"/>
          <ac:spMkLst>
            <pc:docMk/>
            <pc:sldMk cId="3883674377" sldId="262"/>
            <ac:spMk id="2" creationId="{A98662F4-24B4-A3DD-C3AF-07E3E95C17AC}"/>
          </ac:spMkLst>
        </pc:spChg>
        <pc:spChg chg="mod">
          <ac:chgData name="Caroline SUYS" userId="92cf9def-a5fa-4e4c-83f0-66c85ba7c94a" providerId="ADAL" clId="{51260CA1-5814-4C70-8198-B6D679BD7BEE}" dt="2022-05-04T14:50:28.987" v="3132"/>
          <ac:spMkLst>
            <pc:docMk/>
            <pc:sldMk cId="3883674377" sldId="262"/>
            <ac:spMk id="3" creationId="{585AADDC-B43A-412D-E3F7-02EBCB45E423}"/>
          </ac:spMkLst>
        </pc:spChg>
      </pc:sldChg>
      <pc:sldChg chg="addSp modSp new mod modAnim">
        <pc:chgData name="Caroline SUYS" userId="92cf9def-a5fa-4e4c-83f0-66c85ba7c94a" providerId="ADAL" clId="{51260CA1-5814-4C70-8198-B6D679BD7BEE}" dt="2022-05-12T18:11:09.400" v="7850"/>
        <pc:sldMkLst>
          <pc:docMk/>
          <pc:sldMk cId="3459839732" sldId="263"/>
        </pc:sldMkLst>
        <pc:spChg chg="mod">
          <ac:chgData name="Caroline SUYS" userId="92cf9def-a5fa-4e4c-83f0-66c85ba7c94a" providerId="ADAL" clId="{51260CA1-5814-4C70-8198-B6D679BD7BEE}" dt="2022-05-11T20:39:56.727" v="7764" actId="27636"/>
          <ac:spMkLst>
            <pc:docMk/>
            <pc:sldMk cId="3459839732" sldId="263"/>
            <ac:spMk id="2" creationId="{EEFFA792-A9B7-B04E-2ABE-A2F96AC266BB}"/>
          </ac:spMkLst>
        </pc:spChg>
        <pc:spChg chg="mod">
          <ac:chgData name="Caroline SUYS" userId="92cf9def-a5fa-4e4c-83f0-66c85ba7c94a" providerId="ADAL" clId="{51260CA1-5814-4C70-8198-B6D679BD7BEE}" dt="2022-05-11T20:43:02.307" v="7847" actId="27636"/>
          <ac:spMkLst>
            <pc:docMk/>
            <pc:sldMk cId="3459839732" sldId="263"/>
            <ac:spMk id="3" creationId="{7A526870-F871-95CA-E615-E6E9CF4937B9}"/>
          </ac:spMkLst>
        </pc:spChg>
        <pc:picChg chg="add mod">
          <ac:chgData name="Caroline SUYS" userId="92cf9def-a5fa-4e4c-83f0-66c85ba7c94a" providerId="ADAL" clId="{51260CA1-5814-4C70-8198-B6D679BD7BEE}" dt="2022-05-11T20:40:14.332" v="7770" actId="1076"/>
          <ac:picMkLst>
            <pc:docMk/>
            <pc:sldMk cId="3459839732" sldId="263"/>
            <ac:picMk id="2050" creationId="{86BAE0DE-B7E7-C431-E69C-2D8C4A958B6E}"/>
          </ac:picMkLst>
        </pc:picChg>
      </pc:sldChg>
      <pc:sldChg chg="addSp delSp modSp add mod">
        <pc:chgData name="Caroline SUYS" userId="92cf9def-a5fa-4e4c-83f0-66c85ba7c94a" providerId="ADAL" clId="{51260CA1-5814-4C70-8198-B6D679BD7BEE}" dt="2022-05-12T18:32:44.315" v="8035" actId="21"/>
        <pc:sldMkLst>
          <pc:docMk/>
          <pc:sldMk cId="2766572341" sldId="264"/>
        </pc:sldMkLst>
        <pc:spChg chg="mod">
          <ac:chgData name="Caroline SUYS" userId="92cf9def-a5fa-4e4c-83f0-66c85ba7c94a" providerId="ADAL" clId="{51260CA1-5814-4C70-8198-B6D679BD7BEE}" dt="2022-05-11T17:44:27.172" v="5515" actId="20577"/>
          <ac:spMkLst>
            <pc:docMk/>
            <pc:sldMk cId="2766572341" sldId="264"/>
            <ac:spMk id="2" creationId="{2CB453DB-A359-F637-08F3-16795C19BE61}"/>
          </ac:spMkLst>
        </pc:spChg>
        <pc:graphicFrameChg chg="mod modGraphic">
          <ac:chgData name="Caroline SUYS" userId="92cf9def-a5fa-4e4c-83f0-66c85ba7c94a" providerId="ADAL" clId="{51260CA1-5814-4C70-8198-B6D679BD7BEE}" dt="2022-05-12T18:32:44.315" v="8035" actId="21"/>
          <ac:graphicFrameMkLst>
            <pc:docMk/>
            <pc:sldMk cId="2766572341" sldId="264"/>
            <ac:graphicFrameMk id="6" creationId="{68835FAD-A2FE-DF17-D340-C58D4E2F96B7}"/>
          </ac:graphicFrameMkLst>
        </pc:graphicFrameChg>
        <pc:picChg chg="del">
          <ac:chgData name="Caroline SUYS" userId="92cf9def-a5fa-4e4c-83f0-66c85ba7c94a" providerId="ADAL" clId="{51260CA1-5814-4C70-8198-B6D679BD7BEE}" dt="2022-05-11T17:44:29.468" v="5516" actId="478"/>
          <ac:picMkLst>
            <pc:docMk/>
            <pc:sldMk cId="2766572341" sldId="264"/>
            <ac:picMk id="4" creationId="{53E62002-1A55-B892-5B97-615ED062510C}"/>
          </ac:picMkLst>
        </pc:picChg>
        <pc:picChg chg="add mod">
          <ac:chgData name="Caroline SUYS" userId="92cf9def-a5fa-4e4c-83f0-66c85ba7c94a" providerId="ADAL" clId="{51260CA1-5814-4C70-8198-B6D679BD7BEE}" dt="2022-05-11T18:24:42.243" v="5851" actId="1076"/>
          <ac:picMkLst>
            <pc:docMk/>
            <pc:sldMk cId="2766572341" sldId="264"/>
            <ac:picMk id="5" creationId="{500D16CB-F9E8-C468-E74A-4718A90031C7}"/>
          </ac:picMkLst>
        </pc:picChg>
      </pc:sldChg>
      <pc:sldChg chg="addSp delSp modSp new del mod ord">
        <pc:chgData name="Caroline SUYS" userId="92cf9def-a5fa-4e4c-83f0-66c85ba7c94a" providerId="ADAL" clId="{51260CA1-5814-4C70-8198-B6D679BD7BEE}" dt="2022-05-11T17:43:26.816" v="5444" actId="2696"/>
        <pc:sldMkLst>
          <pc:docMk/>
          <pc:sldMk cId="3531849657" sldId="264"/>
        </pc:sldMkLst>
        <pc:spChg chg="mod">
          <ac:chgData name="Caroline SUYS" userId="92cf9def-a5fa-4e4c-83f0-66c85ba7c94a" providerId="ADAL" clId="{51260CA1-5814-4C70-8198-B6D679BD7BEE}" dt="2022-05-04T14:50:28.987" v="3132"/>
          <ac:spMkLst>
            <pc:docMk/>
            <pc:sldMk cId="3531849657" sldId="264"/>
            <ac:spMk id="2" creationId="{2CB453DB-A359-F637-08F3-16795C19BE61}"/>
          </ac:spMkLst>
        </pc:spChg>
        <pc:spChg chg="del mod">
          <ac:chgData name="Caroline SUYS" userId="92cf9def-a5fa-4e4c-83f0-66c85ba7c94a" providerId="ADAL" clId="{51260CA1-5814-4C70-8198-B6D679BD7BEE}" dt="2022-05-11T14:58:49.999" v="5134" actId="478"/>
          <ac:spMkLst>
            <pc:docMk/>
            <pc:sldMk cId="3531849657" sldId="264"/>
            <ac:spMk id="3" creationId="{8012AFF6-EC81-3541-AEF6-45B39415D99E}"/>
          </ac:spMkLst>
        </pc:spChg>
        <pc:spChg chg="add del mod">
          <ac:chgData name="Caroline SUYS" userId="92cf9def-a5fa-4e4c-83f0-66c85ba7c94a" providerId="ADAL" clId="{51260CA1-5814-4C70-8198-B6D679BD7BEE}" dt="2022-05-11T14:58:53.013" v="5135" actId="478"/>
          <ac:spMkLst>
            <pc:docMk/>
            <pc:sldMk cId="3531849657" sldId="264"/>
            <ac:spMk id="7" creationId="{6A38777B-1753-9692-B258-C176E2366BAA}"/>
          </ac:spMkLst>
        </pc:spChg>
        <pc:spChg chg="add del mod">
          <ac:chgData name="Caroline SUYS" userId="92cf9def-a5fa-4e4c-83f0-66c85ba7c94a" providerId="ADAL" clId="{51260CA1-5814-4C70-8198-B6D679BD7BEE}" dt="2022-05-04T14:21:57.117" v="1824" actId="478"/>
          <ac:spMkLst>
            <pc:docMk/>
            <pc:sldMk cId="3531849657" sldId="264"/>
            <ac:spMk id="7" creationId="{EC7F1539-7520-41E9-96EA-1BECA7842DF8}"/>
          </ac:spMkLst>
        </pc:spChg>
        <pc:graphicFrameChg chg="add del mod modGraphic">
          <ac:chgData name="Caroline SUYS" userId="92cf9def-a5fa-4e4c-83f0-66c85ba7c94a" providerId="ADAL" clId="{51260CA1-5814-4C70-8198-B6D679BD7BEE}" dt="2022-05-04T13:44:38.184" v="655" actId="478"/>
          <ac:graphicFrameMkLst>
            <pc:docMk/>
            <pc:sldMk cId="3531849657" sldId="264"/>
            <ac:graphicFrameMk id="5" creationId="{84071CC6-7C53-BF53-4B45-86D4890F9920}"/>
          </ac:graphicFrameMkLst>
        </pc:graphicFrameChg>
        <pc:graphicFrameChg chg="add mod modGraphic">
          <ac:chgData name="Caroline SUYS" userId="92cf9def-a5fa-4e4c-83f0-66c85ba7c94a" providerId="ADAL" clId="{51260CA1-5814-4C70-8198-B6D679BD7BEE}" dt="2022-05-11T14:59:03.149" v="5136" actId="1076"/>
          <ac:graphicFrameMkLst>
            <pc:docMk/>
            <pc:sldMk cId="3531849657" sldId="264"/>
            <ac:graphicFrameMk id="6" creationId="{68835FAD-A2FE-DF17-D340-C58D4E2F96B7}"/>
          </ac:graphicFrameMkLst>
        </pc:graphicFrameChg>
        <pc:graphicFrameChg chg="add del mod modGraphic">
          <ac:chgData name="Caroline SUYS" userId="92cf9def-a5fa-4e4c-83f0-66c85ba7c94a" providerId="ADAL" clId="{51260CA1-5814-4C70-8198-B6D679BD7BEE}" dt="2022-05-04T14:21:54.735" v="1823" actId="478"/>
          <ac:graphicFrameMkLst>
            <pc:docMk/>
            <pc:sldMk cId="3531849657" sldId="264"/>
            <ac:graphicFrameMk id="8" creationId="{1EA0EE5F-D710-5C74-DB03-E686B400580E}"/>
          </ac:graphicFrameMkLst>
        </pc:graphicFrameChg>
        <pc:picChg chg="mod">
          <ac:chgData name="Caroline SUYS" userId="92cf9def-a5fa-4e4c-83f0-66c85ba7c94a" providerId="ADAL" clId="{51260CA1-5814-4C70-8198-B6D679BD7BEE}" dt="2022-05-09T12:23:15.089" v="4597" actId="1076"/>
          <ac:picMkLst>
            <pc:docMk/>
            <pc:sldMk cId="3531849657" sldId="264"/>
            <ac:picMk id="4" creationId="{53E62002-1A55-B892-5B97-615ED062510C}"/>
          </ac:picMkLst>
        </pc:picChg>
      </pc:sldChg>
      <pc:sldChg chg="addSp modSp new mod modAnim">
        <pc:chgData name="Caroline SUYS" userId="92cf9def-a5fa-4e4c-83f0-66c85ba7c94a" providerId="ADAL" clId="{51260CA1-5814-4C70-8198-B6D679BD7BEE}" dt="2022-05-12T18:10:30.410" v="7849"/>
        <pc:sldMkLst>
          <pc:docMk/>
          <pc:sldMk cId="1209096857" sldId="265"/>
        </pc:sldMkLst>
        <pc:spChg chg="mod">
          <ac:chgData name="Caroline SUYS" userId="92cf9def-a5fa-4e4c-83f0-66c85ba7c94a" providerId="ADAL" clId="{51260CA1-5814-4C70-8198-B6D679BD7BEE}" dt="2022-05-11T18:26:02.882" v="5878" actId="1076"/>
          <ac:spMkLst>
            <pc:docMk/>
            <pc:sldMk cId="1209096857" sldId="265"/>
            <ac:spMk id="2" creationId="{30C3793B-65C3-BE01-3CCA-53A052E24A35}"/>
          </ac:spMkLst>
        </pc:spChg>
        <pc:spChg chg="mod">
          <ac:chgData name="Caroline SUYS" userId="92cf9def-a5fa-4e4c-83f0-66c85ba7c94a" providerId="ADAL" clId="{51260CA1-5814-4C70-8198-B6D679BD7BEE}" dt="2022-05-11T20:16:16.040" v="7506" actId="15"/>
          <ac:spMkLst>
            <pc:docMk/>
            <pc:sldMk cId="1209096857" sldId="265"/>
            <ac:spMk id="3" creationId="{54AE7E5C-4434-78B9-49E8-8C437DA6793A}"/>
          </ac:spMkLst>
        </pc:spChg>
        <pc:picChg chg="add mod modCrop">
          <ac:chgData name="Caroline SUYS" userId="92cf9def-a5fa-4e4c-83f0-66c85ba7c94a" providerId="ADAL" clId="{51260CA1-5814-4C70-8198-B6D679BD7BEE}" dt="2022-05-11T18:25:43.211" v="5874" actId="1076"/>
          <ac:picMkLst>
            <pc:docMk/>
            <pc:sldMk cId="1209096857" sldId="265"/>
            <ac:picMk id="6" creationId="{96D2BD8A-07F2-6C58-F594-BCC6B2C26835}"/>
          </ac:picMkLst>
        </pc:picChg>
      </pc:sldChg>
      <pc:sldChg chg="new del">
        <pc:chgData name="Caroline SUYS" userId="92cf9def-a5fa-4e4c-83f0-66c85ba7c94a" providerId="ADAL" clId="{51260CA1-5814-4C70-8198-B6D679BD7BEE}" dt="2022-05-04T13:42:03.964" v="554" actId="47"/>
        <pc:sldMkLst>
          <pc:docMk/>
          <pc:sldMk cId="1806220508" sldId="265"/>
        </pc:sldMkLst>
      </pc:sldChg>
      <pc:sldChg chg="addSp delSp modSp new mod modAnim">
        <pc:chgData name="Caroline SUYS" userId="92cf9def-a5fa-4e4c-83f0-66c85ba7c94a" providerId="ADAL" clId="{51260CA1-5814-4C70-8198-B6D679BD7BEE}" dt="2022-05-11T20:17:20.643" v="7514"/>
        <pc:sldMkLst>
          <pc:docMk/>
          <pc:sldMk cId="1440125027" sldId="266"/>
        </pc:sldMkLst>
        <pc:spChg chg="mod">
          <ac:chgData name="Caroline SUYS" userId="92cf9def-a5fa-4e4c-83f0-66c85ba7c94a" providerId="ADAL" clId="{51260CA1-5814-4C70-8198-B6D679BD7BEE}" dt="2022-05-09T12:21:09.359" v="4567" actId="1076"/>
          <ac:spMkLst>
            <pc:docMk/>
            <pc:sldMk cId="1440125027" sldId="266"/>
            <ac:spMk id="2" creationId="{F4C295A6-719E-503E-D566-222CBDBAC55F}"/>
          </ac:spMkLst>
        </pc:spChg>
        <pc:spChg chg="mod">
          <ac:chgData name="Caroline SUYS" userId="92cf9def-a5fa-4e4c-83f0-66c85ba7c94a" providerId="ADAL" clId="{51260CA1-5814-4C70-8198-B6D679BD7BEE}" dt="2022-05-11T18:13:38.044" v="5587" actId="27636"/>
          <ac:spMkLst>
            <pc:docMk/>
            <pc:sldMk cId="1440125027" sldId="266"/>
            <ac:spMk id="3" creationId="{35264552-84B9-838B-2781-149A1BE211D4}"/>
          </ac:spMkLst>
        </pc:spChg>
        <pc:spChg chg="del">
          <ac:chgData name="Caroline SUYS" userId="92cf9def-a5fa-4e4c-83f0-66c85ba7c94a" providerId="ADAL" clId="{51260CA1-5814-4C70-8198-B6D679BD7BEE}" dt="2022-05-04T14:03:07.434" v="1077" actId="478"/>
          <ac:spMkLst>
            <pc:docMk/>
            <pc:sldMk cId="1440125027" sldId="266"/>
            <ac:spMk id="4" creationId="{A7E44A45-429B-7A5B-931C-EEF9203993A1}"/>
          </ac:spMkLst>
        </pc:spChg>
        <pc:spChg chg="add del mod">
          <ac:chgData name="Caroline SUYS" userId="92cf9def-a5fa-4e4c-83f0-66c85ba7c94a" providerId="ADAL" clId="{51260CA1-5814-4C70-8198-B6D679BD7BEE}" dt="2022-05-04T14:01:09.945" v="1075" actId="478"/>
          <ac:spMkLst>
            <pc:docMk/>
            <pc:sldMk cId="1440125027" sldId="266"/>
            <ac:spMk id="5" creationId="{50112E12-B433-F561-BC80-A5EBFF23AA62}"/>
          </ac:spMkLst>
        </pc:spChg>
        <pc:spChg chg="add del mod">
          <ac:chgData name="Caroline SUYS" userId="92cf9def-a5fa-4e4c-83f0-66c85ba7c94a" providerId="ADAL" clId="{51260CA1-5814-4C70-8198-B6D679BD7BEE}" dt="2022-05-04T14:01:11.472" v="1076" actId="478"/>
          <ac:spMkLst>
            <pc:docMk/>
            <pc:sldMk cId="1440125027" sldId="266"/>
            <ac:spMk id="6" creationId="{B855AF59-CBB5-8825-7FEC-EC3DDA25392B}"/>
          </ac:spMkLst>
        </pc:spChg>
        <pc:spChg chg="add del mod">
          <ac:chgData name="Caroline SUYS" userId="92cf9def-a5fa-4e4c-83f0-66c85ba7c94a" providerId="ADAL" clId="{51260CA1-5814-4C70-8198-B6D679BD7BEE}" dt="2022-05-04T14:00:54.097" v="1071" actId="478"/>
          <ac:spMkLst>
            <pc:docMk/>
            <pc:sldMk cId="1440125027" sldId="266"/>
            <ac:spMk id="7" creationId="{FBB3D012-7967-3A27-EE93-FF222E6C4EFE}"/>
          </ac:spMkLst>
        </pc:spChg>
        <pc:spChg chg="add del mod">
          <ac:chgData name="Caroline SUYS" userId="92cf9def-a5fa-4e4c-83f0-66c85ba7c94a" providerId="ADAL" clId="{51260CA1-5814-4C70-8198-B6D679BD7BEE}" dt="2022-05-04T14:00:51.580" v="1070" actId="478"/>
          <ac:spMkLst>
            <pc:docMk/>
            <pc:sldMk cId="1440125027" sldId="266"/>
            <ac:spMk id="8" creationId="{E540CE8D-F884-DA31-1284-44FCA4297882}"/>
          </ac:spMkLst>
        </pc:spChg>
        <pc:spChg chg="add mod">
          <ac:chgData name="Caroline SUYS" userId="92cf9def-a5fa-4e4c-83f0-66c85ba7c94a" providerId="ADAL" clId="{51260CA1-5814-4C70-8198-B6D679BD7BEE}" dt="2022-05-04T14:00:32.499" v="1066"/>
          <ac:spMkLst>
            <pc:docMk/>
            <pc:sldMk cId="1440125027" sldId="266"/>
            <ac:spMk id="9" creationId="{E5D8BF96-B194-D6F2-FC7C-DD4257DE5CE3}"/>
          </ac:spMkLst>
        </pc:spChg>
        <pc:spChg chg="add del mod">
          <ac:chgData name="Caroline SUYS" userId="92cf9def-a5fa-4e4c-83f0-66c85ba7c94a" providerId="ADAL" clId="{51260CA1-5814-4C70-8198-B6D679BD7BEE}" dt="2022-05-04T14:01:07.626" v="1074" actId="478"/>
          <ac:spMkLst>
            <pc:docMk/>
            <pc:sldMk cId="1440125027" sldId="266"/>
            <ac:spMk id="10" creationId="{AFB882F3-1F51-A273-2743-554F6C6F7CEB}"/>
          </ac:spMkLst>
        </pc:spChg>
        <pc:picChg chg="add mod">
          <ac:chgData name="Caroline SUYS" userId="92cf9def-a5fa-4e4c-83f0-66c85ba7c94a" providerId="ADAL" clId="{51260CA1-5814-4C70-8198-B6D679BD7BEE}" dt="2022-05-11T18:46:48.731" v="5908" actId="14100"/>
          <ac:picMkLst>
            <pc:docMk/>
            <pc:sldMk cId="1440125027" sldId="266"/>
            <ac:picMk id="12" creationId="{6BECDCC1-B1C2-706A-D7FE-25A4EDB3C8AB}"/>
          </ac:picMkLst>
        </pc:picChg>
        <pc:picChg chg="add mod">
          <ac:chgData name="Caroline SUYS" userId="92cf9def-a5fa-4e4c-83f0-66c85ba7c94a" providerId="ADAL" clId="{51260CA1-5814-4C70-8198-B6D679BD7BEE}" dt="2022-05-11T16:22:25.882" v="5335" actId="14100"/>
          <ac:picMkLst>
            <pc:docMk/>
            <pc:sldMk cId="1440125027" sldId="266"/>
            <ac:picMk id="2049" creationId="{359412D9-DB1E-E8C5-4A46-FCCF03F2043A}"/>
          </ac:picMkLst>
        </pc:picChg>
      </pc:sldChg>
      <pc:sldChg chg="modSp add mod">
        <pc:chgData name="Caroline SUYS" userId="92cf9def-a5fa-4e4c-83f0-66c85ba7c94a" providerId="ADAL" clId="{51260CA1-5814-4C70-8198-B6D679BD7BEE}" dt="2022-05-11T18:54:52.095" v="5912"/>
        <pc:sldMkLst>
          <pc:docMk/>
          <pc:sldMk cId="1008823362" sldId="267"/>
        </pc:sldMkLst>
        <pc:spChg chg="mod">
          <ac:chgData name="Caroline SUYS" userId="92cf9def-a5fa-4e4c-83f0-66c85ba7c94a" providerId="ADAL" clId="{51260CA1-5814-4C70-8198-B6D679BD7BEE}" dt="2022-05-11T17:44:02.738" v="5496" actId="20577"/>
          <ac:spMkLst>
            <pc:docMk/>
            <pc:sldMk cId="1008823362" sldId="267"/>
            <ac:spMk id="2" creationId="{2CB453DB-A359-F637-08F3-16795C19BE61}"/>
          </ac:spMkLst>
        </pc:spChg>
        <pc:graphicFrameChg chg="mod">
          <ac:chgData name="Caroline SUYS" userId="92cf9def-a5fa-4e4c-83f0-66c85ba7c94a" providerId="ADAL" clId="{51260CA1-5814-4C70-8198-B6D679BD7BEE}" dt="2022-05-11T18:54:52.095" v="5912"/>
          <ac:graphicFrameMkLst>
            <pc:docMk/>
            <pc:sldMk cId="1008823362" sldId="267"/>
            <ac:graphicFrameMk id="8" creationId="{1EA0EE5F-D710-5C74-DB03-E686B400580E}"/>
          </ac:graphicFrameMkLst>
        </pc:graphicFrameChg>
        <pc:picChg chg="mod">
          <ac:chgData name="Caroline SUYS" userId="92cf9def-a5fa-4e4c-83f0-66c85ba7c94a" providerId="ADAL" clId="{51260CA1-5814-4C70-8198-B6D679BD7BEE}" dt="2022-05-11T18:24:04.450" v="5844" actId="1076"/>
          <ac:picMkLst>
            <pc:docMk/>
            <pc:sldMk cId="1008823362" sldId="267"/>
            <ac:picMk id="3" creationId="{C29F203B-F752-4FF4-CEE3-E791DE34CAD7}"/>
          </ac:picMkLst>
        </pc:picChg>
      </pc:sldChg>
      <pc:sldChg chg="addSp delSp modSp add del mod ord">
        <pc:chgData name="Caroline SUYS" userId="92cf9def-a5fa-4e4c-83f0-66c85ba7c94a" providerId="ADAL" clId="{51260CA1-5814-4C70-8198-B6D679BD7BEE}" dt="2022-05-11T17:43:26.816" v="5444" actId="2696"/>
        <pc:sldMkLst>
          <pc:docMk/>
          <pc:sldMk cId="1119420525" sldId="267"/>
        </pc:sldMkLst>
        <pc:spChg chg="mod">
          <ac:chgData name="Caroline SUYS" userId="92cf9def-a5fa-4e4c-83f0-66c85ba7c94a" providerId="ADAL" clId="{51260CA1-5814-4C70-8198-B6D679BD7BEE}" dt="2022-05-04T14:50:28.987" v="3132"/>
          <ac:spMkLst>
            <pc:docMk/>
            <pc:sldMk cId="1119420525" sldId="267"/>
            <ac:spMk id="2" creationId="{2CB453DB-A359-F637-08F3-16795C19BE61}"/>
          </ac:spMkLst>
        </pc:spChg>
        <pc:spChg chg="del">
          <ac:chgData name="Caroline SUYS" userId="92cf9def-a5fa-4e4c-83f0-66c85ba7c94a" providerId="ADAL" clId="{51260CA1-5814-4C70-8198-B6D679BD7BEE}" dt="2022-05-04T14:20:36.378" v="1788" actId="478"/>
          <ac:spMkLst>
            <pc:docMk/>
            <pc:sldMk cId="1119420525" sldId="267"/>
            <ac:spMk id="3" creationId="{8012AFF6-EC81-3541-AEF6-45B39415D99E}"/>
          </ac:spMkLst>
        </pc:spChg>
        <pc:spChg chg="add del mod">
          <ac:chgData name="Caroline SUYS" userId="92cf9def-a5fa-4e4c-83f0-66c85ba7c94a" providerId="ADAL" clId="{51260CA1-5814-4C70-8198-B6D679BD7BEE}" dt="2022-05-04T14:20:46.688" v="1789" actId="478"/>
          <ac:spMkLst>
            <pc:docMk/>
            <pc:sldMk cId="1119420525" sldId="267"/>
            <ac:spMk id="5" creationId="{1D3D375F-775F-102E-D668-9DE5DF618951}"/>
          </ac:spMkLst>
        </pc:spChg>
        <pc:spChg chg="mod">
          <ac:chgData name="Caroline SUYS" userId="92cf9def-a5fa-4e4c-83f0-66c85ba7c94a" providerId="ADAL" clId="{51260CA1-5814-4C70-8198-B6D679BD7BEE}" dt="2022-05-09T12:22:47.745" v="4590" actId="20577"/>
          <ac:spMkLst>
            <pc:docMk/>
            <pc:sldMk cId="1119420525" sldId="267"/>
            <ac:spMk id="7" creationId="{EC7F1539-7520-41E9-96EA-1BECA7842DF8}"/>
          </ac:spMkLst>
        </pc:spChg>
        <pc:graphicFrameChg chg="del">
          <ac:chgData name="Caroline SUYS" userId="92cf9def-a5fa-4e4c-83f0-66c85ba7c94a" providerId="ADAL" clId="{51260CA1-5814-4C70-8198-B6D679BD7BEE}" dt="2022-05-04T14:20:50.103" v="1790" actId="478"/>
          <ac:graphicFrameMkLst>
            <pc:docMk/>
            <pc:sldMk cId="1119420525" sldId="267"/>
            <ac:graphicFrameMk id="6" creationId="{68835FAD-A2FE-DF17-D340-C58D4E2F96B7}"/>
          </ac:graphicFrameMkLst>
        </pc:graphicFrameChg>
        <pc:graphicFrameChg chg="mod modGraphic">
          <ac:chgData name="Caroline SUYS" userId="92cf9def-a5fa-4e4c-83f0-66c85ba7c94a" providerId="ADAL" clId="{51260CA1-5814-4C70-8198-B6D679BD7BEE}" dt="2022-05-09T12:22:19.034" v="4579" actId="1076"/>
          <ac:graphicFrameMkLst>
            <pc:docMk/>
            <pc:sldMk cId="1119420525" sldId="267"/>
            <ac:graphicFrameMk id="8" creationId="{1EA0EE5F-D710-5C74-DB03-E686B400580E}"/>
          </ac:graphicFrameMkLst>
        </pc:graphicFrameChg>
        <pc:picChg chg="mod">
          <ac:chgData name="Caroline SUYS" userId="92cf9def-a5fa-4e4c-83f0-66c85ba7c94a" providerId="ADAL" clId="{51260CA1-5814-4C70-8198-B6D679BD7BEE}" dt="2022-05-09T12:22:38.577" v="4586" actId="1076"/>
          <ac:picMkLst>
            <pc:docMk/>
            <pc:sldMk cId="1119420525" sldId="267"/>
            <ac:picMk id="3" creationId="{C29F203B-F752-4FF4-CEE3-E791DE34CAD7}"/>
          </ac:picMkLst>
        </pc:picChg>
      </pc:sldChg>
      <pc:sldChg chg="addSp modSp new mod modAnim">
        <pc:chgData name="Caroline SUYS" userId="92cf9def-a5fa-4e4c-83f0-66c85ba7c94a" providerId="ADAL" clId="{51260CA1-5814-4C70-8198-B6D679BD7BEE}" dt="2022-05-12T18:11:29.573" v="7851"/>
        <pc:sldMkLst>
          <pc:docMk/>
          <pc:sldMk cId="4159153534" sldId="268"/>
        </pc:sldMkLst>
        <pc:spChg chg="mod">
          <ac:chgData name="Caroline SUYS" userId="92cf9def-a5fa-4e4c-83f0-66c85ba7c94a" providerId="ADAL" clId="{51260CA1-5814-4C70-8198-B6D679BD7BEE}" dt="2022-05-09T12:05:30.643" v="4469" actId="20577"/>
          <ac:spMkLst>
            <pc:docMk/>
            <pc:sldMk cId="4159153534" sldId="268"/>
            <ac:spMk id="2" creationId="{9C48B5B3-B685-0149-E2A5-D540809D2CBB}"/>
          </ac:spMkLst>
        </pc:spChg>
        <pc:spChg chg="mod">
          <ac:chgData name="Caroline SUYS" userId="92cf9def-a5fa-4e4c-83f0-66c85ba7c94a" providerId="ADAL" clId="{51260CA1-5814-4C70-8198-B6D679BD7BEE}" dt="2022-05-04T14:44:30.183" v="2850" actId="21"/>
          <ac:spMkLst>
            <pc:docMk/>
            <pc:sldMk cId="4159153534" sldId="268"/>
            <ac:spMk id="3" creationId="{8891466A-78E1-1CDF-3C84-5E8305ECBC3E}"/>
          </ac:spMkLst>
        </pc:spChg>
        <pc:picChg chg="add mod">
          <ac:chgData name="Caroline SUYS" userId="92cf9def-a5fa-4e4c-83f0-66c85ba7c94a" providerId="ADAL" clId="{51260CA1-5814-4C70-8198-B6D679BD7BEE}" dt="2022-05-11T19:02:13.883" v="6059" actId="14100"/>
          <ac:picMkLst>
            <pc:docMk/>
            <pc:sldMk cId="4159153534" sldId="268"/>
            <ac:picMk id="5" creationId="{A9D2FE7A-43DA-049A-23CE-F4B344DAFE34}"/>
          </ac:picMkLst>
        </pc:picChg>
      </pc:sldChg>
      <pc:sldChg chg="modSp new mod">
        <pc:chgData name="Caroline SUYS" userId="92cf9def-a5fa-4e4c-83f0-66c85ba7c94a" providerId="ADAL" clId="{51260CA1-5814-4C70-8198-B6D679BD7BEE}" dt="2022-05-04T14:50:28.987" v="3132"/>
        <pc:sldMkLst>
          <pc:docMk/>
          <pc:sldMk cId="4141773496" sldId="269"/>
        </pc:sldMkLst>
        <pc:spChg chg="mod">
          <ac:chgData name="Caroline SUYS" userId="92cf9def-a5fa-4e4c-83f0-66c85ba7c94a" providerId="ADAL" clId="{51260CA1-5814-4C70-8198-B6D679BD7BEE}" dt="2022-05-04T14:41:14.936" v="2695" actId="20577"/>
          <ac:spMkLst>
            <pc:docMk/>
            <pc:sldMk cId="4141773496" sldId="269"/>
            <ac:spMk id="2" creationId="{CCB60920-7E06-72D3-9FD3-DEB547F77847}"/>
          </ac:spMkLst>
        </pc:spChg>
        <pc:spChg chg="mod">
          <ac:chgData name="Caroline SUYS" userId="92cf9def-a5fa-4e4c-83f0-66c85ba7c94a" providerId="ADAL" clId="{51260CA1-5814-4C70-8198-B6D679BD7BEE}" dt="2022-05-04T14:50:28.987" v="3132"/>
          <ac:spMkLst>
            <pc:docMk/>
            <pc:sldMk cId="4141773496" sldId="269"/>
            <ac:spMk id="3" creationId="{DE41E441-E4CA-89FC-3115-26781C420C65}"/>
          </ac:spMkLst>
        </pc:spChg>
      </pc:sldChg>
      <pc:sldChg chg="addSp delSp modSp new mod modAnim">
        <pc:chgData name="Caroline SUYS" userId="92cf9def-a5fa-4e4c-83f0-66c85ba7c94a" providerId="ADAL" clId="{51260CA1-5814-4C70-8198-B6D679BD7BEE}" dt="2022-05-12T18:13:32.041" v="7863"/>
        <pc:sldMkLst>
          <pc:docMk/>
          <pc:sldMk cId="4204441017" sldId="270"/>
        </pc:sldMkLst>
        <pc:spChg chg="mod">
          <ac:chgData name="Caroline SUYS" userId="92cf9def-a5fa-4e4c-83f0-66c85ba7c94a" providerId="ADAL" clId="{51260CA1-5814-4C70-8198-B6D679BD7BEE}" dt="2022-05-09T12:13:39.343" v="4505" actId="14100"/>
          <ac:spMkLst>
            <pc:docMk/>
            <pc:sldMk cId="4204441017" sldId="270"/>
            <ac:spMk id="2" creationId="{4D53BEEF-7825-BCF4-08EB-EED14929D4A5}"/>
          </ac:spMkLst>
        </pc:spChg>
        <pc:spChg chg="mod">
          <ac:chgData name="Caroline SUYS" userId="92cf9def-a5fa-4e4c-83f0-66c85ba7c94a" providerId="ADAL" clId="{51260CA1-5814-4C70-8198-B6D679BD7BEE}" dt="2022-05-12T18:12:50.101" v="7861" actId="1076"/>
          <ac:spMkLst>
            <pc:docMk/>
            <pc:sldMk cId="4204441017" sldId="270"/>
            <ac:spMk id="3" creationId="{522BF026-58CA-3733-4E60-844183EFF1BC}"/>
          </ac:spMkLst>
        </pc:spChg>
        <pc:picChg chg="add mod">
          <ac:chgData name="Caroline SUYS" userId="92cf9def-a5fa-4e4c-83f0-66c85ba7c94a" providerId="ADAL" clId="{51260CA1-5814-4C70-8198-B6D679BD7BEE}" dt="2022-05-11T19:05:04.874" v="6083" actId="14100"/>
          <ac:picMkLst>
            <pc:docMk/>
            <pc:sldMk cId="4204441017" sldId="270"/>
            <ac:picMk id="5" creationId="{B033184A-149B-0336-B4D1-EE4CEBC5EC81}"/>
          </ac:picMkLst>
        </pc:picChg>
        <pc:picChg chg="add del mod">
          <ac:chgData name="Caroline SUYS" userId="92cf9def-a5fa-4e4c-83f0-66c85ba7c94a" providerId="ADAL" clId="{51260CA1-5814-4C70-8198-B6D679BD7BEE}" dt="2022-05-11T19:03:22.141" v="6069" actId="478"/>
          <ac:picMkLst>
            <pc:docMk/>
            <pc:sldMk cId="4204441017" sldId="270"/>
            <ac:picMk id="6" creationId="{88C46A1E-7CDA-C465-22EA-C42D477F61C4}"/>
          </ac:picMkLst>
        </pc:picChg>
        <pc:picChg chg="add mod">
          <ac:chgData name="Caroline SUYS" userId="92cf9def-a5fa-4e4c-83f0-66c85ba7c94a" providerId="ADAL" clId="{51260CA1-5814-4C70-8198-B6D679BD7BEE}" dt="2022-05-11T19:05:07.010" v="6084" actId="14100"/>
          <ac:picMkLst>
            <pc:docMk/>
            <pc:sldMk cId="4204441017" sldId="270"/>
            <ac:picMk id="8" creationId="{F6B33546-F529-B305-79DF-EDB23D808847}"/>
          </ac:picMkLst>
        </pc:picChg>
        <pc:picChg chg="add del mod">
          <ac:chgData name="Caroline SUYS" userId="92cf9def-a5fa-4e4c-83f0-66c85ba7c94a" providerId="ADAL" clId="{51260CA1-5814-4C70-8198-B6D679BD7BEE}" dt="2022-05-11T19:04:40.755" v="6077" actId="478"/>
          <ac:picMkLst>
            <pc:docMk/>
            <pc:sldMk cId="4204441017" sldId="270"/>
            <ac:picMk id="10" creationId="{1F419658-8472-1946-87A0-828E999B2B45}"/>
          </ac:picMkLst>
        </pc:picChg>
        <pc:picChg chg="add mod">
          <ac:chgData name="Caroline SUYS" userId="92cf9def-a5fa-4e4c-83f0-66c85ba7c94a" providerId="ADAL" clId="{51260CA1-5814-4C70-8198-B6D679BD7BEE}" dt="2022-05-11T19:05:10.539" v="6085" actId="14100"/>
          <ac:picMkLst>
            <pc:docMk/>
            <pc:sldMk cId="4204441017" sldId="270"/>
            <ac:picMk id="12" creationId="{072BBDEB-8B2F-1EE8-8238-C9FD74EA178B}"/>
          </ac:picMkLst>
        </pc:picChg>
      </pc:sldChg>
      <pc:sldChg chg="addSp modSp new mod modAnim">
        <pc:chgData name="Caroline SUYS" userId="92cf9def-a5fa-4e4c-83f0-66c85ba7c94a" providerId="ADAL" clId="{51260CA1-5814-4C70-8198-B6D679BD7BEE}" dt="2022-05-11T20:29:44.765" v="7572"/>
        <pc:sldMkLst>
          <pc:docMk/>
          <pc:sldMk cId="4184217663" sldId="271"/>
        </pc:sldMkLst>
        <pc:spChg chg="mod">
          <ac:chgData name="Caroline SUYS" userId="92cf9def-a5fa-4e4c-83f0-66c85ba7c94a" providerId="ADAL" clId="{51260CA1-5814-4C70-8198-B6D679BD7BEE}" dt="2022-05-11T19:29:08.403" v="6930" actId="1076"/>
          <ac:spMkLst>
            <pc:docMk/>
            <pc:sldMk cId="4184217663" sldId="271"/>
            <ac:spMk id="2" creationId="{06036362-AFAD-7B2F-4322-E5329349BE5B}"/>
          </ac:spMkLst>
        </pc:spChg>
        <pc:spChg chg="mod">
          <ac:chgData name="Caroline SUYS" userId="92cf9def-a5fa-4e4c-83f0-66c85ba7c94a" providerId="ADAL" clId="{51260CA1-5814-4C70-8198-B6D679BD7BEE}" dt="2022-05-11T20:29:18.545" v="7570" actId="15"/>
          <ac:spMkLst>
            <pc:docMk/>
            <pc:sldMk cId="4184217663" sldId="271"/>
            <ac:spMk id="3" creationId="{3A0BA594-295E-BE5C-A1DD-CA8A5CAB6135}"/>
          </ac:spMkLst>
        </pc:spChg>
        <pc:picChg chg="add mod">
          <ac:chgData name="Caroline SUYS" userId="92cf9def-a5fa-4e4c-83f0-66c85ba7c94a" providerId="ADAL" clId="{51260CA1-5814-4C70-8198-B6D679BD7BEE}" dt="2022-05-11T19:29:28.112" v="6935"/>
          <ac:picMkLst>
            <pc:docMk/>
            <pc:sldMk cId="4184217663" sldId="271"/>
            <ac:picMk id="4" creationId="{3A1F13D1-0F1F-E6AA-99DF-21A4F5F2F827}"/>
          </ac:picMkLst>
        </pc:picChg>
      </pc:sldChg>
      <pc:sldChg chg="addSp modSp add mod modAnim">
        <pc:chgData name="Caroline SUYS" userId="92cf9def-a5fa-4e4c-83f0-66c85ba7c94a" providerId="ADAL" clId="{51260CA1-5814-4C70-8198-B6D679BD7BEE}" dt="2022-05-11T20:39:22.066" v="7762"/>
        <pc:sldMkLst>
          <pc:docMk/>
          <pc:sldMk cId="3662711848" sldId="272"/>
        </pc:sldMkLst>
        <pc:spChg chg="mod">
          <ac:chgData name="Caroline SUYS" userId="92cf9def-a5fa-4e4c-83f0-66c85ba7c94a" providerId="ADAL" clId="{51260CA1-5814-4C70-8198-B6D679BD7BEE}" dt="2022-05-04T14:52:57.467" v="3247" actId="14100"/>
          <ac:spMkLst>
            <pc:docMk/>
            <pc:sldMk cId="3662711848" sldId="272"/>
            <ac:spMk id="2" creationId="{06036362-AFAD-7B2F-4322-E5329349BE5B}"/>
          </ac:spMkLst>
        </pc:spChg>
        <pc:spChg chg="mod">
          <ac:chgData name="Caroline SUYS" userId="92cf9def-a5fa-4e4c-83f0-66c85ba7c94a" providerId="ADAL" clId="{51260CA1-5814-4C70-8198-B6D679BD7BEE}" dt="2022-05-11T19:56:52.321" v="7460" actId="113"/>
          <ac:spMkLst>
            <pc:docMk/>
            <pc:sldMk cId="3662711848" sldId="272"/>
            <ac:spMk id="3" creationId="{3A0BA594-295E-BE5C-A1DD-CA8A5CAB6135}"/>
          </ac:spMkLst>
        </pc:spChg>
        <pc:picChg chg="add mod">
          <ac:chgData name="Caroline SUYS" userId="92cf9def-a5fa-4e4c-83f0-66c85ba7c94a" providerId="ADAL" clId="{51260CA1-5814-4C70-8198-B6D679BD7BEE}" dt="2022-05-11T19:37:33.330" v="7206" actId="1076"/>
          <ac:picMkLst>
            <pc:docMk/>
            <pc:sldMk cId="3662711848" sldId="272"/>
            <ac:picMk id="4" creationId="{6AB45E94-F40C-9634-A314-4EB6FF5EC20D}"/>
          </ac:picMkLst>
        </pc:picChg>
        <pc:picChg chg="add mod">
          <ac:chgData name="Caroline SUYS" userId="92cf9def-a5fa-4e4c-83f0-66c85ba7c94a" providerId="ADAL" clId="{51260CA1-5814-4C70-8198-B6D679BD7BEE}" dt="2022-05-11T19:37:55.699" v="7209" actId="1076"/>
          <ac:picMkLst>
            <pc:docMk/>
            <pc:sldMk cId="3662711848" sldId="272"/>
            <ac:picMk id="6" creationId="{E1A4E790-1605-32F7-2328-F129E35693AC}"/>
          </ac:picMkLst>
        </pc:picChg>
      </pc:sldChg>
      <pc:sldChg chg="addSp delSp modSp new mod modAnim">
        <pc:chgData name="Caroline SUYS" userId="92cf9def-a5fa-4e4c-83f0-66c85ba7c94a" providerId="ADAL" clId="{51260CA1-5814-4C70-8198-B6D679BD7BEE}" dt="2022-05-12T18:20:32.720" v="7927"/>
        <pc:sldMkLst>
          <pc:docMk/>
          <pc:sldMk cId="1437498405" sldId="273"/>
        </pc:sldMkLst>
        <pc:spChg chg="mod">
          <ac:chgData name="Caroline SUYS" userId="92cf9def-a5fa-4e4c-83f0-66c85ba7c94a" providerId="ADAL" clId="{51260CA1-5814-4C70-8198-B6D679BD7BEE}" dt="2022-05-11T20:41:12.018" v="7772" actId="1076"/>
          <ac:spMkLst>
            <pc:docMk/>
            <pc:sldMk cId="1437498405" sldId="273"/>
            <ac:spMk id="2" creationId="{06F46A0D-63E6-66BB-8BA2-29454EAE7EFF}"/>
          </ac:spMkLst>
        </pc:spChg>
        <pc:spChg chg="mod">
          <ac:chgData name="Caroline SUYS" userId="92cf9def-a5fa-4e4c-83f0-66c85ba7c94a" providerId="ADAL" clId="{51260CA1-5814-4C70-8198-B6D679BD7BEE}" dt="2022-05-11T20:36:33.898" v="7718" actId="1076"/>
          <ac:spMkLst>
            <pc:docMk/>
            <pc:sldMk cId="1437498405" sldId="273"/>
            <ac:spMk id="3" creationId="{20E40017-A406-337F-E904-11D12B9B7F04}"/>
          </ac:spMkLst>
        </pc:spChg>
        <pc:spChg chg="mod">
          <ac:chgData name="Caroline SUYS" userId="92cf9def-a5fa-4e4c-83f0-66c85ba7c94a" providerId="ADAL" clId="{51260CA1-5814-4C70-8198-B6D679BD7BEE}" dt="2022-05-12T18:20:00.153" v="7921" actId="1076"/>
          <ac:spMkLst>
            <pc:docMk/>
            <pc:sldMk cId="1437498405" sldId="273"/>
            <ac:spMk id="4" creationId="{BACCF72E-EFC1-AF48-8CD6-1C83333FA6F4}"/>
          </ac:spMkLst>
        </pc:spChg>
        <pc:spChg chg="del">
          <ac:chgData name="Caroline SUYS" userId="92cf9def-a5fa-4e4c-83f0-66c85ba7c94a" providerId="ADAL" clId="{51260CA1-5814-4C70-8198-B6D679BD7BEE}" dt="2022-05-11T20:36:27.338" v="7715" actId="478"/>
          <ac:spMkLst>
            <pc:docMk/>
            <pc:sldMk cId="1437498405" sldId="273"/>
            <ac:spMk id="5" creationId="{B42C1224-B657-987E-FAB9-E9AC0F10AB3D}"/>
          </ac:spMkLst>
        </pc:spChg>
        <pc:spChg chg="del mod">
          <ac:chgData name="Caroline SUYS" userId="92cf9def-a5fa-4e4c-83f0-66c85ba7c94a" providerId="ADAL" clId="{51260CA1-5814-4C70-8198-B6D679BD7BEE}" dt="2022-05-11T20:36:28.984" v="7716" actId="478"/>
          <ac:spMkLst>
            <pc:docMk/>
            <pc:sldMk cId="1437498405" sldId="273"/>
            <ac:spMk id="6" creationId="{07B7F8EB-784B-AB53-7E72-2C6E434E2DDA}"/>
          </ac:spMkLst>
        </pc:spChg>
        <pc:spChg chg="add del mod">
          <ac:chgData name="Caroline SUYS" userId="92cf9def-a5fa-4e4c-83f0-66c85ba7c94a" providerId="ADAL" clId="{51260CA1-5814-4C70-8198-B6D679BD7BEE}" dt="2022-05-12T18:19:10.009" v="7913" actId="478"/>
          <ac:spMkLst>
            <pc:docMk/>
            <pc:sldMk cId="1437498405" sldId="273"/>
            <ac:spMk id="10" creationId="{2E2217EE-A680-C51D-92A2-3F390293E848}"/>
          </ac:spMkLst>
        </pc:spChg>
        <pc:picChg chg="del mod">
          <ac:chgData name="Caroline SUYS" userId="92cf9def-a5fa-4e4c-83f0-66c85ba7c94a" providerId="ADAL" clId="{51260CA1-5814-4C70-8198-B6D679BD7BEE}" dt="2022-05-12T18:19:53.265" v="7919" actId="478"/>
          <ac:picMkLst>
            <pc:docMk/>
            <pc:sldMk cId="1437498405" sldId="273"/>
            <ac:picMk id="6" creationId="{3497AC12-50D0-D4AB-14AD-9FD0CC8474FC}"/>
          </ac:picMkLst>
        </pc:picChg>
        <pc:picChg chg="add mod">
          <ac:chgData name="Caroline SUYS" userId="92cf9def-a5fa-4e4c-83f0-66c85ba7c94a" providerId="ADAL" clId="{51260CA1-5814-4C70-8198-B6D679BD7BEE}" dt="2022-05-11T20:36:41.210" v="7720" actId="1076"/>
          <ac:picMkLst>
            <pc:docMk/>
            <pc:sldMk cId="1437498405" sldId="273"/>
            <ac:picMk id="7" creationId="{62416D01-BCF0-FE05-6794-8A29FC55F196}"/>
          </ac:picMkLst>
        </pc:picChg>
        <pc:picChg chg="add mod">
          <ac:chgData name="Caroline SUYS" userId="92cf9def-a5fa-4e4c-83f0-66c85ba7c94a" providerId="ADAL" clId="{51260CA1-5814-4C70-8198-B6D679BD7BEE}" dt="2022-05-11T20:36:38.059" v="7719" actId="1076"/>
          <ac:picMkLst>
            <pc:docMk/>
            <pc:sldMk cId="1437498405" sldId="273"/>
            <ac:picMk id="8" creationId="{BF8AC536-B6E6-167B-F484-709B4C8CBC19}"/>
          </ac:picMkLst>
        </pc:picChg>
        <pc:picChg chg="add del mod">
          <ac:chgData name="Caroline SUYS" userId="92cf9def-a5fa-4e4c-83f0-66c85ba7c94a" providerId="ADAL" clId="{51260CA1-5814-4C70-8198-B6D679BD7BEE}" dt="2022-05-11T20:36:30.647" v="7717" actId="478"/>
          <ac:picMkLst>
            <pc:docMk/>
            <pc:sldMk cId="1437498405" sldId="273"/>
            <ac:picMk id="9" creationId="{68BA6AB3-007B-EE1C-B071-1BC23C933EA4}"/>
          </ac:picMkLst>
        </pc:picChg>
        <pc:picChg chg="add mod">
          <ac:chgData name="Caroline SUYS" userId="92cf9def-a5fa-4e4c-83f0-66c85ba7c94a" providerId="ADAL" clId="{51260CA1-5814-4C70-8198-B6D679BD7BEE}" dt="2022-05-11T20:37:08.330" v="7725" actId="1076"/>
          <ac:picMkLst>
            <pc:docMk/>
            <pc:sldMk cId="1437498405" sldId="273"/>
            <ac:picMk id="11" creationId="{3497AC12-50D0-D4AB-14AD-9FD0CC8474FC}"/>
          </ac:picMkLst>
        </pc:picChg>
        <pc:picChg chg="mod">
          <ac:chgData name="Caroline SUYS" userId="92cf9def-a5fa-4e4c-83f0-66c85ba7c94a" providerId="ADAL" clId="{51260CA1-5814-4C70-8198-B6D679BD7BEE}" dt="2022-05-12T18:19:55.957" v="7920" actId="1076"/>
          <ac:picMkLst>
            <pc:docMk/>
            <pc:sldMk cId="1437498405" sldId="273"/>
            <ac:picMk id="11" creationId="{615BEF94-DDA2-F4DE-066E-120FD38D38E1}"/>
          </ac:picMkLst>
        </pc:picChg>
      </pc:sldChg>
      <pc:sldChg chg="addSp modSp add mod modAnim">
        <pc:chgData name="Caroline SUYS" userId="92cf9def-a5fa-4e4c-83f0-66c85ba7c94a" providerId="ADAL" clId="{51260CA1-5814-4C70-8198-B6D679BD7BEE}" dt="2022-05-12T18:17:38.795" v="7905"/>
        <pc:sldMkLst>
          <pc:docMk/>
          <pc:sldMk cId="234033256" sldId="274"/>
        </pc:sldMkLst>
        <pc:spChg chg="mod">
          <ac:chgData name="Caroline SUYS" userId="92cf9def-a5fa-4e4c-83f0-66c85ba7c94a" providerId="ADAL" clId="{51260CA1-5814-4C70-8198-B6D679BD7BEE}" dt="2022-05-11T19:30:09.834" v="6959" actId="1076"/>
          <ac:spMkLst>
            <pc:docMk/>
            <pc:sldMk cId="234033256" sldId="274"/>
            <ac:spMk id="2" creationId="{06036362-AFAD-7B2F-4322-E5329349BE5B}"/>
          </ac:spMkLst>
        </pc:spChg>
        <pc:spChg chg="mod">
          <ac:chgData name="Caroline SUYS" userId="92cf9def-a5fa-4e4c-83f0-66c85ba7c94a" providerId="ADAL" clId="{51260CA1-5814-4C70-8198-B6D679BD7BEE}" dt="2022-05-11T19:29:45.624" v="6957" actId="20577"/>
          <ac:spMkLst>
            <pc:docMk/>
            <pc:sldMk cId="234033256" sldId="274"/>
            <ac:spMk id="3" creationId="{3A0BA594-295E-BE5C-A1DD-CA8A5CAB6135}"/>
          </ac:spMkLst>
        </pc:spChg>
        <pc:picChg chg="mod">
          <ac:chgData name="Caroline SUYS" userId="92cf9def-a5fa-4e4c-83f0-66c85ba7c94a" providerId="ADAL" clId="{51260CA1-5814-4C70-8198-B6D679BD7BEE}" dt="2022-05-11T19:29:49.818" v="6958" actId="14100"/>
          <ac:picMkLst>
            <pc:docMk/>
            <pc:sldMk cId="234033256" sldId="274"/>
            <ac:picMk id="4" creationId="{AD2E6A8D-C08E-1370-6F33-B5411EDE4DA2}"/>
          </ac:picMkLst>
        </pc:picChg>
        <pc:picChg chg="add mod">
          <ac:chgData name="Caroline SUYS" userId="92cf9def-a5fa-4e4c-83f0-66c85ba7c94a" providerId="ADAL" clId="{51260CA1-5814-4C70-8198-B6D679BD7BEE}" dt="2022-05-11T19:30:20.218" v="6962" actId="1076"/>
          <ac:picMkLst>
            <pc:docMk/>
            <pc:sldMk cId="234033256" sldId="274"/>
            <ac:picMk id="5" creationId="{7703F5D1-768E-765E-D50C-198647B41B8E}"/>
          </ac:picMkLst>
        </pc:picChg>
      </pc:sldChg>
      <pc:sldChg chg="addSp modSp new mod">
        <pc:chgData name="Caroline SUYS" userId="92cf9def-a5fa-4e4c-83f0-66c85ba7c94a" providerId="ADAL" clId="{51260CA1-5814-4C70-8198-B6D679BD7BEE}" dt="2022-05-11T18:54:52.095" v="5912"/>
        <pc:sldMkLst>
          <pc:docMk/>
          <pc:sldMk cId="1411109222" sldId="275"/>
        </pc:sldMkLst>
        <pc:spChg chg="mod">
          <ac:chgData name="Caroline SUYS" userId="92cf9def-a5fa-4e4c-83f0-66c85ba7c94a" providerId="ADAL" clId="{51260CA1-5814-4C70-8198-B6D679BD7BEE}" dt="2022-05-11T16:30:00.465" v="5408" actId="27636"/>
          <ac:spMkLst>
            <pc:docMk/>
            <pc:sldMk cId="1411109222" sldId="275"/>
            <ac:spMk id="2" creationId="{7A1B3068-E7AD-104B-F3B3-0D80B2A2AAEC}"/>
          </ac:spMkLst>
        </pc:spChg>
        <pc:spChg chg="mod">
          <ac:chgData name="Caroline SUYS" userId="92cf9def-a5fa-4e4c-83f0-66c85ba7c94a" providerId="ADAL" clId="{51260CA1-5814-4C70-8198-B6D679BD7BEE}" dt="2022-05-11T18:54:52.095" v="5912"/>
          <ac:spMkLst>
            <pc:docMk/>
            <pc:sldMk cId="1411109222" sldId="275"/>
            <ac:spMk id="3" creationId="{21D0390C-EADE-083C-99C7-43DE95D4FFE9}"/>
          </ac:spMkLst>
        </pc:spChg>
        <pc:spChg chg="add mod">
          <ac:chgData name="Caroline SUYS" userId="92cf9def-a5fa-4e4c-83f0-66c85ba7c94a" providerId="ADAL" clId="{51260CA1-5814-4C70-8198-B6D679BD7BEE}" dt="2022-05-11T16:29:49.061" v="5405" actId="14100"/>
          <ac:spMkLst>
            <pc:docMk/>
            <pc:sldMk cId="1411109222" sldId="275"/>
            <ac:spMk id="4" creationId="{553192AA-315D-CCE0-C2D0-610B03B6D80E}"/>
          </ac:spMkLst>
        </pc:spChg>
        <pc:picChg chg="add mod">
          <ac:chgData name="Caroline SUYS" userId="92cf9def-a5fa-4e4c-83f0-66c85ba7c94a" providerId="ADAL" clId="{51260CA1-5814-4C70-8198-B6D679BD7BEE}" dt="2022-05-04T15:04:25.020" v="3738" actId="1076"/>
          <ac:picMkLst>
            <pc:docMk/>
            <pc:sldMk cId="1411109222" sldId="275"/>
            <ac:picMk id="6" creationId="{8B8565B3-A20B-40A4-0305-F2BA0A3D7F3A}"/>
          </ac:picMkLst>
        </pc:picChg>
        <pc:picChg chg="add mod">
          <ac:chgData name="Caroline SUYS" userId="92cf9def-a5fa-4e4c-83f0-66c85ba7c94a" providerId="ADAL" clId="{51260CA1-5814-4C70-8198-B6D679BD7BEE}" dt="2022-05-04T15:04:38.404" v="3741" actId="14100"/>
          <ac:picMkLst>
            <pc:docMk/>
            <pc:sldMk cId="1411109222" sldId="275"/>
            <ac:picMk id="7" creationId="{55C5EFBF-87A4-F8E6-CD73-526E1BCD5B18}"/>
          </ac:picMkLst>
        </pc:picChg>
      </pc:sldChg>
      <pc:sldChg chg="delSp modSp del mod">
        <pc:chgData name="Caroline SUYS" userId="92cf9def-a5fa-4e4c-83f0-66c85ba7c94a" providerId="ADAL" clId="{51260CA1-5814-4C70-8198-B6D679BD7BEE}" dt="2022-05-11T18:12:27.501" v="5568" actId="47"/>
        <pc:sldMkLst>
          <pc:docMk/>
          <pc:sldMk cId="348198232" sldId="277"/>
        </pc:sldMkLst>
        <pc:spChg chg="mod">
          <ac:chgData name="Caroline SUYS" userId="92cf9def-a5fa-4e4c-83f0-66c85ba7c94a" providerId="ADAL" clId="{51260CA1-5814-4C70-8198-B6D679BD7BEE}" dt="2022-05-11T15:01:32.022" v="5171" actId="21"/>
          <ac:spMkLst>
            <pc:docMk/>
            <pc:sldMk cId="348198232" sldId="277"/>
            <ac:spMk id="4" creationId="{21596E35-E143-7A37-CDE4-DD51F9FC4003}"/>
          </ac:spMkLst>
        </pc:spChg>
        <pc:spChg chg="del">
          <ac:chgData name="Caroline SUYS" userId="92cf9def-a5fa-4e4c-83f0-66c85ba7c94a" providerId="ADAL" clId="{51260CA1-5814-4C70-8198-B6D679BD7BEE}" dt="2022-05-11T15:01:06.353" v="5170" actId="21"/>
          <ac:spMkLst>
            <pc:docMk/>
            <pc:sldMk cId="348198232" sldId="277"/>
            <ac:spMk id="6" creationId="{CE68D9FA-49C5-E5DB-9378-010343297E68}"/>
          </ac:spMkLst>
        </pc:spChg>
      </pc:sldChg>
      <pc:sldChg chg="modSp del mod">
        <pc:chgData name="Caroline SUYS" userId="92cf9def-a5fa-4e4c-83f0-66c85ba7c94a" providerId="ADAL" clId="{51260CA1-5814-4C70-8198-B6D679BD7BEE}" dt="2022-05-11T18:25:46.497" v="5875" actId="47"/>
        <pc:sldMkLst>
          <pc:docMk/>
          <pc:sldMk cId="2075916222" sldId="278"/>
        </pc:sldMkLst>
        <pc:spChg chg="mod">
          <ac:chgData name="Caroline SUYS" userId="92cf9def-a5fa-4e4c-83f0-66c85ba7c94a" providerId="ADAL" clId="{51260CA1-5814-4C70-8198-B6D679BD7BEE}" dt="2022-05-11T18:25:08.855" v="5856" actId="21"/>
          <ac:spMkLst>
            <pc:docMk/>
            <pc:sldMk cId="2075916222" sldId="278"/>
            <ac:spMk id="3" creationId="{54AE7E5C-4434-78B9-49E8-8C437DA6793A}"/>
          </ac:spMkLst>
        </pc:spChg>
      </pc:sldChg>
      <pc:sldChg chg="addSp modSp mod modAnim">
        <pc:chgData name="Caroline SUYS" userId="92cf9def-a5fa-4e4c-83f0-66c85ba7c94a" providerId="ADAL" clId="{51260CA1-5814-4C70-8198-B6D679BD7BEE}" dt="2022-05-12T18:11:44.146" v="7852"/>
        <pc:sldMkLst>
          <pc:docMk/>
          <pc:sldMk cId="285090083" sldId="279"/>
        </pc:sldMkLst>
        <pc:spChg chg="mod">
          <ac:chgData name="Caroline SUYS" userId="92cf9def-a5fa-4e4c-83f0-66c85ba7c94a" providerId="ADAL" clId="{51260CA1-5814-4C70-8198-B6D679BD7BEE}" dt="2022-05-09T12:05:37.170" v="4473" actId="20577"/>
          <ac:spMkLst>
            <pc:docMk/>
            <pc:sldMk cId="285090083" sldId="279"/>
            <ac:spMk id="2" creationId="{9C48B5B3-B685-0149-E2A5-D540809D2CBB}"/>
          </ac:spMkLst>
        </pc:spChg>
        <pc:picChg chg="mod">
          <ac:chgData name="Caroline SUYS" userId="92cf9def-a5fa-4e4c-83f0-66c85ba7c94a" providerId="ADAL" clId="{51260CA1-5814-4C70-8198-B6D679BD7BEE}" dt="2022-05-11T19:02:22.565" v="6061" actId="1076"/>
          <ac:picMkLst>
            <pc:docMk/>
            <pc:sldMk cId="285090083" sldId="279"/>
            <ac:picMk id="5" creationId="{D7CF7055-0039-25A1-FF2A-158A6914C604}"/>
          </ac:picMkLst>
        </pc:picChg>
        <pc:picChg chg="add mod">
          <ac:chgData name="Caroline SUYS" userId="92cf9def-a5fa-4e4c-83f0-66c85ba7c94a" providerId="ADAL" clId="{51260CA1-5814-4C70-8198-B6D679BD7BEE}" dt="2022-05-11T19:02:19.330" v="6060"/>
          <ac:picMkLst>
            <pc:docMk/>
            <pc:sldMk cId="285090083" sldId="279"/>
            <ac:picMk id="6" creationId="{CA8754B4-5768-3A90-B78E-45B78DB89A46}"/>
          </ac:picMkLst>
        </pc:picChg>
      </pc:sldChg>
      <pc:sldChg chg="addSp modSp mod modAnim">
        <pc:chgData name="Caroline SUYS" userId="92cf9def-a5fa-4e4c-83f0-66c85ba7c94a" providerId="ADAL" clId="{51260CA1-5814-4C70-8198-B6D679BD7BEE}" dt="2022-05-12T18:11:53.259" v="7853"/>
        <pc:sldMkLst>
          <pc:docMk/>
          <pc:sldMk cId="1493620055" sldId="280"/>
        </pc:sldMkLst>
        <pc:spChg chg="mod">
          <ac:chgData name="Caroline SUYS" userId="92cf9def-a5fa-4e4c-83f0-66c85ba7c94a" providerId="ADAL" clId="{51260CA1-5814-4C70-8198-B6D679BD7BEE}" dt="2022-05-09T12:05:44.154" v="4477" actId="20577"/>
          <ac:spMkLst>
            <pc:docMk/>
            <pc:sldMk cId="1493620055" sldId="280"/>
            <ac:spMk id="2" creationId="{9C48B5B3-B685-0149-E2A5-D540809D2CBB}"/>
          </ac:spMkLst>
        </pc:spChg>
        <pc:picChg chg="add mod">
          <ac:chgData name="Caroline SUYS" userId="92cf9def-a5fa-4e4c-83f0-66c85ba7c94a" providerId="ADAL" clId="{51260CA1-5814-4C70-8198-B6D679BD7BEE}" dt="2022-05-11T19:02:27.691" v="6062"/>
          <ac:picMkLst>
            <pc:docMk/>
            <pc:sldMk cId="1493620055" sldId="280"/>
            <ac:picMk id="5" creationId="{0FB90A83-8369-A267-600A-C900E9C4D94C}"/>
          </ac:picMkLst>
        </pc:picChg>
      </pc:sldChg>
      <pc:sldChg chg="addSp delSp modSp mod modAnim">
        <pc:chgData name="Caroline SUYS" userId="92cf9def-a5fa-4e4c-83f0-66c85ba7c94a" providerId="ADAL" clId="{51260CA1-5814-4C70-8198-B6D679BD7BEE}" dt="2022-05-12T18:18:45.873" v="7911" actId="1076"/>
        <pc:sldMkLst>
          <pc:docMk/>
          <pc:sldMk cId="3356182854" sldId="281"/>
        </pc:sldMkLst>
        <pc:spChg chg="mod">
          <ac:chgData name="Caroline SUYS" userId="92cf9def-a5fa-4e4c-83f0-66c85ba7c94a" providerId="ADAL" clId="{51260CA1-5814-4C70-8198-B6D679BD7BEE}" dt="2022-05-11T20:41:03.857" v="7771" actId="1076"/>
          <ac:spMkLst>
            <pc:docMk/>
            <pc:sldMk cId="3356182854" sldId="281"/>
            <ac:spMk id="2" creationId="{06036362-AFAD-7B2F-4322-E5329349BE5B}"/>
          </ac:spMkLst>
        </pc:spChg>
        <pc:spChg chg="mod">
          <ac:chgData name="Caroline SUYS" userId="92cf9def-a5fa-4e4c-83f0-66c85ba7c94a" providerId="ADAL" clId="{51260CA1-5814-4C70-8198-B6D679BD7BEE}" dt="2022-05-11T20:37:43.747" v="7738" actId="1076"/>
          <ac:spMkLst>
            <pc:docMk/>
            <pc:sldMk cId="3356182854" sldId="281"/>
            <ac:spMk id="3" creationId="{3A0BA594-295E-BE5C-A1DD-CA8A5CAB6135}"/>
          </ac:spMkLst>
        </pc:spChg>
        <pc:spChg chg="mod">
          <ac:chgData name="Caroline SUYS" userId="92cf9def-a5fa-4e4c-83f0-66c85ba7c94a" providerId="ADAL" clId="{51260CA1-5814-4C70-8198-B6D679BD7BEE}" dt="2022-05-11T20:37:49.588" v="7740" actId="14100"/>
          <ac:spMkLst>
            <pc:docMk/>
            <pc:sldMk cId="3356182854" sldId="281"/>
            <ac:spMk id="4" creationId="{2778809A-5B3D-F35A-996C-1C15B6912853}"/>
          </ac:spMkLst>
        </pc:spChg>
        <pc:spChg chg="del mod">
          <ac:chgData name="Caroline SUYS" userId="92cf9def-a5fa-4e4c-83f0-66c85ba7c94a" providerId="ADAL" clId="{51260CA1-5814-4C70-8198-B6D679BD7BEE}" dt="2022-05-11T20:37:14.237" v="7726" actId="478"/>
          <ac:spMkLst>
            <pc:docMk/>
            <pc:sldMk cId="3356182854" sldId="281"/>
            <ac:spMk id="7" creationId="{C7805A1E-41AC-CEC9-15B4-A91B901B3ED7}"/>
          </ac:spMkLst>
        </pc:spChg>
        <pc:spChg chg="add del mod">
          <ac:chgData name="Caroline SUYS" userId="92cf9def-a5fa-4e4c-83f0-66c85ba7c94a" providerId="ADAL" clId="{51260CA1-5814-4C70-8198-B6D679BD7BEE}" dt="2022-05-11T18:14:26.623" v="5591"/>
          <ac:spMkLst>
            <pc:docMk/>
            <pc:sldMk cId="3356182854" sldId="281"/>
            <ac:spMk id="8" creationId="{2E0B02A9-5D37-2382-EBAC-BB423EF05734}"/>
          </ac:spMkLst>
        </pc:spChg>
        <pc:spChg chg="add mod">
          <ac:chgData name="Caroline SUYS" userId="92cf9def-a5fa-4e4c-83f0-66c85ba7c94a" providerId="ADAL" clId="{51260CA1-5814-4C70-8198-B6D679BD7BEE}" dt="2022-05-12T18:18:45.873" v="7911" actId="1076"/>
          <ac:spMkLst>
            <pc:docMk/>
            <pc:sldMk cId="3356182854" sldId="281"/>
            <ac:spMk id="9" creationId="{EF1D8958-3F41-52DB-7145-F68164EF9F82}"/>
          </ac:spMkLst>
        </pc:spChg>
        <pc:spChg chg="add del mod">
          <ac:chgData name="Caroline SUYS" userId="92cf9def-a5fa-4e4c-83f0-66c85ba7c94a" providerId="ADAL" clId="{51260CA1-5814-4C70-8198-B6D679BD7BEE}" dt="2022-05-11T18:16:36.696" v="5600"/>
          <ac:spMkLst>
            <pc:docMk/>
            <pc:sldMk cId="3356182854" sldId="281"/>
            <ac:spMk id="10" creationId="{542E558A-27B1-A6EB-14F6-ADBC7A9C85F4}"/>
          </ac:spMkLst>
        </pc:spChg>
        <pc:spChg chg="add mod">
          <ac:chgData name="Caroline SUYS" userId="92cf9def-a5fa-4e4c-83f0-66c85ba7c94a" providerId="ADAL" clId="{51260CA1-5814-4C70-8198-B6D679BD7BEE}" dt="2022-05-12T18:18:41.271" v="7910" actId="1076"/>
          <ac:spMkLst>
            <pc:docMk/>
            <pc:sldMk cId="3356182854" sldId="281"/>
            <ac:spMk id="11" creationId="{592DA9EC-11AA-CF7C-8A66-969C1531D6FB}"/>
          </ac:spMkLst>
        </pc:spChg>
        <pc:picChg chg="del mod">
          <ac:chgData name="Caroline SUYS" userId="92cf9def-a5fa-4e4c-83f0-66c85ba7c94a" providerId="ADAL" clId="{51260CA1-5814-4C70-8198-B6D679BD7BEE}" dt="2022-05-11T20:37:02.234" v="7723" actId="21"/>
          <ac:picMkLst>
            <pc:docMk/>
            <pc:sldMk cId="3356182854" sldId="281"/>
            <ac:picMk id="5" creationId="{D5AABA59-2C4F-46BF-0F7D-EC1570809364}"/>
          </ac:picMkLst>
        </pc:picChg>
        <pc:picChg chg="add mod">
          <ac:chgData name="Caroline SUYS" userId="92cf9def-a5fa-4e4c-83f0-66c85ba7c94a" providerId="ADAL" clId="{51260CA1-5814-4C70-8198-B6D679BD7BEE}" dt="2022-05-11T20:38:01.715" v="7745" actId="1076"/>
          <ac:picMkLst>
            <pc:docMk/>
            <pc:sldMk cId="3356182854" sldId="281"/>
            <ac:picMk id="12" creationId="{FBA5C2F7-5EF7-F859-FEBC-30D19D735095}"/>
          </ac:picMkLst>
        </pc:picChg>
        <pc:picChg chg="add mod">
          <ac:chgData name="Caroline SUYS" userId="92cf9def-a5fa-4e4c-83f0-66c85ba7c94a" providerId="ADAL" clId="{51260CA1-5814-4C70-8198-B6D679BD7BEE}" dt="2022-05-11T20:38:05.034" v="7746" actId="1076"/>
          <ac:picMkLst>
            <pc:docMk/>
            <pc:sldMk cId="3356182854" sldId="281"/>
            <ac:picMk id="13" creationId="{6AD9ACCF-B23C-D0F9-6339-2B883138BB73}"/>
          </ac:picMkLst>
        </pc:picChg>
      </pc:sldChg>
      <pc:sldChg chg="modSp mod">
        <pc:chgData name="Caroline SUYS" userId="92cf9def-a5fa-4e4c-83f0-66c85ba7c94a" providerId="ADAL" clId="{51260CA1-5814-4C70-8198-B6D679BD7BEE}" dt="2022-05-11T18:54:52.095" v="5912"/>
        <pc:sldMkLst>
          <pc:docMk/>
          <pc:sldMk cId="154375023" sldId="282"/>
        </pc:sldMkLst>
        <pc:spChg chg="mod">
          <ac:chgData name="Caroline SUYS" userId="92cf9def-a5fa-4e4c-83f0-66c85ba7c94a" providerId="ADAL" clId="{51260CA1-5814-4C70-8198-B6D679BD7BEE}" dt="2022-05-11T18:54:52.095" v="5912"/>
          <ac:spMkLst>
            <pc:docMk/>
            <pc:sldMk cId="154375023" sldId="282"/>
            <ac:spMk id="3" creationId="{3A0BA594-295E-BE5C-A1DD-CA8A5CAB6135}"/>
          </ac:spMkLst>
        </pc:spChg>
      </pc:sldChg>
      <pc:sldChg chg="addSp delSp modSp add mod">
        <pc:chgData name="Caroline SUYS" userId="92cf9def-a5fa-4e4c-83f0-66c85ba7c94a" providerId="ADAL" clId="{51260CA1-5814-4C70-8198-B6D679BD7BEE}" dt="2022-05-12T18:30:15.414" v="8025" actId="478"/>
        <pc:sldMkLst>
          <pc:docMk/>
          <pc:sldMk cId="1432415611" sldId="283"/>
        </pc:sldMkLst>
        <pc:spChg chg="mod">
          <ac:chgData name="Caroline SUYS" userId="92cf9def-a5fa-4e4c-83f0-66c85ba7c94a" providerId="ADAL" clId="{51260CA1-5814-4C70-8198-B6D679BD7BEE}" dt="2022-05-11T17:44:47.101" v="5517"/>
          <ac:spMkLst>
            <pc:docMk/>
            <pc:sldMk cId="1432415611" sldId="283"/>
            <ac:spMk id="2" creationId="{2CB453DB-A359-F637-08F3-16795C19BE61}"/>
          </ac:spMkLst>
        </pc:spChg>
        <pc:spChg chg="del">
          <ac:chgData name="Caroline SUYS" userId="92cf9def-a5fa-4e4c-83f0-66c85ba7c94a" providerId="ADAL" clId="{51260CA1-5814-4C70-8198-B6D679BD7BEE}" dt="2022-05-11T17:44:50.201" v="5518" actId="478"/>
          <ac:spMkLst>
            <pc:docMk/>
            <pc:sldMk cId="1432415611" sldId="283"/>
            <ac:spMk id="3" creationId="{8012AFF6-EC81-3541-AEF6-45B39415D99E}"/>
          </ac:spMkLst>
        </pc:spChg>
        <pc:spChg chg="add del">
          <ac:chgData name="Caroline SUYS" userId="92cf9def-a5fa-4e4c-83f0-66c85ba7c94a" providerId="ADAL" clId="{51260CA1-5814-4C70-8198-B6D679BD7BEE}" dt="2022-05-12T18:30:15.414" v="8025" actId="478"/>
          <ac:spMkLst>
            <pc:docMk/>
            <pc:sldMk cId="1432415611" sldId="283"/>
            <ac:spMk id="7" creationId="{B6B0F932-7290-55C4-5DD0-4D2DA5BDDF2E}"/>
          </ac:spMkLst>
        </pc:spChg>
        <pc:spChg chg="add del mod">
          <ac:chgData name="Caroline SUYS" userId="92cf9def-a5fa-4e4c-83f0-66c85ba7c94a" providerId="ADAL" clId="{51260CA1-5814-4C70-8198-B6D679BD7BEE}" dt="2022-05-11T17:44:55.588" v="5519" actId="478"/>
          <ac:spMkLst>
            <pc:docMk/>
            <pc:sldMk cId="1432415611" sldId="283"/>
            <ac:spMk id="7" creationId="{F2869F73-B0CD-C6D3-330B-9841E43CCF73}"/>
          </ac:spMkLst>
        </pc:spChg>
        <pc:graphicFrameChg chg="mod modGraphic">
          <ac:chgData name="Caroline SUYS" userId="92cf9def-a5fa-4e4c-83f0-66c85ba7c94a" providerId="ADAL" clId="{51260CA1-5814-4C70-8198-B6D679BD7BEE}" dt="2022-05-12T18:30:09.901" v="8024" actId="255"/>
          <ac:graphicFrameMkLst>
            <pc:docMk/>
            <pc:sldMk cId="1432415611" sldId="283"/>
            <ac:graphicFrameMk id="6" creationId="{68835FAD-A2FE-DF17-D340-C58D4E2F96B7}"/>
          </ac:graphicFrameMkLst>
        </pc:graphicFrameChg>
        <pc:picChg chg="del">
          <ac:chgData name="Caroline SUYS" userId="92cf9def-a5fa-4e4c-83f0-66c85ba7c94a" providerId="ADAL" clId="{51260CA1-5814-4C70-8198-B6D679BD7BEE}" dt="2022-05-11T17:44:59.022" v="5520" actId="478"/>
          <ac:picMkLst>
            <pc:docMk/>
            <pc:sldMk cId="1432415611" sldId="283"/>
            <ac:picMk id="4" creationId="{53E62002-1A55-B892-5B97-615ED062510C}"/>
          </ac:picMkLst>
        </pc:picChg>
        <pc:picChg chg="add mod">
          <ac:chgData name="Caroline SUYS" userId="92cf9def-a5fa-4e4c-83f0-66c85ba7c94a" providerId="ADAL" clId="{51260CA1-5814-4C70-8198-B6D679BD7BEE}" dt="2022-05-11T18:24:36.548" v="5850" actId="1076"/>
          <ac:picMkLst>
            <pc:docMk/>
            <pc:sldMk cId="1432415611" sldId="283"/>
            <ac:picMk id="8" creationId="{BDCCFA06-7E56-414D-DCD9-5986CD49AE6D}"/>
          </ac:picMkLst>
        </pc:picChg>
      </pc:sldChg>
      <pc:sldChg chg="modSp del mod">
        <pc:chgData name="Caroline SUYS" userId="92cf9def-a5fa-4e4c-83f0-66c85ba7c94a" providerId="ADAL" clId="{51260CA1-5814-4C70-8198-B6D679BD7BEE}" dt="2022-05-11T17:43:26.816" v="5444" actId="2696"/>
        <pc:sldMkLst>
          <pc:docMk/>
          <pc:sldMk cId="2561016903" sldId="283"/>
        </pc:sldMkLst>
        <pc:spChg chg="mod">
          <ac:chgData name="Caroline SUYS" userId="92cf9def-a5fa-4e4c-83f0-66c85ba7c94a" providerId="ADAL" clId="{51260CA1-5814-4C70-8198-B6D679BD7BEE}" dt="2022-05-11T14:59:47.992" v="5167" actId="27636"/>
          <ac:spMkLst>
            <pc:docMk/>
            <pc:sldMk cId="2561016903" sldId="283"/>
            <ac:spMk id="3" creationId="{8012AFF6-EC81-3541-AEF6-45B39415D99E}"/>
          </ac:spMkLst>
        </pc:spChg>
        <pc:graphicFrameChg chg="mod modGraphic">
          <ac:chgData name="Caroline SUYS" userId="92cf9def-a5fa-4e4c-83f0-66c85ba7c94a" providerId="ADAL" clId="{51260CA1-5814-4C70-8198-B6D679BD7BEE}" dt="2022-05-11T14:59:50.884" v="5168" actId="1076"/>
          <ac:graphicFrameMkLst>
            <pc:docMk/>
            <pc:sldMk cId="2561016903" sldId="283"/>
            <ac:graphicFrameMk id="6" creationId="{68835FAD-A2FE-DF17-D340-C58D4E2F96B7}"/>
          </ac:graphicFrameMkLst>
        </pc:graphicFrameChg>
      </pc:sldChg>
      <pc:sldChg chg="modSp add del mod">
        <pc:chgData name="Caroline SUYS" userId="92cf9def-a5fa-4e4c-83f0-66c85ba7c94a" providerId="ADAL" clId="{51260CA1-5814-4C70-8198-B6D679BD7BEE}" dt="2022-05-11T19:49:20.889" v="7404" actId="47"/>
        <pc:sldMkLst>
          <pc:docMk/>
          <pc:sldMk cId="1428128259" sldId="284"/>
        </pc:sldMkLst>
        <pc:spChg chg="mod">
          <ac:chgData name="Caroline SUYS" userId="92cf9def-a5fa-4e4c-83f0-66c85ba7c94a" providerId="ADAL" clId="{51260CA1-5814-4C70-8198-B6D679BD7BEE}" dt="2022-05-11T18:59:46.367" v="5999" actId="20577"/>
          <ac:spMkLst>
            <pc:docMk/>
            <pc:sldMk cId="1428128259" sldId="284"/>
            <ac:spMk id="2" creationId="{CCB60920-7E06-72D3-9FD3-DEB547F77847}"/>
          </ac:spMkLst>
        </pc:spChg>
        <pc:spChg chg="mod">
          <ac:chgData name="Caroline SUYS" userId="92cf9def-a5fa-4e4c-83f0-66c85ba7c94a" providerId="ADAL" clId="{51260CA1-5814-4C70-8198-B6D679BD7BEE}" dt="2022-05-11T18:55:46.708" v="5977" actId="14100"/>
          <ac:spMkLst>
            <pc:docMk/>
            <pc:sldMk cId="1428128259" sldId="284"/>
            <ac:spMk id="3" creationId="{DE41E441-E4CA-89FC-3115-26781C420C65}"/>
          </ac:spMkLst>
        </pc:spChg>
      </pc:sldChg>
      <pc:sldChg chg="addSp modSp add mod modAnim">
        <pc:chgData name="Caroline SUYS" userId="92cf9def-a5fa-4e4c-83f0-66c85ba7c94a" providerId="ADAL" clId="{51260CA1-5814-4C70-8198-B6D679BD7BEE}" dt="2022-05-11T20:23:22.125" v="7518"/>
        <pc:sldMkLst>
          <pc:docMk/>
          <pc:sldMk cId="1978195728" sldId="285"/>
        </pc:sldMkLst>
        <pc:spChg chg="mod">
          <ac:chgData name="Caroline SUYS" userId="92cf9def-a5fa-4e4c-83f0-66c85ba7c94a" providerId="ADAL" clId="{51260CA1-5814-4C70-8198-B6D679BD7BEE}" dt="2022-05-09T12:13:24.167" v="4502" actId="20577"/>
          <ac:spMkLst>
            <pc:docMk/>
            <pc:sldMk cId="1978195728" sldId="285"/>
            <ac:spMk id="2" creationId="{4D53BEEF-7825-BCF4-08EB-EED14929D4A5}"/>
          </ac:spMkLst>
        </pc:spChg>
        <pc:spChg chg="mod">
          <ac:chgData name="Caroline SUYS" userId="92cf9def-a5fa-4e4c-83f0-66c85ba7c94a" providerId="ADAL" clId="{51260CA1-5814-4C70-8198-B6D679BD7BEE}" dt="2022-05-09T12:13:07.370" v="4490" actId="14100"/>
          <ac:spMkLst>
            <pc:docMk/>
            <pc:sldMk cId="1978195728" sldId="285"/>
            <ac:spMk id="3" creationId="{522BF026-58CA-3733-4E60-844183EFF1BC}"/>
          </ac:spMkLst>
        </pc:spChg>
        <pc:picChg chg="add mod">
          <ac:chgData name="Caroline SUYS" userId="92cf9def-a5fa-4e4c-83f0-66c85ba7c94a" providerId="ADAL" clId="{51260CA1-5814-4C70-8198-B6D679BD7BEE}" dt="2022-05-11T19:15:08.632" v="6140" actId="14100"/>
          <ac:picMkLst>
            <pc:docMk/>
            <pc:sldMk cId="1978195728" sldId="285"/>
            <ac:picMk id="4" creationId="{F040A891-FE13-F529-3DCD-E7C4CB585B17}"/>
          </ac:picMkLst>
        </pc:picChg>
        <pc:picChg chg="add mod">
          <ac:chgData name="Caroline SUYS" userId="92cf9def-a5fa-4e4c-83f0-66c85ba7c94a" providerId="ADAL" clId="{51260CA1-5814-4C70-8198-B6D679BD7BEE}" dt="2022-05-11T19:15:10.916" v="6141" actId="1076"/>
          <ac:picMkLst>
            <pc:docMk/>
            <pc:sldMk cId="1978195728" sldId="285"/>
            <ac:picMk id="5" creationId="{685D0CCC-029A-94A5-E1E7-EF328D9642DE}"/>
          </ac:picMkLst>
        </pc:picChg>
      </pc:sldChg>
      <pc:sldChg chg="modSp mod modAnim">
        <pc:chgData name="Caroline SUYS" userId="92cf9def-a5fa-4e4c-83f0-66c85ba7c94a" providerId="ADAL" clId="{51260CA1-5814-4C70-8198-B6D679BD7BEE}" dt="2022-05-11T20:26:15.877" v="7529"/>
        <pc:sldMkLst>
          <pc:docMk/>
          <pc:sldMk cId="2401100048" sldId="288"/>
        </pc:sldMkLst>
        <pc:spChg chg="mod">
          <ac:chgData name="Caroline SUYS" userId="92cf9def-a5fa-4e4c-83f0-66c85ba7c94a" providerId="ADAL" clId="{51260CA1-5814-4C70-8198-B6D679BD7BEE}" dt="2022-05-11T19:53:26.114" v="7455" actId="14100"/>
          <ac:spMkLst>
            <pc:docMk/>
            <pc:sldMk cId="2401100048" sldId="288"/>
            <ac:spMk id="2" creationId="{06036362-AFAD-7B2F-4322-E5329349BE5B}"/>
          </ac:spMkLst>
        </pc:spChg>
        <pc:spChg chg="mod">
          <ac:chgData name="Caroline SUYS" userId="92cf9def-a5fa-4e4c-83f0-66c85ba7c94a" providerId="ADAL" clId="{51260CA1-5814-4C70-8198-B6D679BD7BEE}" dt="2022-05-11T18:54:52.095" v="5912"/>
          <ac:spMkLst>
            <pc:docMk/>
            <pc:sldMk cId="2401100048" sldId="288"/>
            <ac:spMk id="3" creationId="{3A0BA594-295E-BE5C-A1DD-CA8A5CAB6135}"/>
          </ac:spMkLst>
        </pc:spChg>
      </pc:sldChg>
      <pc:sldChg chg="addSp modSp mod modAnim">
        <pc:chgData name="Caroline SUYS" userId="92cf9def-a5fa-4e4c-83f0-66c85ba7c94a" providerId="ADAL" clId="{51260CA1-5814-4C70-8198-B6D679BD7BEE}" dt="2022-05-12T18:14:20.966" v="7868"/>
        <pc:sldMkLst>
          <pc:docMk/>
          <pc:sldMk cId="3829603420" sldId="289"/>
        </pc:sldMkLst>
        <pc:spChg chg="mod">
          <ac:chgData name="Caroline SUYS" userId="92cf9def-a5fa-4e4c-83f0-66c85ba7c94a" providerId="ADAL" clId="{51260CA1-5814-4C70-8198-B6D679BD7BEE}" dt="2022-05-11T18:58:47.556" v="5981" actId="20577"/>
          <ac:spMkLst>
            <pc:docMk/>
            <pc:sldMk cId="3829603420" sldId="289"/>
            <ac:spMk id="2" creationId="{06036362-AFAD-7B2F-4322-E5329349BE5B}"/>
          </ac:spMkLst>
        </pc:spChg>
        <pc:spChg chg="mod">
          <ac:chgData name="Caroline SUYS" userId="92cf9def-a5fa-4e4c-83f0-66c85ba7c94a" providerId="ADAL" clId="{51260CA1-5814-4C70-8198-B6D679BD7BEE}" dt="2022-05-11T20:31:32.325" v="7611" actId="20577"/>
          <ac:spMkLst>
            <pc:docMk/>
            <pc:sldMk cId="3829603420" sldId="289"/>
            <ac:spMk id="3" creationId="{3A0BA594-295E-BE5C-A1DD-CA8A5CAB6135}"/>
          </ac:spMkLst>
        </pc:spChg>
        <pc:picChg chg="add mod">
          <ac:chgData name="Caroline SUYS" userId="92cf9def-a5fa-4e4c-83f0-66c85ba7c94a" providerId="ADAL" clId="{51260CA1-5814-4C70-8198-B6D679BD7BEE}" dt="2022-05-11T19:17:42.658" v="6186" actId="14100"/>
          <ac:picMkLst>
            <pc:docMk/>
            <pc:sldMk cId="3829603420" sldId="289"/>
            <ac:picMk id="4" creationId="{0B6B2A88-D724-A949-5C1F-E313441157F0}"/>
          </ac:picMkLst>
        </pc:picChg>
      </pc:sldChg>
      <pc:sldChg chg="addSp modSp mod modAnim">
        <pc:chgData name="Caroline SUYS" userId="92cf9def-a5fa-4e4c-83f0-66c85ba7c94a" providerId="ADAL" clId="{51260CA1-5814-4C70-8198-B6D679BD7BEE}" dt="2022-05-13T08:45:21.894" v="8048" actId="20577"/>
        <pc:sldMkLst>
          <pc:docMk/>
          <pc:sldMk cId="2983686122" sldId="290"/>
        </pc:sldMkLst>
        <pc:spChg chg="mod">
          <ac:chgData name="Caroline SUYS" userId="92cf9def-a5fa-4e4c-83f0-66c85ba7c94a" providerId="ADAL" clId="{51260CA1-5814-4C70-8198-B6D679BD7BEE}" dt="2022-05-11T19:18:41.082" v="6187" actId="1076"/>
          <ac:spMkLst>
            <pc:docMk/>
            <pc:sldMk cId="2983686122" sldId="290"/>
            <ac:spMk id="2" creationId="{06036362-AFAD-7B2F-4322-E5329349BE5B}"/>
          </ac:spMkLst>
        </pc:spChg>
        <pc:spChg chg="mod">
          <ac:chgData name="Caroline SUYS" userId="92cf9def-a5fa-4e4c-83f0-66c85ba7c94a" providerId="ADAL" clId="{51260CA1-5814-4C70-8198-B6D679BD7BEE}" dt="2022-05-13T08:45:21.894" v="8048" actId="20577"/>
          <ac:spMkLst>
            <pc:docMk/>
            <pc:sldMk cId="2983686122" sldId="290"/>
            <ac:spMk id="3" creationId="{3A0BA594-295E-BE5C-A1DD-CA8A5CAB6135}"/>
          </ac:spMkLst>
        </pc:spChg>
        <pc:picChg chg="add mod">
          <ac:chgData name="Caroline SUYS" userId="92cf9def-a5fa-4e4c-83f0-66c85ba7c94a" providerId="ADAL" clId="{51260CA1-5814-4C70-8198-B6D679BD7BEE}" dt="2022-05-11T19:18:49.031" v="6188"/>
          <ac:picMkLst>
            <pc:docMk/>
            <pc:sldMk cId="2983686122" sldId="290"/>
            <ac:picMk id="4" creationId="{92291ED2-FF9B-0B70-9901-368929CA058A}"/>
          </ac:picMkLst>
        </pc:picChg>
      </pc:sldChg>
      <pc:sldChg chg="addSp modSp mod modAnim">
        <pc:chgData name="Caroline SUYS" userId="92cf9def-a5fa-4e4c-83f0-66c85ba7c94a" providerId="ADAL" clId="{51260CA1-5814-4C70-8198-B6D679BD7BEE}" dt="2022-05-11T20:39:05.067" v="7761"/>
        <pc:sldMkLst>
          <pc:docMk/>
          <pc:sldMk cId="1149213061" sldId="291"/>
        </pc:sldMkLst>
        <pc:spChg chg="mod">
          <ac:chgData name="Caroline SUYS" userId="92cf9def-a5fa-4e4c-83f0-66c85ba7c94a" providerId="ADAL" clId="{51260CA1-5814-4C70-8198-B6D679BD7BEE}" dt="2022-05-11T20:33:18.899" v="7680"/>
          <ac:spMkLst>
            <pc:docMk/>
            <pc:sldMk cId="1149213061" sldId="291"/>
            <ac:spMk id="3" creationId="{3A0BA594-295E-BE5C-A1DD-CA8A5CAB6135}"/>
          </ac:spMkLst>
        </pc:spChg>
        <pc:picChg chg="add mod">
          <ac:chgData name="Caroline SUYS" userId="92cf9def-a5fa-4e4c-83f0-66c85ba7c94a" providerId="ADAL" clId="{51260CA1-5814-4C70-8198-B6D679BD7BEE}" dt="2022-05-11T19:40:25.469" v="7252" actId="14100"/>
          <ac:picMkLst>
            <pc:docMk/>
            <pc:sldMk cId="1149213061" sldId="291"/>
            <ac:picMk id="4" creationId="{333D5065-8F73-21C0-9417-10E0154B063A}"/>
          </ac:picMkLst>
        </pc:picChg>
        <pc:picChg chg="add mod">
          <ac:chgData name="Caroline SUYS" userId="92cf9def-a5fa-4e4c-83f0-66c85ba7c94a" providerId="ADAL" clId="{51260CA1-5814-4C70-8198-B6D679BD7BEE}" dt="2022-05-11T19:40:43.916" v="7254" actId="1076"/>
          <ac:picMkLst>
            <pc:docMk/>
            <pc:sldMk cId="1149213061" sldId="291"/>
            <ac:picMk id="5" creationId="{05ED03C4-A170-68F1-210E-B1EB5796730A}"/>
          </ac:picMkLst>
        </pc:picChg>
      </pc:sldChg>
      <pc:sldChg chg="addSp modSp mod modAnim">
        <pc:chgData name="Caroline SUYS" userId="92cf9def-a5fa-4e4c-83f0-66c85ba7c94a" providerId="ADAL" clId="{51260CA1-5814-4C70-8198-B6D679BD7BEE}" dt="2022-05-11T20:27:57.427" v="7532"/>
        <pc:sldMkLst>
          <pc:docMk/>
          <pc:sldMk cId="1067576295" sldId="292"/>
        </pc:sldMkLst>
        <pc:spChg chg="mod">
          <ac:chgData name="Caroline SUYS" userId="92cf9def-a5fa-4e4c-83f0-66c85ba7c94a" providerId="ADAL" clId="{51260CA1-5814-4C70-8198-B6D679BD7BEE}" dt="2022-05-11T19:53:33.461" v="7456" actId="255"/>
          <ac:spMkLst>
            <pc:docMk/>
            <pc:sldMk cId="1067576295" sldId="292"/>
            <ac:spMk id="2" creationId="{7C9EA0E7-05CB-86A9-CCC0-47E0734C7BFB}"/>
          </ac:spMkLst>
        </pc:spChg>
        <pc:spChg chg="mod">
          <ac:chgData name="Caroline SUYS" userId="92cf9def-a5fa-4e4c-83f0-66c85ba7c94a" providerId="ADAL" clId="{51260CA1-5814-4C70-8198-B6D679BD7BEE}" dt="2022-05-11T19:35:26.045" v="7105" actId="20577"/>
          <ac:spMkLst>
            <pc:docMk/>
            <pc:sldMk cId="1067576295" sldId="292"/>
            <ac:spMk id="3" creationId="{14A588F8-58CC-3E0D-94B3-E8989E20614D}"/>
          </ac:spMkLst>
        </pc:spChg>
        <pc:picChg chg="add mod">
          <ac:chgData name="Caroline SUYS" userId="92cf9def-a5fa-4e4c-83f0-66c85ba7c94a" providerId="ADAL" clId="{51260CA1-5814-4C70-8198-B6D679BD7BEE}" dt="2022-05-11T19:33:01.634" v="6967" actId="1076"/>
          <ac:picMkLst>
            <pc:docMk/>
            <pc:sldMk cId="1067576295" sldId="292"/>
            <ac:picMk id="1026" creationId="{5D836F84-FF14-A767-1B06-C4FD4A49FE01}"/>
          </ac:picMkLst>
        </pc:picChg>
      </pc:sldChg>
      <pc:sldChg chg="addSp modSp mod modAnim">
        <pc:chgData name="Caroline SUYS" userId="92cf9def-a5fa-4e4c-83f0-66c85ba7c94a" providerId="ADAL" clId="{51260CA1-5814-4C70-8198-B6D679BD7BEE}" dt="2022-05-12T18:23:05.172" v="7943"/>
        <pc:sldMkLst>
          <pc:docMk/>
          <pc:sldMk cId="96652735" sldId="293"/>
        </pc:sldMkLst>
        <pc:picChg chg="add mod">
          <ac:chgData name="Caroline SUYS" userId="92cf9def-a5fa-4e4c-83f0-66c85ba7c94a" providerId="ADAL" clId="{51260CA1-5814-4C70-8198-B6D679BD7BEE}" dt="2022-05-12T18:22:22.392" v="7939" actId="14100"/>
          <ac:picMkLst>
            <pc:docMk/>
            <pc:sldMk cId="96652735" sldId="293"/>
            <ac:picMk id="7" creationId="{99375BAF-C46C-B6A2-AFE2-B9565709BACB}"/>
          </ac:picMkLst>
        </pc:picChg>
        <pc:picChg chg="mod">
          <ac:chgData name="Caroline SUYS" userId="92cf9def-a5fa-4e4c-83f0-66c85ba7c94a" providerId="ADAL" clId="{51260CA1-5814-4C70-8198-B6D679BD7BEE}" dt="2022-05-12T18:22:19.375" v="7938" actId="14100"/>
          <ac:picMkLst>
            <pc:docMk/>
            <pc:sldMk cId="96652735" sldId="293"/>
            <ac:picMk id="9" creationId="{68BA6AB3-007B-EE1C-B071-1BC23C933EA4}"/>
          </ac:picMkLst>
        </pc:picChg>
      </pc:sldChg>
      <pc:sldChg chg="addSp delSp modSp add mod">
        <pc:chgData name="Caroline SUYS" userId="92cf9def-a5fa-4e4c-83f0-66c85ba7c94a" providerId="ADAL" clId="{51260CA1-5814-4C70-8198-B6D679BD7BEE}" dt="2022-05-11T20:36:18.490" v="7714" actId="1076"/>
        <pc:sldMkLst>
          <pc:docMk/>
          <pc:sldMk cId="951708672" sldId="293"/>
        </pc:sldMkLst>
        <pc:spChg chg="mod">
          <ac:chgData name="Caroline SUYS" userId="92cf9def-a5fa-4e4c-83f0-66c85ba7c94a" providerId="ADAL" clId="{51260CA1-5814-4C70-8198-B6D679BD7BEE}" dt="2022-05-11T20:35:58.865" v="7709" actId="27636"/>
          <ac:spMkLst>
            <pc:docMk/>
            <pc:sldMk cId="951708672" sldId="293"/>
            <ac:spMk id="2" creationId="{06F46A0D-63E6-66BB-8BA2-29454EAE7EFF}"/>
          </ac:spMkLst>
        </pc:spChg>
        <pc:spChg chg="del">
          <ac:chgData name="Caroline SUYS" userId="92cf9def-a5fa-4e4c-83f0-66c85ba7c94a" providerId="ADAL" clId="{51260CA1-5814-4C70-8198-B6D679BD7BEE}" dt="2022-05-11T20:35:41.301" v="7705" actId="478"/>
          <ac:spMkLst>
            <pc:docMk/>
            <pc:sldMk cId="951708672" sldId="293"/>
            <ac:spMk id="3" creationId="{20E40017-A406-337F-E904-11D12B9B7F04}"/>
          </ac:spMkLst>
        </pc:spChg>
        <pc:spChg chg="mod">
          <ac:chgData name="Caroline SUYS" userId="92cf9def-a5fa-4e4c-83f0-66c85ba7c94a" providerId="ADAL" clId="{51260CA1-5814-4C70-8198-B6D679BD7BEE}" dt="2022-05-11T20:35:51.617" v="7706" actId="21"/>
          <ac:spMkLst>
            <pc:docMk/>
            <pc:sldMk cId="951708672" sldId="293"/>
            <ac:spMk id="5" creationId="{B42C1224-B657-987E-FAB9-E9AC0F10AB3D}"/>
          </ac:spMkLst>
        </pc:spChg>
        <pc:spChg chg="mod">
          <ac:chgData name="Caroline SUYS" userId="92cf9def-a5fa-4e4c-83f0-66c85ba7c94a" providerId="ADAL" clId="{51260CA1-5814-4C70-8198-B6D679BD7BEE}" dt="2022-05-11T20:36:12.610" v="7711" actId="1076"/>
          <ac:spMkLst>
            <pc:docMk/>
            <pc:sldMk cId="951708672" sldId="293"/>
            <ac:spMk id="6" creationId="{07B7F8EB-784B-AB53-7E72-2C6E434E2DDA}"/>
          </ac:spMkLst>
        </pc:spChg>
        <pc:spChg chg="add del mod">
          <ac:chgData name="Caroline SUYS" userId="92cf9def-a5fa-4e4c-83f0-66c85ba7c94a" providerId="ADAL" clId="{51260CA1-5814-4C70-8198-B6D679BD7BEE}" dt="2022-05-11T20:36:09.041" v="7710" actId="478"/>
          <ac:spMkLst>
            <pc:docMk/>
            <pc:sldMk cId="951708672" sldId="293"/>
            <ac:spMk id="10" creationId="{E24DC51C-51C0-F742-8A45-67A3C869F83B}"/>
          </ac:spMkLst>
        </pc:spChg>
        <pc:picChg chg="del">
          <ac:chgData name="Caroline SUYS" userId="92cf9def-a5fa-4e4c-83f0-66c85ba7c94a" providerId="ADAL" clId="{51260CA1-5814-4C70-8198-B6D679BD7BEE}" dt="2022-05-11T20:36:14.773" v="7712" actId="478"/>
          <ac:picMkLst>
            <pc:docMk/>
            <pc:sldMk cId="951708672" sldId="293"/>
            <ac:picMk id="7" creationId="{62416D01-BCF0-FE05-6794-8A29FC55F196}"/>
          </ac:picMkLst>
        </pc:picChg>
        <pc:picChg chg="del">
          <ac:chgData name="Caroline SUYS" userId="92cf9def-a5fa-4e4c-83f0-66c85ba7c94a" providerId="ADAL" clId="{51260CA1-5814-4C70-8198-B6D679BD7BEE}" dt="2022-05-11T20:36:15.800" v="7713" actId="478"/>
          <ac:picMkLst>
            <pc:docMk/>
            <pc:sldMk cId="951708672" sldId="293"/>
            <ac:picMk id="8" creationId="{BF8AC536-B6E6-167B-F484-709B4C8CBC19}"/>
          </ac:picMkLst>
        </pc:picChg>
        <pc:picChg chg="mod">
          <ac:chgData name="Caroline SUYS" userId="92cf9def-a5fa-4e4c-83f0-66c85ba7c94a" providerId="ADAL" clId="{51260CA1-5814-4C70-8198-B6D679BD7BEE}" dt="2022-05-11T20:36:18.490" v="7714" actId="1076"/>
          <ac:picMkLst>
            <pc:docMk/>
            <pc:sldMk cId="951708672" sldId="293"/>
            <ac:picMk id="9" creationId="{68BA6AB3-007B-EE1C-B071-1BC23C933EA4}"/>
          </ac:picMkLst>
        </pc:picChg>
      </pc:sldChg>
      <pc:sldChg chg="modSp new del mod">
        <pc:chgData name="Caroline SUYS" userId="92cf9def-a5fa-4e4c-83f0-66c85ba7c94a" providerId="ADAL" clId="{51260CA1-5814-4C70-8198-B6D679BD7BEE}" dt="2022-05-11T17:43:35.485" v="5446" actId="47"/>
        <pc:sldMkLst>
          <pc:docMk/>
          <pc:sldMk cId="2282412062" sldId="293"/>
        </pc:sldMkLst>
        <pc:spChg chg="mod">
          <ac:chgData name="Caroline SUYS" userId="92cf9def-a5fa-4e4c-83f0-66c85ba7c94a" providerId="ADAL" clId="{51260CA1-5814-4C70-8198-B6D679BD7BEE}" dt="2022-05-11T17:43:10.245" v="5442" actId="27636"/>
          <ac:spMkLst>
            <pc:docMk/>
            <pc:sldMk cId="2282412062" sldId="293"/>
            <ac:spMk id="2" creationId="{164D66FB-DFAB-1D9B-6BCD-9A83D48345E9}"/>
          </ac:spMkLst>
        </pc:spChg>
        <pc:spChg chg="mod">
          <ac:chgData name="Caroline SUYS" userId="92cf9def-a5fa-4e4c-83f0-66c85ba7c94a" providerId="ADAL" clId="{51260CA1-5814-4C70-8198-B6D679BD7BEE}" dt="2022-05-11T17:43:14.002" v="5443" actId="14100"/>
          <ac:spMkLst>
            <pc:docMk/>
            <pc:sldMk cId="2282412062" sldId="293"/>
            <ac:spMk id="3" creationId="{E2683B70-61ED-F06C-B676-648322C60B0B}"/>
          </ac:spMkLst>
        </pc:spChg>
      </pc:sldChg>
      <pc:sldChg chg="del">
        <pc:chgData name="Caroline SUYS" userId="92cf9def-a5fa-4e4c-83f0-66c85ba7c94a" providerId="ADAL" clId="{51260CA1-5814-4C70-8198-B6D679BD7BEE}" dt="2022-05-12T18:23:39.666" v="7945" actId="47"/>
        <pc:sldMkLst>
          <pc:docMk/>
          <pc:sldMk cId="2790243899" sldId="298"/>
        </pc:sldMkLst>
      </pc:sldChg>
      <pc:sldChg chg="delSp modSp add mod">
        <pc:chgData name="Caroline SUYS" userId="92cf9def-a5fa-4e4c-83f0-66c85ba7c94a" providerId="ADAL" clId="{51260CA1-5814-4C70-8198-B6D679BD7BEE}" dt="2022-05-12T18:33:04.972" v="8037"/>
        <pc:sldMkLst>
          <pc:docMk/>
          <pc:sldMk cId="69331113" sldId="300"/>
        </pc:sldMkLst>
        <pc:spChg chg="del">
          <ac:chgData name="Caroline SUYS" userId="92cf9def-a5fa-4e4c-83f0-66c85ba7c94a" providerId="ADAL" clId="{51260CA1-5814-4C70-8198-B6D679BD7BEE}" dt="2022-05-12T18:27:38.693" v="8002" actId="478"/>
          <ac:spMkLst>
            <pc:docMk/>
            <pc:sldMk cId="69331113" sldId="300"/>
            <ac:spMk id="7" creationId="{B6B0F932-7290-55C4-5DD0-4D2DA5BDDF2E}"/>
          </ac:spMkLst>
        </pc:spChg>
        <pc:graphicFrameChg chg="mod modGraphic">
          <ac:chgData name="Caroline SUYS" userId="92cf9def-a5fa-4e4c-83f0-66c85ba7c94a" providerId="ADAL" clId="{51260CA1-5814-4C70-8198-B6D679BD7BEE}" dt="2022-05-12T18:33:04.972" v="8037"/>
          <ac:graphicFrameMkLst>
            <pc:docMk/>
            <pc:sldMk cId="69331113" sldId="300"/>
            <ac:graphicFrameMk id="6" creationId="{68835FAD-A2FE-DF17-D340-C58D4E2F96B7}"/>
          </ac:graphicFrameMkLst>
        </pc:graphicFrameChg>
      </pc:sldChg>
      <pc:sldChg chg="del">
        <pc:chgData name="Caroline SUYS" userId="92cf9def-a5fa-4e4c-83f0-66c85ba7c94a" providerId="ADAL" clId="{51260CA1-5814-4C70-8198-B6D679BD7BEE}" dt="2022-05-12T18:23:28.949" v="7944" actId="47"/>
        <pc:sldMkLst>
          <pc:docMk/>
          <pc:sldMk cId="951708672" sldId="300"/>
        </pc:sldMkLst>
      </pc:sldChg>
    </pc:docChg>
  </pc:docChgLst>
  <pc:docChgLst>
    <pc:chgData name="Ann DEPOORTERE" userId="S::ann.depoortere@cvovolt.be::c7f8cd36-1b1b-44f5-a2c0-f355da3fc55d" providerId="AD" clId="Web-{0F362021-E799-57FC-25EA-FB727F12F732}"/>
    <pc:docChg chg="sldOrd">
      <pc:chgData name="Ann DEPOORTERE" userId="S::ann.depoortere@cvovolt.be::c7f8cd36-1b1b-44f5-a2c0-f355da3fc55d" providerId="AD" clId="Web-{0F362021-E799-57FC-25EA-FB727F12F732}" dt="2022-05-09T18:19:11.660" v="1"/>
      <pc:docMkLst>
        <pc:docMk/>
      </pc:docMkLst>
      <pc:sldChg chg="ord">
        <pc:chgData name="Ann DEPOORTERE" userId="S::ann.depoortere@cvovolt.be::c7f8cd36-1b1b-44f5-a2c0-f355da3fc55d" providerId="AD" clId="Web-{0F362021-E799-57FC-25EA-FB727F12F732}" dt="2022-05-09T18:19:11.660" v="1"/>
        <pc:sldMkLst>
          <pc:docMk/>
          <pc:sldMk cId="3662711848" sldId="272"/>
        </pc:sldMkLst>
      </pc:sldChg>
    </pc:docChg>
  </pc:docChgLst>
  <pc:docChgLst>
    <pc:chgData name="Caroline Suys" userId="S::caroline.suys@cvovolt.be::92cf9def-a5fa-4e4c-83f0-66c85ba7c94a" providerId="AD" clId="Web-{D256C644-7F9A-063B-E7F6-39BFFF35166B}"/>
    <pc:docChg chg="addSld modSld sldOrd">
      <pc:chgData name="Caroline Suys" userId="S::caroline.suys@cvovolt.be::92cf9def-a5fa-4e4c-83f0-66c85ba7c94a" providerId="AD" clId="Web-{D256C644-7F9A-063B-E7F6-39BFFF35166B}" dt="2022-05-10T12:14:34.777" v="96" actId="14100"/>
      <pc:docMkLst>
        <pc:docMk/>
      </pc:docMkLst>
      <pc:sldChg chg="modSp">
        <pc:chgData name="Caroline Suys" userId="S::caroline.suys@cvovolt.be::92cf9def-a5fa-4e4c-83f0-66c85ba7c94a" providerId="AD" clId="Web-{D256C644-7F9A-063B-E7F6-39BFFF35166B}" dt="2022-05-10T12:09:22.346" v="61" actId="20577"/>
        <pc:sldMkLst>
          <pc:docMk/>
          <pc:sldMk cId="4184217663" sldId="271"/>
        </pc:sldMkLst>
        <pc:spChg chg="mod">
          <ac:chgData name="Caroline Suys" userId="S::caroline.suys@cvovolt.be::92cf9def-a5fa-4e4c-83f0-66c85ba7c94a" providerId="AD" clId="Web-{D256C644-7F9A-063B-E7F6-39BFFF35166B}" dt="2022-05-10T12:09:22.346" v="61" actId="20577"/>
          <ac:spMkLst>
            <pc:docMk/>
            <pc:sldMk cId="4184217663" sldId="271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D256C644-7F9A-063B-E7F6-39BFFF35166B}" dt="2022-05-10T12:10:14.082" v="76" actId="20577"/>
        <pc:sldMkLst>
          <pc:docMk/>
          <pc:sldMk cId="3662711848" sldId="272"/>
        </pc:sldMkLst>
        <pc:spChg chg="mod">
          <ac:chgData name="Caroline Suys" userId="S::caroline.suys@cvovolt.be::92cf9def-a5fa-4e4c-83f0-66c85ba7c94a" providerId="AD" clId="Web-{D256C644-7F9A-063B-E7F6-39BFFF35166B}" dt="2022-05-10T12:10:14.082" v="76" actId="20577"/>
          <ac:spMkLst>
            <pc:docMk/>
            <pc:sldMk cId="3662711848" sldId="272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D256C644-7F9A-063B-E7F6-39BFFF35166B}" dt="2022-05-10T12:04:12.087" v="11" actId="20577"/>
        <pc:sldMkLst>
          <pc:docMk/>
          <pc:sldMk cId="234033256" sldId="274"/>
        </pc:sldMkLst>
        <pc:spChg chg="mod">
          <ac:chgData name="Caroline Suys" userId="S::caroline.suys@cvovolt.be::92cf9def-a5fa-4e4c-83f0-66c85ba7c94a" providerId="AD" clId="Web-{D256C644-7F9A-063B-E7F6-39BFFF35166B}" dt="2022-05-10T12:04:12.087" v="11" actId="20577"/>
          <ac:spMkLst>
            <pc:docMk/>
            <pc:sldMk cId="234033256" sldId="274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D256C644-7F9A-063B-E7F6-39BFFF35166B}" dt="2022-05-10T12:14:34.777" v="96" actId="14100"/>
        <pc:sldMkLst>
          <pc:docMk/>
          <pc:sldMk cId="1411109222" sldId="275"/>
        </pc:sldMkLst>
        <pc:spChg chg="mod">
          <ac:chgData name="Caroline Suys" userId="S::caroline.suys@cvovolt.be::92cf9def-a5fa-4e4c-83f0-66c85ba7c94a" providerId="AD" clId="Web-{D256C644-7F9A-063B-E7F6-39BFFF35166B}" dt="2022-05-10T12:14:34.777" v="96" actId="14100"/>
          <ac:spMkLst>
            <pc:docMk/>
            <pc:sldMk cId="1411109222" sldId="275"/>
            <ac:spMk id="3" creationId="{21D0390C-EADE-083C-99C7-43DE95D4FFE9}"/>
          </ac:spMkLst>
        </pc:spChg>
      </pc:sldChg>
      <pc:sldChg chg="modSp">
        <pc:chgData name="Caroline Suys" userId="S::caroline.suys@cvovolt.be::92cf9def-a5fa-4e4c-83f0-66c85ba7c94a" providerId="AD" clId="Web-{D256C644-7F9A-063B-E7F6-39BFFF35166B}" dt="2022-05-10T12:10:30.239" v="79" actId="20577"/>
        <pc:sldMkLst>
          <pc:docMk/>
          <pc:sldMk cId="3356182854" sldId="281"/>
        </pc:sldMkLst>
        <pc:spChg chg="mod">
          <ac:chgData name="Caroline Suys" userId="S::caroline.suys@cvovolt.be::92cf9def-a5fa-4e4c-83f0-66c85ba7c94a" providerId="AD" clId="Web-{D256C644-7F9A-063B-E7F6-39BFFF35166B}" dt="2022-05-10T12:10:30.239" v="79" actId="20577"/>
          <ac:spMkLst>
            <pc:docMk/>
            <pc:sldMk cId="3356182854" sldId="281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D256C644-7F9A-063B-E7F6-39BFFF35166B}" dt="2022-05-10T12:03:27.242" v="7" actId="20577"/>
        <pc:sldMkLst>
          <pc:docMk/>
          <pc:sldMk cId="1428128259" sldId="284"/>
        </pc:sldMkLst>
        <pc:spChg chg="mod">
          <ac:chgData name="Caroline Suys" userId="S::caroline.suys@cvovolt.be::92cf9def-a5fa-4e4c-83f0-66c85ba7c94a" providerId="AD" clId="Web-{D256C644-7F9A-063B-E7F6-39BFFF35166B}" dt="2022-05-10T12:03:27.242" v="7" actId="20577"/>
          <ac:spMkLst>
            <pc:docMk/>
            <pc:sldMk cId="1428128259" sldId="284"/>
            <ac:spMk id="3" creationId="{DE41E441-E4CA-89FC-3115-26781C420C65}"/>
          </ac:spMkLst>
        </pc:spChg>
      </pc:sldChg>
      <pc:sldChg chg="ord">
        <pc:chgData name="Caroline Suys" userId="S::caroline.suys@cvovolt.be::92cf9def-a5fa-4e4c-83f0-66c85ba7c94a" providerId="AD" clId="Web-{D256C644-7F9A-063B-E7F6-39BFFF35166B}" dt="2022-05-10T12:05:39.340" v="36"/>
        <pc:sldMkLst>
          <pc:docMk/>
          <pc:sldMk cId="1978195728" sldId="285"/>
        </pc:sldMkLst>
      </pc:sldChg>
      <pc:sldChg chg="modSp">
        <pc:chgData name="Caroline Suys" userId="S::caroline.suys@cvovolt.be::92cf9def-a5fa-4e4c-83f0-66c85ba7c94a" providerId="AD" clId="Web-{D256C644-7F9A-063B-E7F6-39BFFF35166B}" dt="2022-05-10T12:09:45.316" v="64" actId="20577"/>
        <pc:sldMkLst>
          <pc:docMk/>
          <pc:sldMk cId="2401100048" sldId="288"/>
        </pc:sldMkLst>
        <pc:spChg chg="mod">
          <ac:chgData name="Caroline Suys" userId="S::caroline.suys@cvovolt.be::92cf9def-a5fa-4e4c-83f0-66c85ba7c94a" providerId="AD" clId="Web-{D256C644-7F9A-063B-E7F6-39BFFF35166B}" dt="2022-05-10T12:09:45.316" v="64" actId="20577"/>
          <ac:spMkLst>
            <pc:docMk/>
            <pc:sldMk cId="2401100048" sldId="288"/>
            <ac:spMk id="3" creationId="{3A0BA594-295E-BE5C-A1DD-CA8A5CAB6135}"/>
          </ac:spMkLst>
        </pc:spChg>
      </pc:sldChg>
      <pc:sldChg chg="modSp add ord replId">
        <pc:chgData name="Caroline Suys" userId="S::caroline.suys@cvovolt.be::92cf9def-a5fa-4e4c-83f0-66c85ba7c94a" providerId="AD" clId="Web-{D256C644-7F9A-063B-E7F6-39BFFF35166B}" dt="2022-05-10T12:08:47.425" v="59" actId="20577"/>
        <pc:sldMkLst>
          <pc:docMk/>
          <pc:sldMk cId="3829603420" sldId="289"/>
        </pc:sldMkLst>
        <pc:spChg chg="mod">
          <ac:chgData name="Caroline Suys" userId="S::caroline.suys@cvovolt.be::92cf9def-a5fa-4e4c-83f0-66c85ba7c94a" providerId="AD" clId="Web-{D256C644-7F9A-063B-E7F6-39BFFF35166B}" dt="2022-05-10T12:08:47.425" v="59" actId="20577"/>
          <ac:spMkLst>
            <pc:docMk/>
            <pc:sldMk cId="3829603420" sldId="289"/>
            <ac:spMk id="3" creationId="{3A0BA594-295E-BE5C-A1DD-CA8A5CAB6135}"/>
          </ac:spMkLst>
        </pc:spChg>
      </pc:sldChg>
      <pc:sldChg chg="modSp add replId">
        <pc:chgData name="Caroline Suys" userId="S::caroline.suys@cvovolt.be::92cf9def-a5fa-4e4c-83f0-66c85ba7c94a" providerId="AD" clId="Web-{D256C644-7F9A-063B-E7F6-39BFFF35166B}" dt="2022-05-10T12:09:02.283" v="60" actId="20577"/>
        <pc:sldMkLst>
          <pc:docMk/>
          <pc:sldMk cId="2983686122" sldId="290"/>
        </pc:sldMkLst>
        <pc:spChg chg="mod">
          <ac:chgData name="Caroline Suys" userId="S::caroline.suys@cvovolt.be::92cf9def-a5fa-4e4c-83f0-66c85ba7c94a" providerId="AD" clId="Web-{D256C644-7F9A-063B-E7F6-39BFFF35166B}" dt="2022-05-10T12:09:02.283" v="60" actId="20577"/>
          <ac:spMkLst>
            <pc:docMk/>
            <pc:sldMk cId="2983686122" sldId="290"/>
            <ac:spMk id="3" creationId="{3A0BA594-295E-BE5C-A1DD-CA8A5CAB6135}"/>
          </ac:spMkLst>
        </pc:spChg>
      </pc:sldChg>
    </pc:docChg>
  </pc:docChgLst>
  <pc:docChgLst>
    <pc:chgData clId="Web-{BF031476-2E06-7F02-B08F-A65727DA4A09}"/>
    <pc:docChg chg="modSld">
      <pc:chgData name="" userId="" providerId="" clId="Web-{BF031476-2E06-7F02-B08F-A65727DA4A09}" dt="2022-05-09T14:17:21.660" v="0" actId="20577"/>
      <pc:docMkLst>
        <pc:docMk/>
      </pc:docMkLst>
      <pc:sldChg chg="modSp">
        <pc:chgData name="" userId="" providerId="" clId="Web-{BF031476-2E06-7F02-B08F-A65727DA4A09}" dt="2022-05-09T14:17:21.660" v="0" actId="20577"/>
        <pc:sldMkLst>
          <pc:docMk/>
          <pc:sldMk cId="1119420525" sldId="267"/>
        </pc:sldMkLst>
        <pc:spChg chg="mod">
          <ac:chgData name="" userId="" providerId="" clId="Web-{BF031476-2E06-7F02-B08F-A65727DA4A09}" dt="2022-05-09T14:17:21.660" v="0" actId="20577"/>
          <ac:spMkLst>
            <pc:docMk/>
            <pc:sldMk cId="1119420525" sldId="267"/>
            <ac:spMk id="7" creationId="{EC7F1539-7520-41E9-96EA-1BECA7842DF8}"/>
          </ac:spMkLst>
        </pc:spChg>
      </pc:sldChg>
    </pc:docChg>
  </pc:docChgLst>
  <pc:docChgLst>
    <pc:chgData name="Gastgebruiker" userId="S::urn:spo:anon#602eff05172ccefd46360fd919d27715764a6b24d52afc463b7208be190009d4::" providerId="AD" clId="Web-{25A68FC7-40B0-6FCC-AAA2-507EB4496511}"/>
    <pc:docChg chg="addSld modSld sldOrd">
      <pc:chgData name="Gastgebruiker" userId="S::urn:spo:anon#602eff05172ccefd46360fd919d27715764a6b24d52afc463b7208be190009d4::" providerId="AD" clId="Web-{25A68FC7-40B0-6FCC-AAA2-507EB4496511}" dt="2022-05-12T08:28:18.904" v="99" actId="20577"/>
      <pc:docMkLst>
        <pc:docMk/>
      </pc:docMkLst>
      <pc:sldChg chg="modSp">
        <pc:chgData name="Gastgebruiker" userId="S::urn:spo:anon#602eff05172ccefd46360fd919d27715764a6b24d52afc463b7208be190009d4::" providerId="AD" clId="Web-{25A68FC7-40B0-6FCC-AAA2-507EB4496511}" dt="2022-05-12T08:24:47.656" v="88" actId="20577"/>
        <pc:sldMkLst>
          <pc:docMk/>
          <pc:sldMk cId="3459839732" sldId="263"/>
        </pc:sldMkLst>
        <pc:spChg chg="mod">
          <ac:chgData name="Gastgebruiker" userId="S::urn:spo:anon#602eff05172ccefd46360fd919d27715764a6b24d52afc463b7208be190009d4::" providerId="AD" clId="Web-{25A68FC7-40B0-6FCC-AAA2-507EB4496511}" dt="2022-05-12T08:24:47.656" v="88" actId="20577"/>
          <ac:spMkLst>
            <pc:docMk/>
            <pc:sldMk cId="3459839732" sldId="263"/>
            <ac:spMk id="3" creationId="{7A526870-F871-95CA-E615-E6E9CF4937B9}"/>
          </ac:spMkLst>
        </pc:spChg>
      </pc:sldChg>
      <pc:sldChg chg="modSp">
        <pc:chgData name="Gastgebruiker" userId="S::urn:spo:anon#602eff05172ccefd46360fd919d27715764a6b24d52afc463b7208be190009d4::" providerId="AD" clId="Web-{25A68FC7-40B0-6FCC-AAA2-507EB4496511}" dt="2022-05-12T08:14:54.243" v="81" actId="20577"/>
        <pc:sldMkLst>
          <pc:docMk/>
          <pc:sldMk cId="1411109222" sldId="275"/>
        </pc:sldMkLst>
        <pc:spChg chg="mod">
          <ac:chgData name="Gastgebruiker" userId="S::urn:spo:anon#602eff05172ccefd46360fd919d27715764a6b24d52afc463b7208be190009d4::" providerId="AD" clId="Web-{25A68FC7-40B0-6FCC-AAA2-507EB4496511}" dt="2022-05-12T08:14:54.243" v="81" actId="20577"/>
          <ac:spMkLst>
            <pc:docMk/>
            <pc:sldMk cId="1411109222" sldId="275"/>
            <ac:spMk id="4" creationId="{553192AA-315D-CCE0-C2D0-610B03B6D80E}"/>
          </ac:spMkLst>
        </pc:spChg>
      </pc:sldChg>
      <pc:sldChg chg="modSp">
        <pc:chgData name="Gastgebruiker" userId="S::urn:spo:anon#602eff05172ccefd46360fd919d27715764a6b24d52afc463b7208be190009d4::" providerId="AD" clId="Web-{25A68FC7-40B0-6FCC-AAA2-507EB4496511}" dt="2022-05-12T08:09:42.301" v="15" actId="20577"/>
        <pc:sldMkLst>
          <pc:docMk/>
          <pc:sldMk cId="3356182854" sldId="281"/>
        </pc:sldMkLst>
        <pc:spChg chg="mod">
          <ac:chgData name="Gastgebruiker" userId="S::urn:spo:anon#602eff05172ccefd46360fd919d27715764a6b24d52afc463b7208be190009d4::" providerId="AD" clId="Web-{25A68FC7-40B0-6FCC-AAA2-507EB4496511}" dt="2022-05-12T08:08:54.267" v="2" actId="20577"/>
          <ac:spMkLst>
            <pc:docMk/>
            <pc:sldMk cId="3356182854" sldId="281"/>
            <ac:spMk id="2" creationId="{06036362-AFAD-7B2F-4322-E5329349BE5B}"/>
          </ac:spMkLst>
        </pc:spChg>
        <pc:spChg chg="mod">
          <ac:chgData name="Gastgebruiker" userId="S::urn:spo:anon#602eff05172ccefd46360fd919d27715764a6b24d52afc463b7208be190009d4::" providerId="AD" clId="Web-{25A68FC7-40B0-6FCC-AAA2-507EB4496511}" dt="2022-05-12T08:09:42.301" v="15" actId="20577"/>
          <ac:spMkLst>
            <pc:docMk/>
            <pc:sldMk cId="3356182854" sldId="281"/>
            <ac:spMk id="11" creationId="{592DA9EC-11AA-CF7C-8A66-969C1531D6FB}"/>
          </ac:spMkLst>
        </pc:spChg>
      </pc:sldChg>
      <pc:sldChg chg="modSp">
        <pc:chgData name="Gastgebruiker" userId="S::urn:spo:anon#602eff05172ccefd46360fd919d27715764a6b24d52afc463b7208be190009d4::" providerId="AD" clId="Web-{25A68FC7-40B0-6FCC-AAA2-507EB4496511}" dt="2022-05-12T08:12:45.703" v="40" actId="20577"/>
        <pc:sldMkLst>
          <pc:docMk/>
          <pc:sldMk cId="96652735" sldId="293"/>
        </pc:sldMkLst>
        <pc:spChg chg="mod">
          <ac:chgData name="Gastgebruiker" userId="S::urn:spo:anon#602eff05172ccefd46360fd919d27715764a6b24d52afc463b7208be190009d4::" providerId="AD" clId="Web-{25A68FC7-40B0-6FCC-AAA2-507EB4496511}" dt="2022-05-12T08:12:45.703" v="40" actId="20577"/>
          <ac:spMkLst>
            <pc:docMk/>
            <pc:sldMk cId="96652735" sldId="293"/>
            <ac:spMk id="6" creationId="{07B7F8EB-784B-AB53-7E72-2C6E434E2DDA}"/>
          </ac:spMkLst>
        </pc:spChg>
      </pc:sldChg>
      <pc:sldChg chg="modSp new ord">
        <pc:chgData name="Gastgebruiker" userId="S::urn:spo:anon#602eff05172ccefd46360fd919d27715764a6b24d52afc463b7208be190009d4::" providerId="AD" clId="Web-{25A68FC7-40B0-6FCC-AAA2-507EB4496511}" dt="2022-05-12T08:28:18.904" v="99" actId="20577"/>
        <pc:sldMkLst>
          <pc:docMk/>
          <pc:sldMk cId="2790243899" sldId="298"/>
        </pc:sldMkLst>
        <pc:spChg chg="mod">
          <ac:chgData name="Gastgebruiker" userId="S::urn:spo:anon#602eff05172ccefd46360fd919d27715764a6b24d52afc463b7208be190009d4::" providerId="AD" clId="Web-{25A68FC7-40B0-6FCC-AAA2-507EB4496511}" dt="2022-05-12T08:28:18.904" v="99" actId="20577"/>
          <ac:spMkLst>
            <pc:docMk/>
            <pc:sldMk cId="2790243899" sldId="298"/>
            <ac:spMk id="2" creationId="{157544A6-E595-EB1D-A7EB-12ED2D4811BF}"/>
          </ac:spMkLst>
        </pc:spChg>
      </pc:sldChg>
    </pc:docChg>
  </pc:docChgLst>
  <pc:docChgLst>
    <pc:chgData name="Gastgebruiker" userId="S::urn:spo:anon#11c44eeb581a10c1ba52a16d50dbf32624192ef75ad726df365738b28d04019d::" providerId="AD" clId="Web-{70D602B9-35C1-2CB0-E3D8-ED1F11A91717}"/>
    <pc:docChg chg="addSld modSld sldOrd">
      <pc:chgData name="Gastgebruiker" userId="S::urn:spo:anon#11c44eeb581a10c1ba52a16d50dbf32624192ef75ad726df365738b28d04019d::" providerId="AD" clId="Web-{70D602B9-35C1-2CB0-E3D8-ED1F11A91717}" dt="2022-05-06T16:04:47.520" v="2265" actId="20577"/>
      <pc:docMkLst>
        <pc:docMk/>
      </pc:docMkLst>
      <pc:sldChg chg="modSp">
        <pc:chgData name="Gastgebruiker" userId="S::urn:spo:anon#11c44eeb581a10c1ba52a16d50dbf32624192ef75ad726df365738b28d04019d::" providerId="AD" clId="Web-{70D602B9-35C1-2CB0-E3D8-ED1F11A91717}" dt="2022-05-06T15:08:33.837" v="1567" actId="20577"/>
        <pc:sldMkLst>
          <pc:docMk/>
          <pc:sldMk cId="3883674377" sldId="262"/>
        </pc:sldMkLst>
        <pc:spChg chg="mod">
          <ac:chgData name="Gastgebruiker" userId="S::urn:spo:anon#11c44eeb581a10c1ba52a16d50dbf32624192ef75ad726df365738b28d04019d::" providerId="AD" clId="Web-{70D602B9-35C1-2CB0-E3D8-ED1F11A91717}" dt="2022-05-06T15:08:33.837" v="1567" actId="20577"/>
          <ac:spMkLst>
            <pc:docMk/>
            <pc:sldMk cId="3883674377" sldId="262"/>
            <ac:spMk id="3" creationId="{585AADDC-B43A-412D-E3F7-02EBCB45E423}"/>
          </ac:spMkLst>
        </pc:spChg>
      </pc:sldChg>
      <pc:sldChg chg="modSp">
        <pc:chgData name="Gastgebruiker" userId="S::urn:spo:anon#11c44eeb581a10c1ba52a16d50dbf32624192ef75ad726df365738b28d04019d::" providerId="AD" clId="Web-{70D602B9-35C1-2CB0-E3D8-ED1F11A91717}" dt="2022-05-06T15:00:01.355" v="1478" actId="20577"/>
        <pc:sldMkLst>
          <pc:docMk/>
          <pc:sldMk cId="3459839732" sldId="263"/>
        </pc:sldMkLst>
        <pc:spChg chg="mod">
          <ac:chgData name="Gastgebruiker" userId="S::urn:spo:anon#11c44eeb581a10c1ba52a16d50dbf32624192ef75ad726df365738b28d04019d::" providerId="AD" clId="Web-{70D602B9-35C1-2CB0-E3D8-ED1F11A91717}" dt="2022-05-06T15:00:01.355" v="1478" actId="20577"/>
          <ac:spMkLst>
            <pc:docMk/>
            <pc:sldMk cId="3459839732" sldId="263"/>
            <ac:spMk id="3" creationId="{7A526870-F871-95CA-E615-E6E9CF4937B9}"/>
          </ac:spMkLst>
        </pc:spChg>
      </pc:sldChg>
      <pc:sldChg chg="modSp">
        <pc:chgData name="Gastgebruiker" userId="S::urn:spo:anon#11c44eeb581a10c1ba52a16d50dbf32624192ef75ad726df365738b28d04019d::" providerId="AD" clId="Web-{70D602B9-35C1-2CB0-E3D8-ED1F11A91717}" dt="2022-05-06T13:46:23.730" v="797"/>
        <pc:sldMkLst>
          <pc:docMk/>
          <pc:sldMk cId="3531849657" sldId="264"/>
        </pc:sldMkLst>
        <pc:graphicFrameChg chg="mod modGraphic">
          <ac:chgData name="Gastgebruiker" userId="S::urn:spo:anon#11c44eeb581a10c1ba52a16d50dbf32624192ef75ad726df365738b28d04019d::" providerId="AD" clId="Web-{70D602B9-35C1-2CB0-E3D8-ED1F11A91717}" dt="2022-05-06T13:46:23.730" v="797"/>
          <ac:graphicFrameMkLst>
            <pc:docMk/>
            <pc:sldMk cId="3531849657" sldId="264"/>
            <ac:graphicFrameMk id="6" creationId="{68835FAD-A2FE-DF17-D340-C58D4E2F96B7}"/>
          </ac:graphicFrameMkLst>
        </pc:graphicFrameChg>
      </pc:sldChg>
      <pc:sldChg chg="modSp">
        <pc:chgData name="Gastgebruiker" userId="S::urn:spo:anon#11c44eeb581a10c1ba52a16d50dbf32624192ef75ad726df365738b28d04019d::" providerId="AD" clId="Web-{70D602B9-35C1-2CB0-E3D8-ED1F11A91717}" dt="2022-05-06T15:10:56.372" v="1574" actId="20577"/>
        <pc:sldMkLst>
          <pc:docMk/>
          <pc:sldMk cId="4141773496" sldId="269"/>
        </pc:sldMkLst>
        <pc:spChg chg="mod">
          <ac:chgData name="Gastgebruiker" userId="S::urn:spo:anon#11c44eeb581a10c1ba52a16d50dbf32624192ef75ad726df365738b28d04019d::" providerId="AD" clId="Web-{70D602B9-35C1-2CB0-E3D8-ED1F11A91717}" dt="2022-05-06T14:59:08.510" v="1474" actId="20577"/>
          <ac:spMkLst>
            <pc:docMk/>
            <pc:sldMk cId="4141773496" sldId="269"/>
            <ac:spMk id="2" creationId="{CCB60920-7E06-72D3-9FD3-DEB547F77847}"/>
          </ac:spMkLst>
        </pc:spChg>
        <pc:spChg chg="mod">
          <ac:chgData name="Gastgebruiker" userId="S::urn:spo:anon#11c44eeb581a10c1ba52a16d50dbf32624192ef75ad726df365738b28d04019d::" providerId="AD" clId="Web-{70D602B9-35C1-2CB0-E3D8-ED1F11A91717}" dt="2022-05-06T15:10:56.372" v="1574" actId="20577"/>
          <ac:spMkLst>
            <pc:docMk/>
            <pc:sldMk cId="4141773496" sldId="269"/>
            <ac:spMk id="3" creationId="{DE41E441-E4CA-89FC-3115-26781C420C65}"/>
          </ac:spMkLst>
        </pc:spChg>
      </pc:sldChg>
      <pc:sldChg chg="modSp">
        <pc:chgData name="Gastgebruiker" userId="S::urn:spo:anon#11c44eeb581a10c1ba52a16d50dbf32624192ef75ad726df365738b28d04019d::" providerId="AD" clId="Web-{70D602B9-35C1-2CB0-E3D8-ED1F11A91717}" dt="2022-05-06T15:36:52.286" v="1708" actId="20577"/>
        <pc:sldMkLst>
          <pc:docMk/>
          <pc:sldMk cId="4204441017" sldId="270"/>
        </pc:sldMkLst>
        <pc:spChg chg="mod">
          <ac:chgData name="Gastgebruiker" userId="S::urn:spo:anon#11c44eeb581a10c1ba52a16d50dbf32624192ef75ad726df365738b28d04019d::" providerId="AD" clId="Web-{70D602B9-35C1-2CB0-E3D8-ED1F11A91717}" dt="2022-05-06T14:58:30.337" v="1471" actId="20577"/>
          <ac:spMkLst>
            <pc:docMk/>
            <pc:sldMk cId="4204441017" sldId="270"/>
            <ac:spMk id="2" creationId="{4D53BEEF-7825-BCF4-08EB-EED14929D4A5}"/>
          </ac:spMkLst>
        </pc:spChg>
        <pc:spChg chg="mod">
          <ac:chgData name="Gastgebruiker" userId="S::urn:spo:anon#11c44eeb581a10c1ba52a16d50dbf32624192ef75ad726df365738b28d04019d::" providerId="AD" clId="Web-{70D602B9-35C1-2CB0-E3D8-ED1F11A91717}" dt="2022-05-06T15:36:52.286" v="1708" actId="20577"/>
          <ac:spMkLst>
            <pc:docMk/>
            <pc:sldMk cId="4204441017" sldId="270"/>
            <ac:spMk id="3" creationId="{522BF026-58CA-3733-4E60-844183EFF1BC}"/>
          </ac:spMkLst>
        </pc:spChg>
      </pc:sldChg>
      <pc:sldChg chg="modSp">
        <pc:chgData name="Gastgebruiker" userId="S::urn:spo:anon#11c44eeb581a10c1ba52a16d50dbf32624192ef75ad726df365738b28d04019d::" providerId="AD" clId="Web-{70D602B9-35C1-2CB0-E3D8-ED1F11A91717}" dt="2022-05-06T15:29:12.618" v="1585" actId="20577"/>
        <pc:sldMkLst>
          <pc:docMk/>
          <pc:sldMk cId="4184217663" sldId="271"/>
        </pc:sldMkLst>
        <pc:spChg chg="mod">
          <ac:chgData name="Gastgebruiker" userId="S::urn:spo:anon#11c44eeb581a10c1ba52a16d50dbf32624192ef75ad726df365738b28d04019d::" providerId="AD" clId="Web-{70D602B9-35C1-2CB0-E3D8-ED1F11A91717}" dt="2022-05-06T15:29:12.618" v="1585" actId="20577"/>
          <ac:spMkLst>
            <pc:docMk/>
            <pc:sldMk cId="4184217663" sldId="271"/>
            <ac:spMk id="2" creationId="{06036362-AFAD-7B2F-4322-E5329349BE5B}"/>
          </ac:spMkLst>
        </pc:spChg>
      </pc:sldChg>
      <pc:sldChg chg="modSp">
        <pc:chgData name="Gastgebruiker" userId="S::urn:spo:anon#11c44eeb581a10c1ba52a16d50dbf32624192ef75ad726df365738b28d04019d::" providerId="AD" clId="Web-{70D602B9-35C1-2CB0-E3D8-ED1F11A91717}" dt="2022-05-06T15:50:53.886" v="2039" actId="20577"/>
        <pc:sldMkLst>
          <pc:docMk/>
          <pc:sldMk cId="1437498405" sldId="273"/>
        </pc:sldMkLst>
        <pc:spChg chg="mod">
          <ac:chgData name="Gastgebruiker" userId="S::urn:spo:anon#11c44eeb581a10c1ba52a16d50dbf32624192ef75ad726df365738b28d04019d::" providerId="AD" clId="Web-{70D602B9-35C1-2CB0-E3D8-ED1F11A91717}" dt="2022-05-06T15:50:53.886" v="2039" actId="20577"/>
          <ac:spMkLst>
            <pc:docMk/>
            <pc:sldMk cId="1437498405" sldId="273"/>
            <ac:spMk id="3" creationId="{20E40017-A406-337F-E904-11D12B9B7F04}"/>
          </ac:spMkLst>
        </pc:spChg>
      </pc:sldChg>
      <pc:sldChg chg="modSp ord">
        <pc:chgData name="Gastgebruiker" userId="S::urn:spo:anon#11c44eeb581a10c1ba52a16d50dbf32624192ef75ad726df365738b28d04019d::" providerId="AD" clId="Web-{70D602B9-35C1-2CB0-E3D8-ED1F11A91717}" dt="2022-05-06T16:01:16.356" v="2206" actId="20577"/>
        <pc:sldMkLst>
          <pc:docMk/>
          <pc:sldMk cId="234033256" sldId="274"/>
        </pc:sldMkLst>
        <pc:spChg chg="mod">
          <ac:chgData name="Gastgebruiker" userId="S::urn:spo:anon#11c44eeb581a10c1ba52a16d50dbf32624192ef75ad726df365738b28d04019d::" providerId="AD" clId="Web-{70D602B9-35C1-2CB0-E3D8-ED1F11A91717}" dt="2022-05-06T15:29:03.430" v="1580" actId="20577"/>
          <ac:spMkLst>
            <pc:docMk/>
            <pc:sldMk cId="234033256" sldId="274"/>
            <ac:spMk id="2" creationId="{06036362-AFAD-7B2F-4322-E5329349BE5B}"/>
          </ac:spMkLst>
        </pc:spChg>
        <pc:spChg chg="mod">
          <ac:chgData name="Gastgebruiker" userId="S::urn:spo:anon#11c44eeb581a10c1ba52a16d50dbf32624192ef75ad726df365738b28d04019d::" providerId="AD" clId="Web-{70D602B9-35C1-2CB0-E3D8-ED1F11A91717}" dt="2022-05-06T16:01:16.356" v="2206" actId="20577"/>
          <ac:spMkLst>
            <pc:docMk/>
            <pc:sldMk cId="234033256" sldId="274"/>
            <ac:spMk id="3" creationId="{3A0BA594-295E-BE5C-A1DD-CA8A5CAB6135}"/>
          </ac:spMkLst>
        </pc:spChg>
      </pc:sldChg>
      <pc:sldChg chg="modSp">
        <pc:chgData name="Gastgebruiker" userId="S::urn:spo:anon#11c44eeb581a10c1ba52a16d50dbf32624192ef75ad726df365738b28d04019d::" providerId="AD" clId="Web-{70D602B9-35C1-2CB0-E3D8-ED1F11A91717}" dt="2022-05-06T14:36:36.086" v="1295" actId="20577"/>
        <pc:sldMkLst>
          <pc:docMk/>
          <pc:sldMk cId="1411109222" sldId="275"/>
        </pc:sldMkLst>
        <pc:spChg chg="mod">
          <ac:chgData name="Gastgebruiker" userId="S::urn:spo:anon#11c44eeb581a10c1ba52a16d50dbf32624192ef75ad726df365738b28d04019d::" providerId="AD" clId="Web-{70D602B9-35C1-2CB0-E3D8-ED1F11A91717}" dt="2022-05-06T14:36:36.086" v="1295" actId="20577"/>
          <ac:spMkLst>
            <pc:docMk/>
            <pc:sldMk cId="1411109222" sldId="275"/>
            <ac:spMk id="3" creationId="{21D0390C-EADE-083C-99C7-43DE95D4FFE9}"/>
          </ac:spMkLst>
        </pc:spChg>
      </pc:sldChg>
      <pc:sldChg chg="addSp delSp modSp">
        <pc:chgData name="Gastgebruiker" userId="S::urn:spo:anon#11c44eeb581a10c1ba52a16d50dbf32624192ef75ad726df365738b28d04019d::" providerId="AD" clId="Web-{70D602B9-35C1-2CB0-E3D8-ED1F11A91717}" dt="2022-05-06T13:51:48.706" v="956" actId="20577"/>
        <pc:sldMkLst>
          <pc:docMk/>
          <pc:sldMk cId="348198232" sldId="277"/>
        </pc:sldMkLst>
        <pc:spChg chg="del mod">
          <ac:chgData name="Gastgebruiker" userId="S::urn:spo:anon#11c44eeb581a10c1ba52a16d50dbf32624192ef75ad726df365738b28d04019d::" providerId="AD" clId="Web-{70D602B9-35C1-2CB0-E3D8-ED1F11A91717}" dt="2022-05-06T13:47:52.013" v="807"/>
          <ac:spMkLst>
            <pc:docMk/>
            <pc:sldMk cId="348198232" sldId="277"/>
            <ac:spMk id="3" creationId="{8012AFF6-EC81-3541-AEF6-45B39415D99E}"/>
          </ac:spMkLst>
        </pc:spChg>
        <pc:spChg chg="add mod">
          <ac:chgData name="Gastgebruiker" userId="S::urn:spo:anon#11c44eeb581a10c1ba52a16d50dbf32624192ef75ad726df365738b28d04019d::" providerId="AD" clId="Web-{70D602B9-35C1-2CB0-E3D8-ED1F11A91717}" dt="2022-05-06T13:51:48.706" v="956" actId="20577"/>
          <ac:spMkLst>
            <pc:docMk/>
            <pc:sldMk cId="348198232" sldId="277"/>
            <ac:spMk id="4" creationId="{21596E35-E143-7A37-CDE4-DD51F9FC4003}"/>
          </ac:spMkLst>
        </pc:spChg>
      </pc:sldChg>
      <pc:sldChg chg="modSp add replId">
        <pc:chgData name="Gastgebruiker" userId="S::urn:spo:anon#11c44eeb581a10c1ba52a16d50dbf32624192ef75ad726df365738b28d04019d::" providerId="AD" clId="Web-{70D602B9-35C1-2CB0-E3D8-ED1F11A91717}" dt="2022-05-06T16:04:47.520" v="2265" actId="20577"/>
        <pc:sldMkLst>
          <pc:docMk/>
          <pc:sldMk cId="3356182854" sldId="281"/>
        </pc:sldMkLst>
        <pc:spChg chg="mod">
          <ac:chgData name="Gastgebruiker" userId="S::urn:spo:anon#11c44eeb581a10c1ba52a16d50dbf32624192ef75ad726df365738b28d04019d::" providerId="AD" clId="Web-{70D602B9-35C1-2CB0-E3D8-ED1F11A91717}" dt="2022-05-06T16:04:47.520" v="2265" actId="20577"/>
          <ac:spMkLst>
            <pc:docMk/>
            <pc:sldMk cId="3356182854" sldId="281"/>
            <ac:spMk id="3" creationId="{3A0BA594-295E-BE5C-A1DD-CA8A5CAB6135}"/>
          </ac:spMkLst>
        </pc:spChg>
      </pc:sldChg>
      <pc:sldChg chg="addSp modSp add replId">
        <pc:chgData name="Gastgebruiker" userId="S::urn:spo:anon#11c44eeb581a10c1ba52a16d50dbf32624192ef75ad726df365738b28d04019d::" providerId="AD" clId="Web-{70D602B9-35C1-2CB0-E3D8-ED1F11A91717}" dt="2022-05-06T15:53:11.049" v="2047" actId="1076"/>
        <pc:sldMkLst>
          <pc:docMk/>
          <pc:sldMk cId="154375023" sldId="282"/>
        </pc:sldMkLst>
        <pc:spChg chg="mod">
          <ac:chgData name="Gastgebruiker" userId="S::urn:spo:anon#11c44eeb581a10c1ba52a16d50dbf32624192ef75ad726df365738b28d04019d::" providerId="AD" clId="Web-{70D602B9-35C1-2CB0-E3D8-ED1F11A91717}" dt="2022-05-06T15:37:36.273" v="1712" actId="20577"/>
          <ac:spMkLst>
            <pc:docMk/>
            <pc:sldMk cId="154375023" sldId="282"/>
            <ac:spMk id="3" creationId="{3A0BA594-295E-BE5C-A1DD-CA8A5CAB6135}"/>
          </ac:spMkLst>
        </pc:spChg>
        <pc:picChg chg="add mod">
          <ac:chgData name="Gastgebruiker" userId="S::urn:spo:anon#11c44eeb581a10c1ba52a16d50dbf32624192ef75ad726df365738b28d04019d::" providerId="AD" clId="Web-{70D602B9-35C1-2CB0-E3D8-ED1F11A91717}" dt="2022-05-06T15:53:11.049" v="2047" actId="1076"/>
          <ac:picMkLst>
            <pc:docMk/>
            <pc:sldMk cId="154375023" sldId="282"/>
            <ac:picMk id="4" creationId="{F4A73A50-E57F-59F6-B8E1-72D4FF52D5E9}"/>
          </ac:picMkLst>
        </pc:picChg>
      </pc:sldChg>
      <pc:sldChg chg="modSp add replId">
        <pc:chgData name="Gastgebruiker" userId="S::urn:spo:anon#11c44eeb581a10c1ba52a16d50dbf32624192ef75ad726df365738b28d04019d::" providerId="AD" clId="Web-{70D602B9-35C1-2CB0-E3D8-ED1F11A91717}" dt="2022-05-06T15:58:41.071" v="2179" actId="20577"/>
        <pc:sldMkLst>
          <pc:docMk/>
          <pc:sldMk cId="4053811011" sldId="283"/>
        </pc:sldMkLst>
        <pc:spChg chg="mod">
          <ac:chgData name="Gastgebruiker" userId="S::urn:spo:anon#11c44eeb581a10c1ba52a16d50dbf32624192ef75ad726df365738b28d04019d::" providerId="AD" clId="Web-{70D602B9-35C1-2CB0-E3D8-ED1F11A91717}" dt="2022-05-06T15:58:41.071" v="2179" actId="20577"/>
          <ac:spMkLst>
            <pc:docMk/>
            <pc:sldMk cId="4053811011" sldId="283"/>
            <ac:spMk id="3" creationId="{35264552-84B9-838B-2781-149A1BE211D4}"/>
          </ac:spMkLst>
        </pc:spChg>
      </pc:sldChg>
    </pc:docChg>
  </pc:docChgLst>
  <pc:docChgLst>
    <pc:chgData name="Gastgebruiker" userId="S::urn:spo:anon#602eff05172ccefd46360fd919d27715764a6b24d52afc463b7208be190009d4::" providerId="AD" clId="Web-{3B53885D-0814-B216-7288-8CBAB0359F24}"/>
    <pc:docChg chg="addSld delSld modSld">
      <pc:chgData name="Gastgebruiker" userId="S::urn:spo:anon#602eff05172ccefd46360fd919d27715764a6b24d52afc463b7208be190009d4::" providerId="AD" clId="Web-{3B53885D-0814-B216-7288-8CBAB0359F24}" dt="2022-05-12T08:05:09.804" v="1671" actId="20577"/>
      <pc:docMkLst>
        <pc:docMk/>
      </pc:docMkLst>
      <pc:sldChg chg="modSp">
        <pc:chgData name="Gastgebruiker" userId="S::urn:spo:anon#602eff05172ccefd46360fd919d27715764a6b24d52afc463b7208be190009d4::" providerId="AD" clId="Web-{3B53885D-0814-B216-7288-8CBAB0359F24}" dt="2022-05-12T07:53:37.820" v="1631" actId="20577"/>
        <pc:sldMkLst>
          <pc:docMk/>
          <pc:sldMk cId="3459839732" sldId="263"/>
        </pc:sldMkLst>
        <pc:spChg chg="mod">
          <ac:chgData name="Gastgebruiker" userId="S::urn:spo:anon#602eff05172ccefd46360fd919d27715764a6b24d52afc463b7208be190009d4::" providerId="AD" clId="Web-{3B53885D-0814-B216-7288-8CBAB0359F24}" dt="2022-05-12T07:53:37.820" v="1631" actId="20577"/>
          <ac:spMkLst>
            <pc:docMk/>
            <pc:sldMk cId="3459839732" sldId="263"/>
            <ac:spMk id="3" creationId="{7A526870-F871-95CA-E615-E6E9CF4937B9}"/>
          </ac:spMkLst>
        </pc:spChg>
        <pc:picChg chg="mod">
          <ac:chgData name="Gastgebruiker" userId="S::urn:spo:anon#602eff05172ccefd46360fd919d27715764a6b24d52afc463b7208be190009d4::" providerId="AD" clId="Web-{3B53885D-0814-B216-7288-8CBAB0359F24}" dt="2022-05-12T07:41:00.409" v="1260" actId="1076"/>
          <ac:picMkLst>
            <pc:docMk/>
            <pc:sldMk cId="3459839732" sldId="263"/>
            <ac:picMk id="2050" creationId="{86BAE0DE-B7E7-C431-E69C-2D8C4A958B6E}"/>
          </ac:picMkLst>
        </pc:picChg>
      </pc:sldChg>
      <pc:sldChg chg="addSp delSp modSp modNotes">
        <pc:chgData name="Gastgebruiker" userId="S::urn:spo:anon#602eff05172ccefd46360fd919d27715764a6b24d52afc463b7208be190009d4::" providerId="AD" clId="Web-{3B53885D-0814-B216-7288-8CBAB0359F24}" dt="2022-05-12T07:04:57.838" v="1242"/>
        <pc:sldMkLst>
          <pc:docMk/>
          <pc:sldMk cId="1209096857" sldId="265"/>
        </pc:sldMkLst>
        <pc:spChg chg="add del mod">
          <ac:chgData name="Gastgebruiker" userId="S::urn:spo:anon#602eff05172ccefd46360fd919d27715764a6b24d52afc463b7208be190009d4::" providerId="AD" clId="Web-{3B53885D-0814-B216-7288-8CBAB0359F24}" dt="2022-05-12T07:00:08.505" v="865"/>
          <ac:spMkLst>
            <pc:docMk/>
            <pc:sldMk cId="1209096857" sldId="265"/>
            <ac:spMk id="4" creationId="{D9D1A8D2-1DBA-DE1D-D62C-6F1C30DF4F0E}"/>
          </ac:spMkLst>
        </pc:spChg>
      </pc:sldChg>
      <pc:sldChg chg="modSp delCm modCm">
        <pc:chgData name="Gastgebruiker" userId="S::urn:spo:anon#602eff05172ccefd46360fd919d27715764a6b24d52afc463b7208be190009d4::" providerId="AD" clId="Web-{3B53885D-0814-B216-7288-8CBAB0359F24}" dt="2022-05-12T07:39:41.747" v="1249" actId="20577"/>
        <pc:sldMkLst>
          <pc:docMk/>
          <pc:sldMk cId="1440125027" sldId="266"/>
        </pc:sldMkLst>
        <pc:spChg chg="mod">
          <ac:chgData name="Gastgebruiker" userId="S::urn:spo:anon#602eff05172ccefd46360fd919d27715764a6b24d52afc463b7208be190009d4::" providerId="AD" clId="Web-{3B53885D-0814-B216-7288-8CBAB0359F24}" dt="2022-05-12T07:39:41.747" v="1249" actId="20577"/>
          <ac:spMkLst>
            <pc:docMk/>
            <pc:sldMk cId="1440125027" sldId="266"/>
            <ac:spMk id="3" creationId="{35264552-84B9-838B-2781-149A1BE211D4}"/>
          </ac:spMkLst>
        </pc:spChg>
      </pc:sldChg>
      <pc:sldChg chg="modSp modNotes">
        <pc:chgData name="Gastgebruiker" userId="S::urn:spo:anon#602eff05172ccefd46360fd919d27715764a6b24d52afc463b7208be190009d4::" providerId="AD" clId="Web-{3B53885D-0814-B216-7288-8CBAB0359F24}" dt="2022-05-12T07:44:00.874" v="1336" actId="20577"/>
        <pc:sldMkLst>
          <pc:docMk/>
          <pc:sldMk cId="4159153534" sldId="268"/>
        </pc:sldMkLst>
        <pc:spChg chg="mod">
          <ac:chgData name="Gastgebruiker" userId="S::urn:spo:anon#602eff05172ccefd46360fd919d27715764a6b24d52afc463b7208be190009d4::" providerId="AD" clId="Web-{3B53885D-0814-B216-7288-8CBAB0359F24}" dt="2022-05-12T07:44:00.874" v="1336" actId="20577"/>
          <ac:spMkLst>
            <pc:docMk/>
            <pc:sldMk cId="4159153534" sldId="268"/>
            <ac:spMk id="2" creationId="{9C48B5B3-B685-0149-E2A5-D540809D2CBB}"/>
          </ac:spMkLst>
        </pc:spChg>
        <pc:spChg chg="mod">
          <ac:chgData name="Gastgebruiker" userId="S::urn:spo:anon#602eff05172ccefd46360fd919d27715764a6b24d52afc463b7208be190009d4::" providerId="AD" clId="Web-{3B53885D-0814-B216-7288-8CBAB0359F24}" dt="2022-05-12T06:47:22.165" v="19" actId="20577"/>
          <ac:spMkLst>
            <pc:docMk/>
            <pc:sldMk cId="4159153534" sldId="268"/>
            <ac:spMk id="3" creationId="{8891466A-78E1-1CDF-3C84-5E8305ECBC3E}"/>
          </ac:spMkLst>
        </pc:spChg>
      </pc:sldChg>
      <pc:sldChg chg="modSp">
        <pc:chgData name="Gastgebruiker" userId="S::urn:spo:anon#602eff05172ccefd46360fd919d27715764a6b24d52afc463b7208be190009d4::" providerId="AD" clId="Web-{3B53885D-0814-B216-7288-8CBAB0359F24}" dt="2022-05-12T07:52:16.502" v="1562" actId="20577"/>
        <pc:sldMkLst>
          <pc:docMk/>
          <pc:sldMk cId="4204441017" sldId="270"/>
        </pc:sldMkLst>
        <pc:spChg chg="mod">
          <ac:chgData name="Gastgebruiker" userId="S::urn:spo:anon#602eff05172ccefd46360fd919d27715764a6b24d52afc463b7208be190009d4::" providerId="AD" clId="Web-{3B53885D-0814-B216-7288-8CBAB0359F24}" dt="2022-05-12T07:52:16.502" v="1562" actId="20577"/>
          <ac:spMkLst>
            <pc:docMk/>
            <pc:sldMk cId="4204441017" sldId="270"/>
            <ac:spMk id="3" creationId="{522BF026-58CA-3733-4E60-844183EFF1BC}"/>
          </ac:spMkLst>
        </pc:spChg>
      </pc:sldChg>
      <pc:sldChg chg="modSp">
        <pc:chgData name="Gastgebruiker" userId="S::urn:spo:anon#602eff05172ccefd46360fd919d27715764a6b24d52afc463b7208be190009d4::" providerId="AD" clId="Web-{3B53885D-0814-B216-7288-8CBAB0359F24}" dt="2022-05-12T07:43:47.404" v="1332" actId="20577"/>
        <pc:sldMkLst>
          <pc:docMk/>
          <pc:sldMk cId="285090083" sldId="279"/>
        </pc:sldMkLst>
        <pc:spChg chg="mod">
          <ac:chgData name="Gastgebruiker" userId="S::urn:spo:anon#602eff05172ccefd46360fd919d27715764a6b24d52afc463b7208be190009d4::" providerId="AD" clId="Web-{3B53885D-0814-B216-7288-8CBAB0359F24}" dt="2022-05-12T07:43:47.404" v="1332" actId="20577"/>
          <ac:spMkLst>
            <pc:docMk/>
            <pc:sldMk cId="285090083" sldId="279"/>
            <ac:spMk id="2" creationId="{9C48B5B3-B685-0149-E2A5-D540809D2CBB}"/>
          </ac:spMkLst>
        </pc:spChg>
        <pc:spChg chg="mod">
          <ac:chgData name="Gastgebruiker" userId="S::urn:spo:anon#602eff05172ccefd46360fd919d27715764a6b24d52afc463b7208be190009d4::" providerId="AD" clId="Web-{3B53885D-0814-B216-7288-8CBAB0359F24}" dt="2022-05-12T06:47:30.165" v="21" actId="20577"/>
          <ac:spMkLst>
            <pc:docMk/>
            <pc:sldMk cId="285090083" sldId="279"/>
            <ac:spMk id="3" creationId="{8891466A-78E1-1CDF-3C84-5E8305ECBC3E}"/>
          </ac:spMkLst>
        </pc:spChg>
        <pc:picChg chg="mod">
          <ac:chgData name="Gastgebruiker" userId="S::urn:spo:anon#602eff05172ccefd46360fd919d27715764a6b24d52afc463b7208be190009d4::" providerId="AD" clId="Web-{3B53885D-0814-B216-7288-8CBAB0359F24}" dt="2022-05-12T06:47:31.478" v="22" actId="1076"/>
          <ac:picMkLst>
            <pc:docMk/>
            <pc:sldMk cId="285090083" sldId="279"/>
            <ac:picMk id="5" creationId="{D7CF7055-0039-25A1-FF2A-158A6914C604}"/>
          </ac:picMkLst>
        </pc:picChg>
      </pc:sldChg>
      <pc:sldChg chg="modSp modNotes">
        <pc:chgData name="Gastgebruiker" userId="S::urn:spo:anon#602eff05172ccefd46360fd919d27715764a6b24d52afc463b7208be190009d4::" providerId="AD" clId="Web-{3B53885D-0814-B216-7288-8CBAB0359F24}" dt="2022-05-12T06:48:49.510" v="42"/>
        <pc:sldMkLst>
          <pc:docMk/>
          <pc:sldMk cId="1493620055" sldId="280"/>
        </pc:sldMkLst>
        <pc:spChg chg="mod">
          <ac:chgData name="Gastgebruiker" userId="S::urn:spo:anon#602eff05172ccefd46360fd919d27715764a6b24d52afc463b7208be190009d4::" providerId="AD" clId="Web-{3B53885D-0814-B216-7288-8CBAB0359F24}" dt="2022-05-12T06:48:05.510" v="24" actId="20577"/>
          <ac:spMkLst>
            <pc:docMk/>
            <pc:sldMk cId="1493620055" sldId="280"/>
            <ac:spMk id="3" creationId="{8891466A-78E1-1CDF-3C84-5E8305ECBC3E}"/>
          </ac:spMkLst>
        </pc:spChg>
      </pc:sldChg>
      <pc:sldChg chg="modSp">
        <pc:chgData name="Gastgebruiker" userId="S::urn:spo:anon#602eff05172ccefd46360fd919d27715764a6b24d52afc463b7208be190009d4::" providerId="AD" clId="Web-{3B53885D-0814-B216-7288-8CBAB0359F24}" dt="2022-05-12T07:57:09.506" v="1652" actId="20577"/>
        <pc:sldMkLst>
          <pc:docMk/>
          <pc:sldMk cId="2401100048" sldId="288"/>
        </pc:sldMkLst>
        <pc:spChg chg="mod">
          <ac:chgData name="Gastgebruiker" userId="S::urn:spo:anon#602eff05172ccefd46360fd919d27715764a6b24d52afc463b7208be190009d4::" providerId="AD" clId="Web-{3B53885D-0814-B216-7288-8CBAB0359F24}" dt="2022-05-12T07:57:09.506" v="1652" actId="20577"/>
          <ac:spMkLst>
            <pc:docMk/>
            <pc:sldMk cId="2401100048" sldId="288"/>
            <ac:spMk id="3" creationId="{3A0BA594-295E-BE5C-A1DD-CA8A5CAB6135}"/>
          </ac:spMkLst>
        </pc:spChg>
      </pc:sldChg>
      <pc:sldChg chg="modSp">
        <pc:chgData name="Gastgebruiker" userId="S::urn:spo:anon#602eff05172ccefd46360fd919d27715764a6b24d52afc463b7208be190009d4::" providerId="AD" clId="Web-{3B53885D-0814-B216-7288-8CBAB0359F24}" dt="2022-05-12T07:55:00.732" v="1649" actId="20577"/>
        <pc:sldMkLst>
          <pc:docMk/>
          <pc:sldMk cId="3829603420" sldId="289"/>
        </pc:sldMkLst>
        <pc:spChg chg="mod">
          <ac:chgData name="Gastgebruiker" userId="S::urn:spo:anon#602eff05172ccefd46360fd919d27715764a6b24d52afc463b7208be190009d4::" providerId="AD" clId="Web-{3B53885D-0814-B216-7288-8CBAB0359F24}" dt="2022-05-12T07:55:00.732" v="1649" actId="20577"/>
          <ac:spMkLst>
            <pc:docMk/>
            <pc:sldMk cId="3829603420" sldId="289"/>
            <ac:spMk id="3" creationId="{3A0BA594-295E-BE5C-A1DD-CA8A5CAB6135}"/>
          </ac:spMkLst>
        </pc:spChg>
      </pc:sldChg>
      <pc:sldChg chg="modSp">
        <pc:chgData name="Gastgebruiker" userId="S::urn:spo:anon#602eff05172ccefd46360fd919d27715764a6b24d52afc463b7208be190009d4::" providerId="AD" clId="Web-{3B53885D-0814-B216-7288-8CBAB0359F24}" dt="2022-05-12T08:05:09.804" v="1671" actId="20577"/>
        <pc:sldMkLst>
          <pc:docMk/>
          <pc:sldMk cId="1149213061" sldId="291"/>
        </pc:sldMkLst>
        <pc:spChg chg="mod">
          <ac:chgData name="Gastgebruiker" userId="S::urn:spo:anon#602eff05172ccefd46360fd919d27715764a6b24d52afc463b7208be190009d4::" providerId="AD" clId="Web-{3B53885D-0814-B216-7288-8CBAB0359F24}" dt="2022-05-12T08:05:09.804" v="1671" actId="20577"/>
          <ac:spMkLst>
            <pc:docMk/>
            <pc:sldMk cId="1149213061" sldId="291"/>
            <ac:spMk id="3" creationId="{3A0BA594-295E-BE5C-A1DD-CA8A5CAB6135}"/>
          </ac:spMkLst>
        </pc:spChg>
      </pc:sldChg>
      <pc:sldChg chg="modSp">
        <pc:chgData name="Gastgebruiker" userId="S::urn:spo:anon#602eff05172ccefd46360fd919d27715764a6b24d52afc463b7208be190009d4::" providerId="AD" clId="Web-{3B53885D-0814-B216-7288-8CBAB0359F24}" dt="2022-05-12T07:59:51.283" v="1655" actId="20577"/>
        <pc:sldMkLst>
          <pc:docMk/>
          <pc:sldMk cId="1067576295" sldId="292"/>
        </pc:sldMkLst>
        <pc:spChg chg="mod">
          <ac:chgData name="Gastgebruiker" userId="S::urn:spo:anon#602eff05172ccefd46360fd919d27715764a6b24d52afc463b7208be190009d4::" providerId="AD" clId="Web-{3B53885D-0814-B216-7288-8CBAB0359F24}" dt="2022-05-12T07:59:51.283" v="1655" actId="20577"/>
          <ac:spMkLst>
            <pc:docMk/>
            <pc:sldMk cId="1067576295" sldId="292"/>
            <ac:spMk id="3" creationId="{14A588F8-58CC-3E0D-94B3-E8989E20614D}"/>
          </ac:spMkLst>
        </pc:spChg>
      </pc:sldChg>
      <pc:sldChg chg="modSp new del">
        <pc:chgData name="Gastgebruiker" userId="S::urn:spo:anon#602eff05172ccefd46360fd919d27715764a6b24d52afc463b7208be190009d4::" providerId="AD" clId="Web-{3B53885D-0814-B216-7288-8CBAB0359F24}" dt="2022-05-12T07:43:00.714" v="1324"/>
        <pc:sldMkLst>
          <pc:docMk/>
          <pc:sldMk cId="1326893358" sldId="294"/>
        </pc:sldMkLst>
        <pc:spChg chg="mod">
          <ac:chgData name="Gastgebruiker" userId="S::urn:spo:anon#602eff05172ccefd46360fd919d27715764a6b24d52afc463b7208be190009d4::" providerId="AD" clId="Web-{3B53885D-0814-B216-7288-8CBAB0359F24}" dt="2022-05-12T07:42:06.226" v="1280" actId="20577"/>
          <ac:spMkLst>
            <pc:docMk/>
            <pc:sldMk cId="1326893358" sldId="294"/>
            <ac:spMk id="2" creationId="{15C930F5-338E-4C51-9914-683EC20B1C8F}"/>
          </ac:spMkLst>
        </pc:spChg>
      </pc:sldChg>
      <pc:sldChg chg="new del">
        <pc:chgData name="Gastgebruiker" userId="S::urn:spo:anon#602eff05172ccefd46360fd919d27715764a6b24d52afc463b7208be190009d4::" providerId="AD" clId="Web-{3B53885D-0814-B216-7288-8CBAB0359F24}" dt="2022-05-12T07:42:20.773" v="1282"/>
        <pc:sldMkLst>
          <pc:docMk/>
          <pc:sldMk cId="2165145388" sldId="295"/>
        </pc:sldMkLst>
      </pc:sldChg>
      <pc:sldChg chg="modSp new">
        <pc:chgData name="Gastgebruiker" userId="S::urn:spo:anon#602eff05172ccefd46360fd919d27715764a6b24d52afc463b7208be190009d4::" providerId="AD" clId="Web-{3B53885D-0814-B216-7288-8CBAB0359F24}" dt="2022-05-12T07:42:54.791" v="1323" actId="20577"/>
        <pc:sldMkLst>
          <pc:docMk/>
          <pc:sldMk cId="3320659510" sldId="295"/>
        </pc:sldMkLst>
        <pc:spChg chg="mod">
          <ac:chgData name="Gastgebruiker" userId="S::urn:spo:anon#602eff05172ccefd46360fd919d27715764a6b24d52afc463b7208be190009d4::" providerId="AD" clId="Web-{3B53885D-0814-B216-7288-8CBAB0359F24}" dt="2022-05-12T07:42:54.791" v="1323" actId="20577"/>
          <ac:spMkLst>
            <pc:docMk/>
            <pc:sldMk cId="3320659510" sldId="295"/>
            <ac:spMk id="2" creationId="{97C52DF1-B40E-6224-72BC-103DB047C4A6}"/>
          </ac:spMkLst>
        </pc:spChg>
      </pc:sldChg>
      <pc:sldChg chg="modSp add replId">
        <pc:chgData name="Gastgebruiker" userId="S::urn:spo:anon#602eff05172ccefd46360fd919d27715764a6b24d52afc463b7208be190009d4::" providerId="AD" clId="Web-{3B53885D-0814-B216-7288-8CBAB0359F24}" dt="2022-05-12T07:53:56.290" v="1647" actId="1076"/>
        <pc:sldMkLst>
          <pc:docMk/>
          <pc:sldMk cId="2602749820" sldId="296"/>
        </pc:sldMkLst>
        <pc:spChg chg="mod">
          <ac:chgData name="Gastgebruiker" userId="S::urn:spo:anon#602eff05172ccefd46360fd919d27715764a6b24d52afc463b7208be190009d4::" providerId="AD" clId="Web-{3B53885D-0814-B216-7288-8CBAB0359F24}" dt="2022-05-12T07:53:48.930" v="1646" actId="20577"/>
          <ac:spMkLst>
            <pc:docMk/>
            <pc:sldMk cId="2602749820" sldId="296"/>
            <ac:spMk id="2" creationId="{97C52DF1-B40E-6224-72BC-103DB047C4A6}"/>
          </ac:spMkLst>
        </pc:spChg>
        <pc:spChg chg="mod">
          <ac:chgData name="Gastgebruiker" userId="S::urn:spo:anon#602eff05172ccefd46360fd919d27715764a6b24d52afc463b7208be190009d4::" providerId="AD" clId="Web-{3B53885D-0814-B216-7288-8CBAB0359F24}" dt="2022-05-12T07:53:56.290" v="1647" actId="1076"/>
          <ac:spMkLst>
            <pc:docMk/>
            <pc:sldMk cId="2602749820" sldId="296"/>
            <ac:spMk id="3" creationId="{CDBAEA57-F74E-7AFA-A264-264A562B0F94}"/>
          </ac:spMkLst>
        </pc:spChg>
      </pc:sldChg>
      <pc:sldChg chg="modSp add replId">
        <pc:chgData name="Gastgebruiker" userId="S::urn:spo:anon#602eff05172ccefd46360fd919d27715764a6b24d52afc463b7208be190009d4::" providerId="AD" clId="Web-{3B53885D-0814-B216-7288-8CBAB0359F24}" dt="2022-05-12T08:00:17.925" v="1669" actId="20577"/>
        <pc:sldMkLst>
          <pc:docMk/>
          <pc:sldMk cId="779140675" sldId="297"/>
        </pc:sldMkLst>
        <pc:spChg chg="mod">
          <ac:chgData name="Gastgebruiker" userId="S::urn:spo:anon#602eff05172ccefd46360fd919d27715764a6b24d52afc463b7208be190009d4::" providerId="AD" clId="Web-{3B53885D-0814-B216-7288-8CBAB0359F24}" dt="2022-05-12T08:00:17.925" v="1669" actId="20577"/>
          <ac:spMkLst>
            <pc:docMk/>
            <pc:sldMk cId="779140675" sldId="297"/>
            <ac:spMk id="2" creationId="{97C52DF1-B40E-6224-72BC-103DB047C4A6}"/>
          </ac:spMkLst>
        </pc:spChg>
      </pc:sldChg>
    </pc:docChg>
  </pc:docChgLst>
  <pc:docChgLst>
    <pc:chgData name="Liesbet NOE" userId="S::liesbet.noe@cvovolt.be::d39bfd76-9eee-4114-80b8-a7ae7d1ad8fb" providerId="AD" clId="Web-{CAF56AD6-760B-1718-6291-BEDF49DB6223}"/>
    <pc:docChg chg="delSld modSld">
      <pc:chgData name="Liesbet NOE" userId="S::liesbet.noe@cvovolt.be::d39bfd76-9eee-4114-80b8-a7ae7d1ad8fb" providerId="AD" clId="Web-{CAF56AD6-760B-1718-6291-BEDF49DB6223}" dt="2022-05-12T13:48:54.918" v="79" actId="20577"/>
      <pc:docMkLst>
        <pc:docMk/>
      </pc:docMkLst>
      <pc:sldChg chg="delSp modSp">
        <pc:chgData name="Liesbet NOE" userId="S::liesbet.noe@cvovolt.be::d39bfd76-9eee-4114-80b8-a7ae7d1ad8fb" providerId="AD" clId="Web-{CAF56AD6-760B-1718-6291-BEDF49DB6223}" dt="2022-05-12T13:48:54.918" v="79" actId="20577"/>
        <pc:sldMkLst>
          <pc:docMk/>
          <pc:sldMk cId="234033256" sldId="274"/>
        </pc:sldMkLst>
        <pc:spChg chg="mod">
          <ac:chgData name="Liesbet NOE" userId="S::liesbet.noe@cvovolt.be::d39bfd76-9eee-4114-80b8-a7ae7d1ad8fb" providerId="AD" clId="Web-{CAF56AD6-760B-1718-6291-BEDF49DB6223}" dt="2022-05-12T13:48:54.918" v="79" actId="20577"/>
          <ac:spMkLst>
            <pc:docMk/>
            <pc:sldMk cId="234033256" sldId="274"/>
            <ac:spMk id="3" creationId="{3A0BA594-295E-BE5C-A1DD-CA8A5CAB6135}"/>
          </ac:spMkLst>
        </pc:spChg>
        <pc:picChg chg="mod">
          <ac:chgData name="Liesbet NOE" userId="S::liesbet.noe@cvovolt.be::d39bfd76-9eee-4114-80b8-a7ae7d1ad8fb" providerId="AD" clId="Web-{CAF56AD6-760B-1718-6291-BEDF49DB6223}" dt="2022-05-12T13:37:15.899" v="69" actId="1076"/>
          <ac:picMkLst>
            <pc:docMk/>
            <pc:sldMk cId="234033256" sldId="274"/>
            <ac:picMk id="4" creationId="{AD2E6A8D-C08E-1370-6F33-B5411EDE4DA2}"/>
          </ac:picMkLst>
        </pc:picChg>
        <pc:picChg chg="del mod">
          <ac:chgData name="Liesbet NOE" userId="S::liesbet.noe@cvovolt.be::d39bfd76-9eee-4114-80b8-a7ae7d1ad8fb" providerId="AD" clId="Web-{CAF56AD6-760B-1718-6291-BEDF49DB6223}" dt="2022-05-12T13:37:13.618" v="68"/>
          <ac:picMkLst>
            <pc:docMk/>
            <pc:sldMk cId="234033256" sldId="274"/>
            <ac:picMk id="5" creationId="{7703F5D1-768E-765E-D50C-198647B41B8E}"/>
          </ac:picMkLst>
        </pc:picChg>
      </pc:sldChg>
      <pc:sldChg chg="modSp">
        <pc:chgData name="Liesbet NOE" userId="S::liesbet.noe@cvovolt.be::d39bfd76-9eee-4114-80b8-a7ae7d1ad8fb" providerId="AD" clId="Web-{CAF56AD6-760B-1718-6291-BEDF49DB6223}" dt="2022-05-12T13:42:23.798" v="73" actId="20577"/>
        <pc:sldMkLst>
          <pc:docMk/>
          <pc:sldMk cId="154375023" sldId="282"/>
        </pc:sldMkLst>
        <pc:spChg chg="mod">
          <ac:chgData name="Liesbet NOE" userId="S::liesbet.noe@cvovolt.be::d39bfd76-9eee-4114-80b8-a7ae7d1ad8fb" providerId="AD" clId="Web-{CAF56AD6-760B-1718-6291-BEDF49DB6223}" dt="2022-05-12T13:42:23.798" v="73" actId="20577"/>
          <ac:spMkLst>
            <pc:docMk/>
            <pc:sldMk cId="154375023" sldId="282"/>
            <ac:spMk id="3" creationId="{3A0BA594-295E-BE5C-A1DD-CA8A5CAB6135}"/>
          </ac:spMkLst>
        </pc:spChg>
        <pc:picChg chg="mod">
          <ac:chgData name="Liesbet NOE" userId="S::liesbet.noe@cvovolt.be::d39bfd76-9eee-4114-80b8-a7ae7d1ad8fb" providerId="AD" clId="Web-{CAF56AD6-760B-1718-6291-BEDF49DB6223}" dt="2022-05-12T13:37:22.946" v="71" actId="1076"/>
          <ac:picMkLst>
            <pc:docMk/>
            <pc:sldMk cId="154375023" sldId="282"/>
            <ac:picMk id="6" creationId="{8116ABA1-0D12-B7CF-494E-BFC2FAB07500}"/>
          </ac:picMkLst>
        </pc:picChg>
      </pc:sldChg>
      <pc:sldChg chg="modSp">
        <pc:chgData name="Liesbet NOE" userId="S::liesbet.noe@cvovolt.be::d39bfd76-9eee-4114-80b8-a7ae7d1ad8fb" providerId="AD" clId="Web-{CAF56AD6-760B-1718-6291-BEDF49DB6223}" dt="2022-05-12T13:37:19.602" v="70" actId="1076"/>
        <pc:sldMkLst>
          <pc:docMk/>
          <pc:sldMk cId="2222404726" sldId="286"/>
        </pc:sldMkLst>
        <pc:picChg chg="mod">
          <ac:chgData name="Liesbet NOE" userId="S::liesbet.noe@cvovolt.be::d39bfd76-9eee-4114-80b8-a7ae7d1ad8fb" providerId="AD" clId="Web-{CAF56AD6-760B-1718-6291-BEDF49DB6223}" dt="2022-05-12T13:37:19.602" v="70" actId="1076"/>
          <ac:picMkLst>
            <pc:docMk/>
            <pc:sldMk cId="2222404726" sldId="286"/>
            <ac:picMk id="7" creationId="{5D47FFE5-AAC1-5F14-0E56-AE5BC3D95D57}"/>
          </ac:picMkLst>
        </pc:picChg>
      </pc:sldChg>
      <pc:sldChg chg="del">
        <pc:chgData name="Liesbet NOE" userId="S::liesbet.noe@cvovolt.be::d39bfd76-9eee-4114-80b8-a7ae7d1ad8fb" providerId="AD" clId="Web-{CAF56AD6-760B-1718-6291-BEDF49DB6223}" dt="2022-05-12T13:32:52.298" v="59"/>
        <pc:sldMkLst>
          <pc:docMk/>
          <pc:sldMk cId="2401100048" sldId="288"/>
        </pc:sldMkLst>
      </pc:sldChg>
      <pc:sldChg chg="modSp">
        <pc:chgData name="Liesbet NOE" userId="S::liesbet.noe@cvovolt.be::d39bfd76-9eee-4114-80b8-a7ae7d1ad8fb" providerId="AD" clId="Web-{CAF56AD6-760B-1718-6291-BEDF49DB6223}" dt="2022-05-12T13:35:00.302" v="64" actId="20577"/>
        <pc:sldMkLst>
          <pc:docMk/>
          <pc:sldMk cId="1067576295" sldId="292"/>
        </pc:sldMkLst>
        <pc:spChg chg="mod">
          <ac:chgData name="Liesbet NOE" userId="S::liesbet.noe@cvovolt.be::d39bfd76-9eee-4114-80b8-a7ae7d1ad8fb" providerId="AD" clId="Web-{CAF56AD6-760B-1718-6291-BEDF49DB6223}" dt="2022-05-12T13:35:00.302" v="64" actId="20577"/>
          <ac:spMkLst>
            <pc:docMk/>
            <pc:sldMk cId="1067576295" sldId="292"/>
            <ac:spMk id="3" creationId="{14A588F8-58CC-3E0D-94B3-E8989E20614D}"/>
          </ac:spMkLst>
        </pc:spChg>
      </pc:sldChg>
    </pc:docChg>
  </pc:docChgLst>
  <pc:docChgLst>
    <pc:chgData name="Ann DEPOORTERE" userId="S::ann.depoortere@cvovolt.be::c7f8cd36-1b1b-44f5-a2c0-f355da3fc55d" providerId="AD" clId="Web-{A0DFB39F-EFEA-48CF-B58A-140085250172}"/>
    <pc:docChg chg="modSld">
      <pc:chgData name="Ann DEPOORTERE" userId="S::ann.depoortere@cvovolt.be::c7f8cd36-1b1b-44f5-a2c0-f355da3fc55d" providerId="AD" clId="Web-{A0DFB39F-EFEA-48CF-B58A-140085250172}" dt="2022-05-09T16:05:14.396" v="0"/>
      <pc:docMkLst>
        <pc:docMk/>
      </pc:docMkLst>
      <pc:sldChg chg="addSp">
        <pc:chgData name="Ann DEPOORTERE" userId="S::ann.depoortere@cvovolt.be::c7f8cd36-1b1b-44f5-a2c0-f355da3fc55d" providerId="AD" clId="Web-{A0DFB39F-EFEA-48CF-B58A-140085250172}" dt="2022-05-09T16:05:14.396" v="0"/>
        <pc:sldMkLst>
          <pc:docMk/>
          <pc:sldMk cId="4117441090" sldId="276"/>
        </pc:sldMkLst>
        <pc:spChg chg="add">
          <ac:chgData name="Ann DEPOORTERE" userId="S::ann.depoortere@cvovolt.be::c7f8cd36-1b1b-44f5-a2c0-f355da3fc55d" providerId="AD" clId="Web-{A0DFB39F-EFEA-48CF-B58A-140085250172}" dt="2022-05-09T16:05:14.396" v="0"/>
          <ac:spMkLst>
            <pc:docMk/>
            <pc:sldMk cId="4117441090" sldId="276"/>
            <ac:spMk id="3" creationId="{2937458A-EA64-9543-1D3D-7014A4664793}"/>
          </ac:spMkLst>
        </pc:spChg>
      </pc:sldChg>
    </pc:docChg>
  </pc:docChgLst>
  <pc:docChgLst>
    <pc:chgData name="Caroline Suys" userId="S::caroline.suys@cvovolt.be::92cf9def-a5fa-4e4c-83f0-66c85ba7c94a" providerId="AD" clId="Web-{C6FD8727-74B7-96EB-34A4-2483AE043500}"/>
    <pc:docChg chg="modSld">
      <pc:chgData name="Caroline Suys" userId="S::caroline.suys@cvovolt.be::92cf9def-a5fa-4e4c-83f0-66c85ba7c94a" providerId="AD" clId="Web-{C6FD8727-74B7-96EB-34A4-2483AE043500}" dt="2022-05-04T15:19:54.142" v="71" actId="20577"/>
      <pc:docMkLst>
        <pc:docMk/>
      </pc:docMkLst>
      <pc:sldChg chg="modSp">
        <pc:chgData name="Caroline Suys" userId="S::caroline.suys@cvovolt.be::92cf9def-a5fa-4e4c-83f0-66c85ba7c94a" providerId="AD" clId="Web-{C6FD8727-74B7-96EB-34A4-2483AE043500}" dt="2022-05-04T15:19:04.891" v="52" actId="20577"/>
        <pc:sldMkLst>
          <pc:docMk/>
          <pc:sldMk cId="1209096857" sldId="265"/>
        </pc:sldMkLst>
        <pc:spChg chg="mod">
          <ac:chgData name="Caroline Suys" userId="S::caroline.suys@cvovolt.be::92cf9def-a5fa-4e4c-83f0-66c85ba7c94a" providerId="AD" clId="Web-{C6FD8727-74B7-96EB-34A4-2483AE043500}" dt="2022-05-04T15:19:04.891" v="52" actId="20577"/>
          <ac:spMkLst>
            <pc:docMk/>
            <pc:sldMk cId="1209096857" sldId="265"/>
            <ac:spMk id="3" creationId="{54AE7E5C-4434-78B9-49E8-8C437DA6793A}"/>
          </ac:spMkLst>
        </pc:spChg>
      </pc:sldChg>
      <pc:sldChg chg="modSp">
        <pc:chgData name="Caroline Suys" userId="S::caroline.suys@cvovolt.be::92cf9def-a5fa-4e4c-83f0-66c85ba7c94a" providerId="AD" clId="Web-{C6FD8727-74B7-96EB-34A4-2483AE043500}" dt="2022-05-04T15:19:54.142" v="71" actId="20577"/>
        <pc:sldMkLst>
          <pc:docMk/>
          <pc:sldMk cId="1440125027" sldId="266"/>
        </pc:sldMkLst>
        <pc:spChg chg="mod">
          <ac:chgData name="Caroline Suys" userId="S::caroline.suys@cvovolt.be::92cf9def-a5fa-4e4c-83f0-66c85ba7c94a" providerId="AD" clId="Web-{C6FD8727-74B7-96EB-34A4-2483AE043500}" dt="2022-05-04T15:19:54.142" v="71" actId="20577"/>
          <ac:spMkLst>
            <pc:docMk/>
            <pc:sldMk cId="1440125027" sldId="266"/>
            <ac:spMk id="3" creationId="{35264552-84B9-838B-2781-149A1BE211D4}"/>
          </ac:spMkLst>
        </pc:spChg>
      </pc:sldChg>
    </pc:docChg>
  </pc:docChgLst>
  <pc:docChgLst>
    <pc:chgData name="Caroline Suys" userId="S::caroline.suys@cvovolt.be::92cf9def-a5fa-4e4c-83f0-66c85ba7c94a" providerId="AD" clId="Web-{4F5319FE-BE55-00D9-5DFA-1EF9CA521360}"/>
    <pc:docChg chg="modSld">
      <pc:chgData name="Caroline Suys" userId="S::caroline.suys@cvovolt.be::92cf9def-a5fa-4e4c-83f0-66c85ba7c94a" providerId="AD" clId="Web-{4F5319FE-BE55-00D9-5DFA-1EF9CA521360}" dt="2022-05-11T14:32:16.668" v="579"/>
      <pc:docMkLst>
        <pc:docMk/>
      </pc:docMkLst>
      <pc:sldChg chg="modSp">
        <pc:chgData name="Caroline Suys" userId="S::caroline.suys@cvovolt.be::92cf9def-a5fa-4e4c-83f0-66c85ba7c94a" providerId="AD" clId="Web-{4F5319FE-BE55-00D9-5DFA-1EF9CA521360}" dt="2022-05-11T14:32:16.668" v="579"/>
        <pc:sldMkLst>
          <pc:docMk/>
          <pc:sldMk cId="3531849657" sldId="264"/>
        </pc:sldMkLst>
        <pc:graphicFrameChg chg="mod modGraphic">
          <ac:chgData name="Caroline Suys" userId="S::caroline.suys@cvovolt.be::92cf9def-a5fa-4e4c-83f0-66c85ba7c94a" providerId="AD" clId="Web-{4F5319FE-BE55-00D9-5DFA-1EF9CA521360}" dt="2022-05-11T14:32:16.668" v="579"/>
          <ac:graphicFrameMkLst>
            <pc:docMk/>
            <pc:sldMk cId="3531849657" sldId="264"/>
            <ac:graphicFrameMk id="6" creationId="{68835FAD-A2FE-DF17-D340-C58D4E2F96B7}"/>
          </ac:graphicFrameMkLst>
        </pc:graphicFrameChg>
      </pc:sldChg>
      <pc:sldChg chg="modSp">
        <pc:chgData name="Caroline Suys" userId="S::caroline.suys@cvovolt.be::92cf9def-a5fa-4e4c-83f0-66c85ba7c94a" providerId="AD" clId="Web-{4F5319FE-BE55-00D9-5DFA-1EF9CA521360}" dt="2022-05-11T13:41:28.412" v="283" actId="20577"/>
        <pc:sldMkLst>
          <pc:docMk/>
          <pc:sldMk cId="3829603420" sldId="289"/>
        </pc:sldMkLst>
        <pc:spChg chg="mod">
          <ac:chgData name="Caroline Suys" userId="S::caroline.suys@cvovolt.be::92cf9def-a5fa-4e4c-83f0-66c85ba7c94a" providerId="AD" clId="Web-{4F5319FE-BE55-00D9-5DFA-1EF9CA521360}" dt="2022-05-11T13:39:45.629" v="276" actId="1076"/>
          <ac:spMkLst>
            <pc:docMk/>
            <pc:sldMk cId="3829603420" sldId="289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4F5319FE-BE55-00D9-5DFA-1EF9CA521360}" dt="2022-05-11T13:41:28.412" v="283" actId="20577"/>
          <ac:spMkLst>
            <pc:docMk/>
            <pc:sldMk cId="3829603420" sldId="289"/>
            <ac:spMk id="3" creationId="{3A0BA594-295E-BE5C-A1DD-CA8A5CAB6135}"/>
          </ac:spMkLst>
        </pc:spChg>
      </pc:sldChg>
    </pc:docChg>
  </pc:docChgLst>
  <pc:docChgLst>
    <pc:chgData name="Caroline Suys" userId="S::caroline.suys@cvovolt.be::92cf9def-a5fa-4e4c-83f0-66c85ba7c94a" providerId="AD" clId="Web-{F021DB26-CBC9-BC3A-9090-ACC80BBDA04A}"/>
    <pc:docChg chg="modSld">
      <pc:chgData name="Caroline Suys" userId="S::caroline.suys@cvovolt.be::92cf9def-a5fa-4e4c-83f0-66c85ba7c94a" providerId="AD" clId="Web-{F021DB26-CBC9-BC3A-9090-ACC80BBDA04A}" dt="2022-05-13T08:44:04.591" v="88"/>
      <pc:docMkLst>
        <pc:docMk/>
      </pc:docMkLst>
      <pc:sldChg chg="delSp">
        <pc:chgData name="Caroline Suys" userId="S::caroline.suys@cvovolt.be::92cf9def-a5fa-4e4c-83f0-66c85ba7c94a" providerId="AD" clId="Web-{F021DB26-CBC9-BC3A-9090-ACC80BBDA04A}" dt="2022-05-13T08:40:38" v="32"/>
        <pc:sldMkLst>
          <pc:docMk/>
          <pc:sldMk cId="4117441090" sldId="276"/>
        </pc:sldMkLst>
        <pc:spChg chg="del">
          <ac:chgData name="Caroline Suys" userId="S::caroline.suys@cvovolt.be::92cf9def-a5fa-4e4c-83f0-66c85ba7c94a" providerId="AD" clId="Web-{F021DB26-CBC9-BC3A-9090-ACC80BBDA04A}" dt="2022-05-13T08:40:38" v="32"/>
          <ac:spMkLst>
            <pc:docMk/>
            <pc:sldMk cId="4117441090" sldId="276"/>
            <ac:spMk id="3" creationId="{2937458A-EA64-9543-1D3D-7014A4664793}"/>
          </ac:spMkLst>
        </pc:spChg>
      </pc:sldChg>
      <pc:sldChg chg="modSp">
        <pc:chgData name="Caroline Suys" userId="S::caroline.suys@cvovolt.be::92cf9def-a5fa-4e4c-83f0-66c85ba7c94a" providerId="AD" clId="Web-{F021DB26-CBC9-BC3A-9090-ACC80BBDA04A}" dt="2022-05-13T08:27:02.387" v="17" actId="20577"/>
        <pc:sldMkLst>
          <pc:docMk/>
          <pc:sldMk cId="3356182854" sldId="281"/>
        </pc:sldMkLst>
        <pc:spChg chg="mod">
          <ac:chgData name="Caroline Suys" userId="S::caroline.suys@cvovolt.be::92cf9def-a5fa-4e4c-83f0-66c85ba7c94a" providerId="AD" clId="Web-{F021DB26-CBC9-BC3A-9090-ACC80BBDA04A}" dt="2022-05-13T08:27:02.387" v="17" actId="20577"/>
          <ac:spMkLst>
            <pc:docMk/>
            <pc:sldMk cId="3356182854" sldId="281"/>
            <ac:spMk id="11" creationId="{592DA9EC-11AA-CF7C-8A66-969C1531D6FB}"/>
          </ac:spMkLst>
        </pc:spChg>
      </pc:sldChg>
      <pc:sldChg chg="modSp addAnim delAnim modAnim">
        <pc:chgData name="Caroline Suys" userId="S::caroline.suys@cvovolt.be::92cf9def-a5fa-4e4c-83f0-66c85ba7c94a" providerId="AD" clId="Web-{F021DB26-CBC9-BC3A-9090-ACC80BBDA04A}" dt="2022-05-13T08:44:04.591" v="88"/>
        <pc:sldMkLst>
          <pc:docMk/>
          <pc:sldMk cId="2983686122" sldId="290"/>
        </pc:sldMkLst>
        <pc:spChg chg="mod">
          <ac:chgData name="Caroline Suys" userId="S::caroline.suys@cvovolt.be::92cf9def-a5fa-4e4c-83f0-66c85ba7c94a" providerId="AD" clId="Web-{F021DB26-CBC9-BC3A-9090-ACC80BBDA04A}" dt="2022-05-13T08:43:30.354" v="86" actId="20577"/>
          <ac:spMkLst>
            <pc:docMk/>
            <pc:sldMk cId="2983686122" sldId="290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F021DB26-CBC9-BC3A-9090-ACC80BBDA04A}" dt="2022-05-13T08:39:28.746" v="31" actId="20577"/>
        <pc:sldMkLst>
          <pc:docMk/>
          <pc:sldMk cId="1149213061" sldId="291"/>
        </pc:sldMkLst>
        <pc:spChg chg="mod">
          <ac:chgData name="Caroline Suys" userId="S::caroline.suys@cvovolt.be::92cf9def-a5fa-4e4c-83f0-66c85ba7c94a" providerId="AD" clId="Web-{F021DB26-CBC9-BC3A-9090-ACC80BBDA04A}" dt="2022-05-13T08:39:28.746" v="31" actId="20577"/>
          <ac:spMkLst>
            <pc:docMk/>
            <pc:sldMk cId="1149213061" sldId="291"/>
            <ac:spMk id="3" creationId="{3A0BA594-295E-BE5C-A1DD-CA8A5CAB6135}"/>
          </ac:spMkLst>
        </pc:spChg>
      </pc:sldChg>
    </pc:docChg>
  </pc:docChgLst>
  <pc:docChgLst>
    <pc:chgData name="Liesbet NOE" userId="S::liesbet.noe@cvovolt.be::d39bfd76-9eee-4114-80b8-a7ae7d1ad8fb" providerId="AD" clId="Web-{E8DFCACC-0200-7226-B5AA-3AF2315C7F33}"/>
    <pc:docChg chg="addSld modSld sldOrd">
      <pc:chgData name="Liesbet NOE" userId="S::liesbet.noe@cvovolt.be::d39bfd76-9eee-4114-80b8-a7ae7d1ad8fb" providerId="AD" clId="Web-{E8DFCACC-0200-7226-B5AA-3AF2315C7F33}" dt="2022-05-10T08:55:10.010" v="541" actId="1076"/>
      <pc:docMkLst>
        <pc:docMk/>
      </pc:docMkLst>
      <pc:sldChg chg="addSp modSp mod setBg">
        <pc:chgData name="Liesbet NOE" userId="S::liesbet.noe@cvovolt.be::d39bfd76-9eee-4114-80b8-a7ae7d1ad8fb" providerId="AD" clId="Web-{E8DFCACC-0200-7226-B5AA-3AF2315C7F33}" dt="2022-05-10T08:36:43.925" v="305" actId="20577"/>
        <pc:sldMkLst>
          <pc:docMk/>
          <pc:sldMk cId="4204441017" sldId="270"/>
        </pc:sldMkLst>
        <pc:spChg chg="mod">
          <ac:chgData name="Liesbet NOE" userId="S::liesbet.noe@cvovolt.be::d39bfd76-9eee-4114-80b8-a7ae7d1ad8fb" providerId="AD" clId="Web-{E8DFCACC-0200-7226-B5AA-3AF2315C7F33}" dt="2022-05-10T08:25:00.745" v="171" actId="20577"/>
          <ac:spMkLst>
            <pc:docMk/>
            <pc:sldMk cId="4204441017" sldId="270"/>
            <ac:spMk id="2" creationId="{4D53BEEF-7825-BCF4-08EB-EED14929D4A5}"/>
          </ac:spMkLst>
        </pc:spChg>
        <pc:spChg chg="mod ord">
          <ac:chgData name="Liesbet NOE" userId="S::liesbet.noe@cvovolt.be::d39bfd76-9eee-4114-80b8-a7ae7d1ad8fb" providerId="AD" clId="Web-{E8DFCACC-0200-7226-B5AA-3AF2315C7F33}" dt="2022-05-10T08:36:43.925" v="305" actId="20577"/>
          <ac:spMkLst>
            <pc:docMk/>
            <pc:sldMk cId="4204441017" sldId="270"/>
            <ac:spMk id="3" creationId="{522BF026-58CA-3733-4E60-844183EFF1BC}"/>
          </ac:spMkLst>
        </pc:spChg>
        <pc:picChg chg="add mod">
          <ac:chgData name="Liesbet NOE" userId="S::liesbet.noe@cvovolt.be::d39bfd76-9eee-4114-80b8-a7ae7d1ad8fb" providerId="AD" clId="Web-{E8DFCACC-0200-7226-B5AA-3AF2315C7F33}" dt="2022-05-10T08:35:04.234" v="295" actId="1076"/>
          <ac:picMkLst>
            <pc:docMk/>
            <pc:sldMk cId="4204441017" sldId="270"/>
            <ac:picMk id="4" creationId="{19DBC676-7B86-209A-403C-6B7FBB43198F}"/>
          </ac:picMkLst>
        </pc:picChg>
      </pc:sldChg>
      <pc:sldChg chg="modSp">
        <pc:chgData name="Liesbet NOE" userId="S::liesbet.noe@cvovolt.be::d39bfd76-9eee-4114-80b8-a7ae7d1ad8fb" providerId="AD" clId="Web-{E8DFCACC-0200-7226-B5AA-3AF2315C7F33}" dt="2022-05-10T08:41:19.137" v="316" actId="20577"/>
        <pc:sldMkLst>
          <pc:docMk/>
          <pc:sldMk cId="234033256" sldId="274"/>
        </pc:sldMkLst>
        <pc:spChg chg="mod">
          <ac:chgData name="Liesbet NOE" userId="S::liesbet.noe@cvovolt.be::d39bfd76-9eee-4114-80b8-a7ae7d1ad8fb" providerId="AD" clId="Web-{E8DFCACC-0200-7226-B5AA-3AF2315C7F33}" dt="2022-05-10T08:41:19.137" v="316" actId="20577"/>
          <ac:spMkLst>
            <pc:docMk/>
            <pc:sldMk cId="234033256" sldId="274"/>
            <ac:spMk id="3" creationId="{3A0BA594-295E-BE5C-A1DD-CA8A5CAB6135}"/>
          </ac:spMkLst>
        </pc:spChg>
        <pc:picChg chg="mod">
          <ac:chgData name="Liesbet NOE" userId="S::liesbet.noe@cvovolt.be::d39bfd76-9eee-4114-80b8-a7ae7d1ad8fb" providerId="AD" clId="Web-{E8DFCACC-0200-7226-B5AA-3AF2315C7F33}" dt="2022-05-10T08:17:14.933" v="122" actId="14100"/>
          <ac:picMkLst>
            <pc:docMk/>
            <pc:sldMk cId="234033256" sldId="274"/>
            <ac:picMk id="4" creationId="{AD2E6A8D-C08E-1370-6F33-B5411EDE4DA2}"/>
          </ac:picMkLst>
        </pc:picChg>
      </pc:sldChg>
      <pc:sldChg chg="addSp modSp">
        <pc:chgData name="Liesbet NOE" userId="S::liesbet.noe@cvovolt.be::d39bfd76-9eee-4114-80b8-a7ae7d1ad8fb" providerId="AD" clId="Web-{E8DFCACC-0200-7226-B5AA-3AF2315C7F33}" dt="2022-05-10T08:17:30.042" v="125" actId="14100"/>
        <pc:sldMkLst>
          <pc:docMk/>
          <pc:sldMk cId="154375023" sldId="282"/>
        </pc:sldMkLst>
        <pc:picChg chg="mod">
          <ac:chgData name="Liesbet NOE" userId="S::liesbet.noe@cvovolt.be::d39bfd76-9eee-4114-80b8-a7ae7d1ad8fb" providerId="AD" clId="Web-{E8DFCACC-0200-7226-B5AA-3AF2315C7F33}" dt="2022-05-10T08:17:24.386" v="124" actId="1076"/>
          <ac:picMkLst>
            <pc:docMk/>
            <pc:sldMk cId="154375023" sldId="282"/>
            <ac:picMk id="4" creationId="{F4A73A50-E57F-59F6-B8E1-72D4FF52D5E9}"/>
          </ac:picMkLst>
        </pc:picChg>
        <pc:picChg chg="add mod">
          <ac:chgData name="Liesbet NOE" userId="S::liesbet.noe@cvovolt.be::d39bfd76-9eee-4114-80b8-a7ae7d1ad8fb" providerId="AD" clId="Web-{E8DFCACC-0200-7226-B5AA-3AF2315C7F33}" dt="2022-05-10T08:17:30.042" v="125" actId="14100"/>
          <ac:picMkLst>
            <pc:docMk/>
            <pc:sldMk cId="154375023" sldId="282"/>
            <ac:picMk id="6" creationId="{8116ABA1-0D12-B7CF-494E-BFC2FAB07500}"/>
          </ac:picMkLst>
        </pc:picChg>
      </pc:sldChg>
      <pc:sldChg chg="modSp">
        <pc:chgData name="Liesbet NOE" userId="S::liesbet.noe@cvovolt.be::d39bfd76-9eee-4114-80b8-a7ae7d1ad8fb" providerId="AD" clId="Web-{E8DFCACC-0200-7226-B5AA-3AF2315C7F33}" dt="2022-05-10T08:24:56.354" v="170" actId="20577"/>
        <pc:sldMkLst>
          <pc:docMk/>
          <pc:sldMk cId="1978195728" sldId="285"/>
        </pc:sldMkLst>
        <pc:spChg chg="mod">
          <ac:chgData name="Liesbet NOE" userId="S::liesbet.noe@cvovolt.be::d39bfd76-9eee-4114-80b8-a7ae7d1ad8fb" providerId="AD" clId="Web-{E8DFCACC-0200-7226-B5AA-3AF2315C7F33}" dt="2022-05-10T08:24:56.354" v="170" actId="20577"/>
          <ac:spMkLst>
            <pc:docMk/>
            <pc:sldMk cId="1978195728" sldId="285"/>
            <ac:spMk id="2" creationId="{4D53BEEF-7825-BCF4-08EB-EED14929D4A5}"/>
          </ac:spMkLst>
        </pc:spChg>
      </pc:sldChg>
      <pc:sldChg chg="addSp delSp modSp add ord replId">
        <pc:chgData name="Liesbet NOE" userId="S::liesbet.noe@cvovolt.be::d39bfd76-9eee-4114-80b8-a7ae7d1ad8fb" providerId="AD" clId="Web-{E8DFCACC-0200-7226-B5AA-3AF2315C7F33}" dt="2022-05-10T08:55:10.010" v="541" actId="1076"/>
        <pc:sldMkLst>
          <pc:docMk/>
          <pc:sldMk cId="2222404726" sldId="286"/>
        </pc:sldMkLst>
        <pc:spChg chg="mod">
          <ac:chgData name="Liesbet NOE" userId="S::liesbet.noe@cvovolt.be::d39bfd76-9eee-4114-80b8-a7ae7d1ad8fb" providerId="AD" clId="Web-{E8DFCACC-0200-7226-B5AA-3AF2315C7F33}" dt="2022-05-10T08:42:19.843" v="319" actId="20577"/>
          <ac:spMkLst>
            <pc:docMk/>
            <pc:sldMk cId="2222404726" sldId="286"/>
            <ac:spMk id="2" creationId="{06036362-AFAD-7B2F-4322-E5329349BE5B}"/>
          </ac:spMkLst>
        </pc:spChg>
        <pc:spChg chg="mod">
          <ac:chgData name="Liesbet NOE" userId="S::liesbet.noe@cvovolt.be::d39bfd76-9eee-4114-80b8-a7ae7d1ad8fb" providerId="AD" clId="Web-{E8DFCACC-0200-7226-B5AA-3AF2315C7F33}" dt="2022-05-10T08:43:25.814" v="336" actId="20577"/>
          <ac:spMkLst>
            <pc:docMk/>
            <pc:sldMk cId="2222404726" sldId="286"/>
            <ac:spMk id="3" creationId="{3A0BA594-295E-BE5C-A1DD-CA8A5CAB6135}"/>
          </ac:spMkLst>
        </pc:spChg>
        <pc:spChg chg="add del">
          <ac:chgData name="Liesbet NOE" userId="S::liesbet.noe@cvovolt.be::d39bfd76-9eee-4114-80b8-a7ae7d1ad8fb" providerId="AD" clId="Web-{E8DFCACC-0200-7226-B5AA-3AF2315C7F33}" dt="2022-05-10T08:44:44.316" v="343"/>
          <ac:spMkLst>
            <pc:docMk/>
            <pc:sldMk cId="2222404726" sldId="286"/>
            <ac:spMk id="8" creationId="{D4277C0B-0934-A78C-34A5-BDC801EE0727}"/>
          </ac:spMkLst>
        </pc:spChg>
        <pc:spChg chg="add del mod">
          <ac:chgData name="Liesbet NOE" userId="S::liesbet.noe@cvovolt.be::d39bfd76-9eee-4114-80b8-a7ae7d1ad8fb" providerId="AD" clId="Web-{E8DFCACC-0200-7226-B5AA-3AF2315C7F33}" dt="2022-05-10T08:55:02.869" v="540"/>
          <ac:spMkLst>
            <pc:docMk/>
            <pc:sldMk cId="2222404726" sldId="286"/>
            <ac:spMk id="990" creationId="{D7A848F1-466C-9AFC-8A19-C39F274CA7D0}"/>
          </ac:spMkLst>
        </pc:spChg>
        <pc:spChg chg="add mod">
          <ac:chgData name="Liesbet NOE" userId="S::liesbet.noe@cvovolt.be::d39bfd76-9eee-4114-80b8-a7ae7d1ad8fb" providerId="AD" clId="Web-{E8DFCACC-0200-7226-B5AA-3AF2315C7F33}" dt="2022-05-10T08:53:24.490" v="533" actId="14100"/>
          <ac:spMkLst>
            <pc:docMk/>
            <pc:sldMk cId="2222404726" sldId="286"/>
            <ac:spMk id="1015" creationId="{F8192437-878F-BF53-F465-8BC956577FCC}"/>
          </ac:spMkLst>
        </pc:spChg>
        <pc:spChg chg="add mod">
          <ac:chgData name="Liesbet NOE" userId="S::liesbet.noe@cvovolt.be::d39bfd76-9eee-4114-80b8-a7ae7d1ad8fb" providerId="AD" clId="Web-{E8DFCACC-0200-7226-B5AA-3AF2315C7F33}" dt="2022-05-10T08:55:10.010" v="541" actId="1076"/>
          <ac:spMkLst>
            <pc:docMk/>
            <pc:sldMk cId="2222404726" sldId="286"/>
            <ac:spMk id="1046" creationId="{C228E77F-B4B4-DA31-1C8A-1AD8616B346B}"/>
          </ac:spMkLst>
        </pc:spChg>
        <pc:graphicFrameChg chg="add mod modGraphic">
          <ac:chgData name="Liesbet NOE" userId="S::liesbet.noe@cvovolt.be::d39bfd76-9eee-4114-80b8-a7ae7d1ad8fb" providerId="AD" clId="Web-{E8DFCACC-0200-7226-B5AA-3AF2315C7F33}" dt="2022-05-10T08:53:13.365" v="532" actId="20577"/>
          <ac:graphicFrameMkLst>
            <pc:docMk/>
            <pc:sldMk cId="2222404726" sldId="286"/>
            <ac:graphicFrameMk id="9" creationId="{73E931BA-9690-BDAB-4B78-DB005DC4A0F5}"/>
          </ac:graphicFrameMkLst>
        </pc:graphicFrameChg>
        <pc:picChg chg="del mod">
          <ac:chgData name="Liesbet NOE" userId="S::liesbet.noe@cvovolt.be::d39bfd76-9eee-4114-80b8-a7ae7d1ad8fb" providerId="AD" clId="Web-{E8DFCACC-0200-7226-B5AA-3AF2315C7F33}" dt="2022-05-10T08:19:56.282" v="135"/>
          <ac:picMkLst>
            <pc:docMk/>
            <pc:sldMk cId="2222404726" sldId="286"/>
            <ac:picMk id="4" creationId="{AD2E6A8D-C08E-1370-6F33-B5411EDE4DA2}"/>
          </ac:picMkLst>
        </pc:picChg>
        <pc:picChg chg="add del mod">
          <ac:chgData name="Liesbet NOE" userId="S::liesbet.noe@cvovolt.be::d39bfd76-9eee-4114-80b8-a7ae7d1ad8fb" providerId="AD" clId="Web-{E8DFCACC-0200-7226-B5AA-3AF2315C7F33}" dt="2022-05-10T08:43:47.861" v="339"/>
          <ac:picMkLst>
            <pc:docMk/>
            <pc:sldMk cId="2222404726" sldId="286"/>
            <ac:picMk id="5" creationId="{5CB4C4CC-D1EA-D90A-CBDA-D363BBA6E4B8}"/>
          </ac:picMkLst>
        </pc:picChg>
        <pc:picChg chg="add mod">
          <ac:chgData name="Liesbet NOE" userId="S::liesbet.noe@cvovolt.be::d39bfd76-9eee-4114-80b8-a7ae7d1ad8fb" providerId="AD" clId="Web-{E8DFCACC-0200-7226-B5AA-3AF2315C7F33}" dt="2022-05-10T08:44:26.737" v="341" actId="14100"/>
          <ac:picMkLst>
            <pc:docMk/>
            <pc:sldMk cId="2222404726" sldId="286"/>
            <ac:picMk id="7" creationId="{5D47FFE5-AAC1-5F14-0E56-AE5BC3D95D57}"/>
          </ac:picMkLst>
        </pc:picChg>
      </pc:sldChg>
      <pc:sldChg chg="modSp add replId">
        <pc:chgData name="Liesbet NOE" userId="S::liesbet.noe@cvovolt.be::d39bfd76-9eee-4114-80b8-a7ae7d1ad8fb" providerId="AD" clId="Web-{E8DFCACC-0200-7226-B5AA-3AF2315C7F33}" dt="2022-05-10T08:37:03.348" v="309" actId="20577"/>
        <pc:sldMkLst>
          <pc:docMk/>
          <pc:sldMk cId="3040047617" sldId="287"/>
        </pc:sldMkLst>
        <pc:spChg chg="mod">
          <ac:chgData name="Liesbet NOE" userId="S::liesbet.noe@cvovolt.be::d39bfd76-9eee-4114-80b8-a7ae7d1ad8fb" providerId="AD" clId="Web-{E8DFCACC-0200-7226-B5AA-3AF2315C7F33}" dt="2022-05-10T08:37:03.348" v="309" actId="20577"/>
          <ac:spMkLst>
            <pc:docMk/>
            <pc:sldMk cId="3040047617" sldId="287"/>
            <ac:spMk id="3" creationId="{522BF026-58CA-3733-4E60-844183EFF1BC}"/>
          </ac:spMkLst>
        </pc:spChg>
        <pc:picChg chg="mod">
          <ac:chgData name="Liesbet NOE" userId="S::liesbet.noe@cvovolt.be::d39bfd76-9eee-4114-80b8-a7ae7d1ad8fb" providerId="AD" clId="Web-{E8DFCACC-0200-7226-B5AA-3AF2315C7F33}" dt="2022-05-10T08:23:54.977" v="162" actId="1076"/>
          <ac:picMkLst>
            <pc:docMk/>
            <pc:sldMk cId="3040047617" sldId="287"/>
            <ac:picMk id="4" creationId="{19DBC676-7B86-209A-403C-6B7FBB43198F}"/>
          </ac:picMkLst>
        </pc:picChg>
      </pc:sldChg>
      <pc:sldChg chg="modSp add replId">
        <pc:chgData name="Liesbet NOE" userId="S::liesbet.noe@cvovolt.be::d39bfd76-9eee-4114-80b8-a7ae7d1ad8fb" providerId="AD" clId="Web-{E8DFCACC-0200-7226-B5AA-3AF2315C7F33}" dt="2022-05-10T08:42:26.358" v="321" actId="20577"/>
        <pc:sldMkLst>
          <pc:docMk/>
          <pc:sldMk cId="2401100048" sldId="288"/>
        </pc:sldMkLst>
        <pc:spChg chg="mod">
          <ac:chgData name="Liesbet NOE" userId="S::liesbet.noe@cvovolt.be::d39bfd76-9eee-4114-80b8-a7ae7d1ad8fb" providerId="AD" clId="Web-{E8DFCACC-0200-7226-B5AA-3AF2315C7F33}" dt="2022-05-10T08:42:26.358" v="321" actId="20577"/>
          <ac:spMkLst>
            <pc:docMk/>
            <pc:sldMk cId="2401100048" sldId="288"/>
            <ac:spMk id="2" creationId="{06036362-AFAD-7B2F-4322-E5329349BE5B}"/>
          </ac:spMkLst>
        </pc:spChg>
      </pc:sldChg>
    </pc:docChg>
  </pc:docChgLst>
  <pc:docChgLst>
    <pc:chgData name="Gastgebruiker" userId="S::urn:spo:anon#602eff05172ccefd46360fd919d27715764a6b24d52afc463b7208be190009d4::" providerId="AD" clId="Web-{6D39B6B4-E8A9-7B92-85A9-D3958F9D5B08}"/>
    <pc:docChg chg="modSld">
      <pc:chgData name="Gastgebruiker" userId="S::urn:spo:anon#602eff05172ccefd46360fd919d27715764a6b24d52afc463b7208be190009d4::" providerId="AD" clId="Web-{6D39B6B4-E8A9-7B92-85A9-D3958F9D5B08}" dt="2022-05-12T19:19:57.094" v="101"/>
      <pc:docMkLst>
        <pc:docMk/>
      </pc:docMkLst>
      <pc:sldChg chg="modNotes">
        <pc:chgData name="Gastgebruiker" userId="S::urn:spo:anon#602eff05172ccefd46360fd919d27715764a6b24d52afc463b7208be190009d4::" providerId="AD" clId="Web-{6D39B6B4-E8A9-7B92-85A9-D3958F9D5B08}" dt="2022-05-12T19:19:11.421" v="98"/>
        <pc:sldMkLst>
          <pc:docMk/>
          <pc:sldMk cId="1209096857" sldId="265"/>
        </pc:sldMkLst>
      </pc:sldChg>
      <pc:sldChg chg="modNotes">
        <pc:chgData name="Gastgebruiker" userId="S::urn:spo:anon#602eff05172ccefd46360fd919d27715764a6b24d52afc463b7208be190009d4::" providerId="AD" clId="Web-{6D39B6B4-E8A9-7B92-85A9-D3958F9D5B08}" dt="2022-05-12T19:19:57.094" v="101"/>
        <pc:sldMkLst>
          <pc:docMk/>
          <pc:sldMk cId="4159153534" sldId="268"/>
        </pc:sldMkLst>
      </pc:sldChg>
    </pc:docChg>
  </pc:docChgLst>
  <pc:docChgLst>
    <pc:chgData name="Gastgebruiker" userId="S::urn:spo:anon#602eff05172ccefd46360fd919d27715764a6b24d52afc463b7208be190009d4::" providerId="AD" clId="Web-{57C930CB-4B32-D4F1-6D86-B0863ED2949D}"/>
    <pc:docChg chg="modSld">
      <pc:chgData name="Gastgebruiker" userId="S::urn:spo:anon#602eff05172ccefd46360fd919d27715764a6b24d52afc463b7208be190009d4::" providerId="AD" clId="Web-{57C930CB-4B32-D4F1-6D86-B0863ED2949D}" dt="2022-05-09T13:27:23.609" v="128" actId="20577"/>
      <pc:docMkLst>
        <pc:docMk/>
      </pc:docMkLst>
      <pc:sldChg chg="modSp">
        <pc:chgData name="Gastgebruiker" userId="S::urn:spo:anon#602eff05172ccefd46360fd919d27715764a6b24d52afc463b7208be190009d4::" providerId="AD" clId="Web-{57C930CB-4B32-D4F1-6D86-B0863ED2949D}" dt="2022-05-09T13:26:55.109" v="119" actId="20577"/>
        <pc:sldMkLst>
          <pc:docMk/>
          <pc:sldMk cId="1209096857" sldId="265"/>
        </pc:sldMkLst>
        <pc:spChg chg="mod">
          <ac:chgData name="Gastgebruiker" userId="S::urn:spo:anon#602eff05172ccefd46360fd919d27715764a6b24d52afc463b7208be190009d4::" providerId="AD" clId="Web-{57C930CB-4B32-D4F1-6D86-B0863ED2949D}" dt="2022-05-09T13:26:55.109" v="119" actId="20577"/>
          <ac:spMkLst>
            <pc:docMk/>
            <pc:sldMk cId="1209096857" sldId="265"/>
            <ac:spMk id="3" creationId="{54AE7E5C-4434-78B9-49E8-8C437DA6793A}"/>
          </ac:spMkLst>
        </pc:spChg>
      </pc:sldChg>
      <pc:sldChg chg="modSp">
        <pc:chgData name="Gastgebruiker" userId="S::urn:spo:anon#602eff05172ccefd46360fd919d27715764a6b24d52afc463b7208be190009d4::" providerId="AD" clId="Web-{57C930CB-4B32-D4F1-6D86-B0863ED2949D}" dt="2022-05-09T13:16:08.498" v="74" actId="20577"/>
        <pc:sldMkLst>
          <pc:docMk/>
          <pc:sldMk cId="4159153534" sldId="268"/>
        </pc:sldMkLst>
        <pc:spChg chg="mod">
          <ac:chgData name="Gastgebruiker" userId="S::urn:spo:anon#602eff05172ccefd46360fd919d27715764a6b24d52afc463b7208be190009d4::" providerId="AD" clId="Web-{57C930CB-4B32-D4F1-6D86-B0863ED2949D}" dt="2022-05-09T13:16:08.498" v="74" actId="20577"/>
          <ac:spMkLst>
            <pc:docMk/>
            <pc:sldMk cId="4159153534" sldId="268"/>
            <ac:spMk id="3" creationId="{8891466A-78E1-1CDF-3C84-5E8305ECBC3E}"/>
          </ac:spMkLst>
        </pc:spChg>
      </pc:sldChg>
      <pc:sldChg chg="modSp">
        <pc:chgData name="Gastgebruiker" userId="S::urn:spo:anon#602eff05172ccefd46360fd919d27715764a6b24d52afc463b7208be190009d4::" providerId="AD" clId="Web-{57C930CB-4B32-D4F1-6D86-B0863ED2949D}" dt="2022-05-09T13:15:08.231" v="70" actId="20577"/>
        <pc:sldMkLst>
          <pc:docMk/>
          <pc:sldMk cId="1411109222" sldId="275"/>
        </pc:sldMkLst>
        <pc:spChg chg="mod">
          <ac:chgData name="Gastgebruiker" userId="S::urn:spo:anon#602eff05172ccefd46360fd919d27715764a6b24d52afc463b7208be190009d4::" providerId="AD" clId="Web-{57C930CB-4B32-D4F1-6D86-B0863ED2949D}" dt="2022-05-09T13:15:08.231" v="70" actId="20577"/>
          <ac:spMkLst>
            <pc:docMk/>
            <pc:sldMk cId="1411109222" sldId="275"/>
            <ac:spMk id="3" creationId="{21D0390C-EADE-083C-99C7-43DE95D4FFE9}"/>
          </ac:spMkLst>
        </pc:spChg>
      </pc:sldChg>
      <pc:sldChg chg="modSp">
        <pc:chgData name="Gastgebruiker" userId="S::urn:spo:anon#602eff05172ccefd46360fd919d27715764a6b24d52afc463b7208be190009d4::" providerId="AD" clId="Web-{57C930CB-4B32-D4F1-6D86-B0863ED2949D}" dt="2022-05-09T13:27:23.609" v="128" actId="20577"/>
        <pc:sldMkLst>
          <pc:docMk/>
          <pc:sldMk cId="285090083" sldId="279"/>
        </pc:sldMkLst>
        <pc:spChg chg="mod">
          <ac:chgData name="Gastgebruiker" userId="S::urn:spo:anon#602eff05172ccefd46360fd919d27715764a6b24d52afc463b7208be190009d4::" providerId="AD" clId="Web-{57C930CB-4B32-D4F1-6D86-B0863ED2949D}" dt="2022-05-09T13:27:23.609" v="128" actId="20577"/>
          <ac:spMkLst>
            <pc:docMk/>
            <pc:sldMk cId="285090083" sldId="279"/>
            <ac:spMk id="3" creationId="{8891466A-78E1-1CDF-3C84-5E8305ECBC3E}"/>
          </ac:spMkLst>
        </pc:spChg>
      </pc:sldChg>
    </pc:docChg>
  </pc:docChgLst>
  <pc:docChgLst>
    <pc:chgData name="Gastgebruiker" userId="S::urn:spo:anon#602eff05172ccefd46360fd919d27715764a6b24d52afc463b7208be190009d4::" providerId="AD" clId="Web-{97BA5E08-1695-CDE4-3E42-89E39F89BFF7}"/>
    <pc:docChg chg="modSld">
      <pc:chgData name="Gastgebruiker" userId="S::urn:spo:anon#602eff05172ccefd46360fd919d27715764a6b24d52afc463b7208be190009d4::" providerId="AD" clId="Web-{97BA5E08-1695-CDE4-3E42-89E39F89BFF7}" dt="2022-05-12T07:12:31.323" v="587"/>
      <pc:docMkLst>
        <pc:docMk/>
      </pc:docMkLst>
      <pc:sldChg chg="modSp">
        <pc:chgData name="Gastgebruiker" userId="S::urn:spo:anon#602eff05172ccefd46360fd919d27715764a6b24d52afc463b7208be190009d4::" providerId="AD" clId="Web-{97BA5E08-1695-CDE4-3E42-89E39F89BFF7}" dt="2022-05-12T07:08:03.496" v="276"/>
        <pc:sldMkLst>
          <pc:docMk/>
          <pc:sldMk cId="2766572341" sldId="264"/>
        </pc:sldMkLst>
        <pc:graphicFrameChg chg="mod modGraphic">
          <ac:chgData name="Gastgebruiker" userId="S::urn:spo:anon#602eff05172ccefd46360fd919d27715764a6b24d52afc463b7208be190009d4::" providerId="AD" clId="Web-{97BA5E08-1695-CDE4-3E42-89E39F89BFF7}" dt="2022-05-12T07:08:03.496" v="276"/>
          <ac:graphicFrameMkLst>
            <pc:docMk/>
            <pc:sldMk cId="2766572341" sldId="264"/>
            <ac:graphicFrameMk id="6" creationId="{68835FAD-A2FE-DF17-D340-C58D4E2F96B7}"/>
          </ac:graphicFrameMkLst>
        </pc:graphicFrameChg>
      </pc:sldChg>
      <pc:sldChg chg="modSp delCm">
        <pc:chgData name="Gastgebruiker" userId="S::urn:spo:anon#602eff05172ccefd46360fd919d27715764a6b24d52afc463b7208be190009d4::" providerId="AD" clId="Web-{97BA5E08-1695-CDE4-3E42-89E39F89BFF7}" dt="2022-05-12T07:12:31.323" v="587"/>
        <pc:sldMkLst>
          <pc:docMk/>
          <pc:sldMk cId="1432415611" sldId="283"/>
        </pc:sldMkLst>
        <pc:graphicFrameChg chg="mod modGraphic">
          <ac:chgData name="Gastgebruiker" userId="S::urn:spo:anon#602eff05172ccefd46360fd919d27715764a6b24d52afc463b7208be190009d4::" providerId="AD" clId="Web-{97BA5E08-1695-CDE4-3E42-89E39F89BFF7}" dt="2022-05-12T07:12:31.323" v="587"/>
          <ac:graphicFrameMkLst>
            <pc:docMk/>
            <pc:sldMk cId="1432415611" sldId="283"/>
            <ac:graphicFrameMk id="6" creationId="{68835FAD-A2FE-DF17-D340-C58D4E2F96B7}"/>
          </ac:graphicFrameMkLst>
        </pc:graphicFrameChg>
      </pc:sldChg>
    </pc:docChg>
  </pc:docChgLst>
  <pc:docChgLst>
    <pc:chgData name="Caroline Suys" userId="S::caroline.suys@cvovolt.be::92cf9def-a5fa-4e4c-83f0-66c85ba7c94a" providerId="AD" clId="Web-{F1158EE9-E47F-7418-2708-6021D2A9AE54}"/>
    <pc:docChg chg="modSld">
      <pc:chgData name="Caroline Suys" userId="S::caroline.suys@cvovolt.be::92cf9def-a5fa-4e4c-83f0-66c85ba7c94a" providerId="AD" clId="Web-{F1158EE9-E47F-7418-2708-6021D2A9AE54}" dt="2022-05-11T20:12:25.542" v="152"/>
      <pc:docMkLst>
        <pc:docMk/>
      </pc:docMkLst>
      <pc:sldChg chg="modSp addAnim modAnim">
        <pc:chgData name="Caroline Suys" userId="S::caroline.suys@cvovolt.be::92cf9def-a5fa-4e4c-83f0-66c85ba7c94a" providerId="AD" clId="Web-{F1158EE9-E47F-7418-2708-6021D2A9AE54}" dt="2022-05-11T20:12:15.745" v="148"/>
        <pc:sldMkLst>
          <pc:docMk/>
          <pc:sldMk cId="3883674377" sldId="262"/>
        </pc:sldMkLst>
        <pc:spChg chg="mod">
          <ac:chgData name="Caroline Suys" userId="S::caroline.suys@cvovolt.be::92cf9def-a5fa-4e4c-83f0-66c85ba7c94a" providerId="AD" clId="Web-{F1158EE9-E47F-7418-2708-6021D2A9AE54}" dt="2022-05-11T20:09:55.223" v="131" actId="1076"/>
          <ac:spMkLst>
            <pc:docMk/>
            <pc:sldMk cId="3883674377" sldId="262"/>
            <ac:spMk id="2" creationId="{A98662F4-24B4-A3DD-C3AF-07E3E95C17AC}"/>
          </ac:spMkLst>
        </pc:spChg>
        <pc:spChg chg="mod">
          <ac:chgData name="Caroline Suys" userId="S::caroline.suys@cvovolt.be::92cf9def-a5fa-4e4c-83f0-66c85ba7c94a" providerId="AD" clId="Web-{F1158EE9-E47F-7418-2708-6021D2A9AE54}" dt="2022-05-11T20:12:05.542" v="146" actId="14100"/>
          <ac:spMkLst>
            <pc:docMk/>
            <pc:sldMk cId="3883674377" sldId="262"/>
            <ac:spMk id="3" creationId="{585AADDC-B43A-412D-E3F7-02EBCB45E423}"/>
          </ac:spMkLst>
        </pc:spChg>
      </pc:sldChg>
      <pc:sldChg chg="modSp">
        <pc:chgData name="Caroline Suys" userId="S::caroline.suys@cvovolt.be::92cf9def-a5fa-4e4c-83f0-66c85ba7c94a" providerId="AD" clId="Web-{F1158EE9-E47F-7418-2708-6021D2A9AE54}" dt="2022-05-11T20:08:35.611" v="93"/>
        <pc:sldMkLst>
          <pc:docMk/>
          <pc:sldMk cId="2766572341" sldId="264"/>
        </pc:sldMkLst>
        <pc:graphicFrameChg chg="mod modGraphic">
          <ac:chgData name="Caroline Suys" userId="S::caroline.suys@cvovolt.be::92cf9def-a5fa-4e4c-83f0-66c85ba7c94a" providerId="AD" clId="Web-{F1158EE9-E47F-7418-2708-6021D2A9AE54}" dt="2022-05-11T20:08:35.611" v="93"/>
          <ac:graphicFrameMkLst>
            <pc:docMk/>
            <pc:sldMk cId="2766572341" sldId="264"/>
            <ac:graphicFrameMk id="6" creationId="{68835FAD-A2FE-DF17-D340-C58D4E2F96B7}"/>
          </ac:graphicFrameMkLst>
        </pc:graphicFrameChg>
      </pc:sldChg>
      <pc:sldChg chg="addAnim modAnim">
        <pc:chgData name="Caroline Suys" userId="S::caroline.suys@cvovolt.be::92cf9def-a5fa-4e4c-83f0-66c85ba7c94a" providerId="AD" clId="Web-{F1158EE9-E47F-7418-2708-6021D2A9AE54}" dt="2022-05-11T20:12:20.839" v="150"/>
        <pc:sldMkLst>
          <pc:docMk/>
          <pc:sldMk cId="1209096857" sldId="265"/>
        </pc:sldMkLst>
      </pc:sldChg>
      <pc:sldChg chg="addAnim modAnim">
        <pc:chgData name="Caroline Suys" userId="S::caroline.suys@cvovolt.be::92cf9def-a5fa-4e4c-83f0-66c85ba7c94a" providerId="AD" clId="Web-{F1158EE9-E47F-7418-2708-6021D2A9AE54}" dt="2022-05-11T20:12:25.542" v="152"/>
        <pc:sldMkLst>
          <pc:docMk/>
          <pc:sldMk cId="1440125027" sldId="266"/>
        </pc:sldMkLst>
      </pc:sldChg>
      <pc:sldChg chg="modSp">
        <pc:chgData name="Caroline Suys" userId="S::caroline.suys@cvovolt.be::92cf9def-a5fa-4e4c-83f0-66c85ba7c94a" providerId="AD" clId="Web-{F1158EE9-E47F-7418-2708-6021D2A9AE54}" dt="2022-05-11T20:04:21.339" v="17"/>
        <pc:sldMkLst>
          <pc:docMk/>
          <pc:sldMk cId="1432415611" sldId="283"/>
        </pc:sldMkLst>
        <pc:graphicFrameChg chg="mod modGraphic">
          <ac:chgData name="Caroline Suys" userId="S::caroline.suys@cvovolt.be::92cf9def-a5fa-4e4c-83f0-66c85ba7c94a" providerId="AD" clId="Web-{F1158EE9-E47F-7418-2708-6021D2A9AE54}" dt="2022-05-11T20:04:21.339" v="17"/>
          <ac:graphicFrameMkLst>
            <pc:docMk/>
            <pc:sldMk cId="1432415611" sldId="283"/>
            <ac:graphicFrameMk id="6" creationId="{68835FAD-A2FE-DF17-D340-C58D4E2F96B7}"/>
          </ac:graphicFrameMkLst>
        </pc:graphicFrameChg>
      </pc:sldChg>
    </pc:docChg>
  </pc:docChgLst>
  <pc:docChgLst>
    <pc:chgData name="Caroline Suys" userId="S::caroline.suys@cvovolt.be::92cf9def-a5fa-4e4c-83f0-66c85ba7c94a" providerId="AD" clId="Web-{2D908D4F-78D1-F44B-F4F5-F24C4B842692}"/>
    <pc:docChg chg="modSld">
      <pc:chgData name="Caroline Suys" userId="S::caroline.suys@cvovolt.be::92cf9def-a5fa-4e4c-83f0-66c85ba7c94a" providerId="AD" clId="Web-{2D908D4F-78D1-F44B-F4F5-F24C4B842692}" dt="2022-05-12T18:52:30.215" v="21" actId="20577"/>
      <pc:docMkLst>
        <pc:docMk/>
      </pc:docMkLst>
      <pc:sldChg chg="modSp">
        <pc:chgData name="Caroline Suys" userId="S::caroline.suys@cvovolt.be::92cf9def-a5fa-4e4c-83f0-66c85ba7c94a" providerId="AD" clId="Web-{2D908D4F-78D1-F44B-F4F5-F24C4B842692}" dt="2022-05-12T18:52:30.215" v="21" actId="20577"/>
        <pc:sldMkLst>
          <pc:docMk/>
          <pc:sldMk cId="2983686122" sldId="290"/>
        </pc:sldMkLst>
        <pc:spChg chg="mod">
          <ac:chgData name="Caroline Suys" userId="S::caroline.suys@cvovolt.be::92cf9def-a5fa-4e4c-83f0-66c85ba7c94a" providerId="AD" clId="Web-{2D908D4F-78D1-F44B-F4F5-F24C4B842692}" dt="2022-05-12T18:52:30.215" v="21" actId="20577"/>
          <ac:spMkLst>
            <pc:docMk/>
            <pc:sldMk cId="2983686122" sldId="290"/>
            <ac:spMk id="3" creationId="{3A0BA594-295E-BE5C-A1DD-CA8A5CAB6135}"/>
          </ac:spMkLst>
        </pc:spChg>
      </pc:sldChg>
    </pc:docChg>
  </pc:docChgLst>
  <pc:docChgLst>
    <pc:chgData name="Caroline Suys" userId="S::caroline.suys@cvovolt.be::92cf9def-a5fa-4e4c-83f0-66c85ba7c94a" providerId="AD" clId="Web-{13F7D9CC-B873-9EF4-75B0-2757183E0BB6}"/>
    <pc:docChg chg="addSld modSld">
      <pc:chgData name="Caroline Suys" userId="S::caroline.suys@cvovolt.be::92cf9def-a5fa-4e4c-83f0-66c85ba7c94a" providerId="AD" clId="Web-{13F7D9CC-B873-9EF4-75B0-2757183E0BB6}" dt="2022-05-12T16:59:50.040" v="27" actId="1076"/>
      <pc:docMkLst>
        <pc:docMk/>
      </pc:docMkLst>
      <pc:sldChg chg="addAnim modAnim">
        <pc:chgData name="Caroline Suys" userId="S::caroline.suys@cvovolt.be::92cf9def-a5fa-4e4c-83f0-66c85ba7c94a" providerId="AD" clId="Web-{13F7D9CC-B873-9EF4-75B0-2757183E0BB6}" dt="2022-05-12T16:56:05.130" v="6"/>
        <pc:sldMkLst>
          <pc:docMk/>
          <pc:sldMk cId="3459839732" sldId="263"/>
        </pc:sldMkLst>
      </pc:sldChg>
      <pc:sldChg chg="modSp">
        <pc:chgData name="Caroline Suys" userId="S::caroline.suys@cvovolt.be::92cf9def-a5fa-4e4c-83f0-66c85ba7c94a" providerId="AD" clId="Web-{13F7D9CC-B873-9EF4-75B0-2757183E0BB6}" dt="2022-05-12T16:58:03.507" v="14" actId="14100"/>
        <pc:sldMkLst>
          <pc:docMk/>
          <pc:sldMk cId="1437498405" sldId="273"/>
        </pc:sldMkLst>
        <pc:spChg chg="mod">
          <ac:chgData name="Caroline Suys" userId="S::caroline.suys@cvovolt.be::92cf9def-a5fa-4e4c-83f0-66c85ba7c94a" providerId="AD" clId="Web-{13F7D9CC-B873-9EF4-75B0-2757183E0BB6}" dt="2022-05-12T16:58:03.507" v="14" actId="14100"/>
          <ac:spMkLst>
            <pc:docMk/>
            <pc:sldMk cId="1437498405" sldId="273"/>
            <ac:spMk id="3" creationId="{20E40017-A406-337F-E904-11D12B9B7F04}"/>
          </ac:spMkLst>
        </pc:spChg>
        <pc:spChg chg="mod">
          <ac:chgData name="Caroline Suys" userId="S::caroline.suys@cvovolt.be::92cf9def-a5fa-4e4c-83f0-66c85ba7c94a" providerId="AD" clId="Web-{13F7D9CC-B873-9EF4-75B0-2757183E0BB6}" dt="2022-05-12T16:57:51.601" v="11" actId="1076"/>
          <ac:spMkLst>
            <pc:docMk/>
            <pc:sldMk cId="1437498405" sldId="273"/>
            <ac:spMk id="4" creationId="{BACCF72E-EFC1-AF48-8CD6-1C83333FA6F4}"/>
          </ac:spMkLst>
        </pc:spChg>
        <pc:picChg chg="mod">
          <ac:chgData name="Caroline Suys" userId="S::caroline.suys@cvovolt.be::92cf9def-a5fa-4e4c-83f0-66c85ba7c94a" providerId="AD" clId="Web-{13F7D9CC-B873-9EF4-75B0-2757183E0BB6}" dt="2022-05-12T16:57:55.507" v="12" actId="1076"/>
          <ac:picMkLst>
            <pc:docMk/>
            <pc:sldMk cId="1437498405" sldId="273"/>
            <ac:picMk id="11" creationId="{615BEF94-DDA2-F4DE-066E-120FD38D38E1}"/>
          </ac:picMkLst>
        </pc:picChg>
      </pc:sldChg>
      <pc:sldChg chg="modSp">
        <pc:chgData name="Caroline Suys" userId="S::caroline.suys@cvovolt.be::92cf9def-a5fa-4e4c-83f0-66c85ba7c94a" providerId="AD" clId="Web-{13F7D9CC-B873-9EF4-75B0-2757183E0BB6}" dt="2022-05-12T16:57:38.225" v="9" actId="14100"/>
        <pc:sldMkLst>
          <pc:docMk/>
          <pc:sldMk cId="3356182854" sldId="281"/>
        </pc:sldMkLst>
        <pc:spChg chg="mod">
          <ac:chgData name="Caroline Suys" userId="S::caroline.suys@cvovolt.be::92cf9def-a5fa-4e4c-83f0-66c85ba7c94a" providerId="AD" clId="Web-{13F7D9CC-B873-9EF4-75B0-2757183E0BB6}" dt="2022-05-12T16:57:33.897" v="8" actId="1076"/>
          <ac:spMkLst>
            <pc:docMk/>
            <pc:sldMk cId="3356182854" sldId="281"/>
            <ac:spMk id="9" creationId="{EF1D8958-3F41-52DB-7145-F68164EF9F82}"/>
          </ac:spMkLst>
        </pc:spChg>
        <pc:spChg chg="mod">
          <ac:chgData name="Caroline Suys" userId="S::caroline.suys@cvovolt.be::92cf9def-a5fa-4e4c-83f0-66c85ba7c94a" providerId="AD" clId="Web-{13F7D9CC-B873-9EF4-75B0-2757183E0BB6}" dt="2022-05-12T16:57:38.225" v="9" actId="14100"/>
          <ac:spMkLst>
            <pc:docMk/>
            <pc:sldMk cId="3356182854" sldId="281"/>
            <ac:spMk id="11" creationId="{592DA9EC-11AA-CF7C-8A66-969C1531D6FB}"/>
          </ac:spMkLst>
        </pc:spChg>
      </pc:sldChg>
      <pc:sldChg chg="delSp">
        <pc:chgData name="Caroline Suys" userId="S::caroline.suys@cvovolt.be::92cf9def-a5fa-4e4c-83f0-66c85ba7c94a" providerId="AD" clId="Web-{13F7D9CC-B873-9EF4-75B0-2757183E0BB6}" dt="2022-05-12T16:54:41.628" v="0"/>
        <pc:sldMkLst>
          <pc:docMk/>
          <pc:sldMk cId="3320659510" sldId="295"/>
        </pc:sldMkLst>
        <pc:spChg chg="del">
          <ac:chgData name="Caroline Suys" userId="S::caroline.suys@cvovolt.be::92cf9def-a5fa-4e4c-83f0-66c85ba7c94a" providerId="AD" clId="Web-{13F7D9CC-B873-9EF4-75B0-2757183E0BB6}" dt="2022-05-12T16:54:41.628" v="0"/>
          <ac:spMkLst>
            <pc:docMk/>
            <pc:sldMk cId="3320659510" sldId="295"/>
            <ac:spMk id="3" creationId="{CDBAEA57-F74E-7AFA-A264-264A562B0F94}"/>
          </ac:spMkLst>
        </pc:spChg>
      </pc:sldChg>
      <pc:sldChg chg="delSp modSp">
        <pc:chgData name="Caroline Suys" userId="S::caroline.suys@cvovolt.be::92cf9def-a5fa-4e4c-83f0-66c85ba7c94a" providerId="AD" clId="Web-{13F7D9CC-B873-9EF4-75B0-2757183E0BB6}" dt="2022-05-12T16:55:28.629" v="4" actId="14100"/>
        <pc:sldMkLst>
          <pc:docMk/>
          <pc:sldMk cId="2602749820" sldId="296"/>
        </pc:sldMkLst>
        <pc:spChg chg="mod">
          <ac:chgData name="Caroline Suys" userId="S::caroline.suys@cvovolt.be::92cf9def-a5fa-4e4c-83f0-66c85ba7c94a" providerId="AD" clId="Web-{13F7D9CC-B873-9EF4-75B0-2757183E0BB6}" dt="2022-05-12T16:55:28.629" v="4" actId="14100"/>
          <ac:spMkLst>
            <pc:docMk/>
            <pc:sldMk cId="2602749820" sldId="296"/>
            <ac:spMk id="2" creationId="{97C52DF1-B40E-6224-72BC-103DB047C4A6}"/>
          </ac:spMkLst>
        </pc:spChg>
        <pc:spChg chg="del">
          <ac:chgData name="Caroline Suys" userId="S::caroline.suys@cvovolt.be::92cf9def-a5fa-4e4c-83f0-66c85ba7c94a" providerId="AD" clId="Web-{13F7D9CC-B873-9EF4-75B0-2757183E0BB6}" dt="2022-05-12T16:55:07.613" v="1"/>
          <ac:spMkLst>
            <pc:docMk/>
            <pc:sldMk cId="2602749820" sldId="296"/>
            <ac:spMk id="3" creationId="{CDBAEA57-F74E-7AFA-A264-264A562B0F94}"/>
          </ac:spMkLst>
        </pc:spChg>
      </pc:sldChg>
      <pc:sldChg chg="delSp">
        <pc:chgData name="Caroline Suys" userId="S::caroline.suys@cvovolt.be::92cf9def-a5fa-4e4c-83f0-66c85ba7c94a" providerId="AD" clId="Web-{13F7D9CC-B873-9EF4-75B0-2757183E0BB6}" dt="2022-05-12T16:57:22.256" v="7"/>
        <pc:sldMkLst>
          <pc:docMk/>
          <pc:sldMk cId="779140675" sldId="297"/>
        </pc:sldMkLst>
        <pc:spChg chg="del">
          <ac:chgData name="Caroline Suys" userId="S::caroline.suys@cvovolt.be::92cf9def-a5fa-4e4c-83f0-66c85ba7c94a" providerId="AD" clId="Web-{13F7D9CC-B873-9EF4-75B0-2757183E0BB6}" dt="2022-05-12T16:57:22.256" v="7"/>
          <ac:spMkLst>
            <pc:docMk/>
            <pc:sldMk cId="779140675" sldId="297"/>
            <ac:spMk id="3" creationId="{CDBAEA57-F74E-7AFA-A264-264A562B0F94}"/>
          </ac:spMkLst>
        </pc:spChg>
      </pc:sldChg>
      <pc:sldChg chg="addSp delSp modSp new">
        <pc:chgData name="Caroline Suys" userId="S::caroline.suys@cvovolt.be::92cf9def-a5fa-4e4c-83f0-66c85ba7c94a" providerId="AD" clId="Web-{13F7D9CC-B873-9EF4-75B0-2757183E0BB6}" dt="2022-05-12T16:59:50.040" v="27" actId="1076"/>
        <pc:sldMkLst>
          <pc:docMk/>
          <pc:sldMk cId="3379113164" sldId="299"/>
        </pc:sldMkLst>
        <pc:spChg chg="mod">
          <ac:chgData name="Caroline Suys" userId="S::caroline.suys@cvovolt.be::92cf9def-a5fa-4e4c-83f0-66c85ba7c94a" providerId="AD" clId="Web-{13F7D9CC-B873-9EF4-75B0-2757183E0BB6}" dt="2022-05-12T16:59:37.056" v="23" actId="1076"/>
          <ac:spMkLst>
            <pc:docMk/>
            <pc:sldMk cId="3379113164" sldId="299"/>
            <ac:spMk id="2" creationId="{405E1D24-DE22-1006-FC61-3D7F67F2AFAE}"/>
          </ac:spMkLst>
        </pc:spChg>
        <pc:spChg chg="del">
          <ac:chgData name="Caroline Suys" userId="S::caroline.suys@cvovolt.be::92cf9def-a5fa-4e4c-83f0-66c85ba7c94a" providerId="AD" clId="Web-{13F7D9CC-B873-9EF4-75B0-2757183E0BB6}" dt="2022-05-12T16:59:20.977" v="19"/>
          <ac:spMkLst>
            <pc:docMk/>
            <pc:sldMk cId="3379113164" sldId="299"/>
            <ac:spMk id="3" creationId="{BCE58528-CF31-26B0-0AC9-1B3395DF1427}"/>
          </ac:spMkLst>
        </pc:spChg>
        <pc:picChg chg="add mod">
          <ac:chgData name="Caroline Suys" userId="S::caroline.suys@cvovolt.be::92cf9def-a5fa-4e4c-83f0-66c85ba7c94a" providerId="AD" clId="Web-{13F7D9CC-B873-9EF4-75B0-2757183E0BB6}" dt="2022-05-12T16:59:50.040" v="27" actId="1076"/>
          <ac:picMkLst>
            <pc:docMk/>
            <pc:sldMk cId="3379113164" sldId="299"/>
            <ac:picMk id="4" creationId="{9DD626DA-E576-7BFC-D766-9215D6ABFC45}"/>
          </ac:picMkLst>
        </pc:picChg>
      </pc:sldChg>
    </pc:docChg>
  </pc:docChgLst>
  <pc:docChgLst>
    <pc:chgData name="Liesbet NOE" userId="S::liesbet.noe@cvovolt.be::d39bfd76-9eee-4114-80b8-a7ae7d1ad8fb" providerId="AD" clId="Web-{06B1621D-6AFD-5E80-E2FA-218D26E40B67}"/>
    <pc:docChg chg="modSld">
      <pc:chgData name="Liesbet NOE" userId="S::liesbet.noe@cvovolt.be::d39bfd76-9eee-4114-80b8-a7ae7d1ad8fb" providerId="AD" clId="Web-{06B1621D-6AFD-5E80-E2FA-218D26E40B67}" dt="2022-05-12T14:06:35.611" v="376"/>
      <pc:docMkLst>
        <pc:docMk/>
      </pc:docMkLst>
      <pc:sldChg chg="modSp">
        <pc:chgData name="Liesbet NOE" userId="S::liesbet.noe@cvovolt.be::d39bfd76-9eee-4114-80b8-a7ae7d1ad8fb" providerId="AD" clId="Web-{06B1621D-6AFD-5E80-E2FA-218D26E40B67}" dt="2022-05-12T14:06:35.611" v="376"/>
        <pc:sldMkLst>
          <pc:docMk/>
          <pc:sldMk cId="2766572341" sldId="264"/>
        </pc:sldMkLst>
        <pc:graphicFrameChg chg="mod modGraphic">
          <ac:chgData name="Liesbet NOE" userId="S::liesbet.noe@cvovolt.be::d39bfd76-9eee-4114-80b8-a7ae7d1ad8fb" providerId="AD" clId="Web-{06B1621D-6AFD-5E80-E2FA-218D26E40B67}" dt="2022-05-12T14:06:35.611" v="376"/>
          <ac:graphicFrameMkLst>
            <pc:docMk/>
            <pc:sldMk cId="2766572341" sldId="264"/>
            <ac:graphicFrameMk id="6" creationId="{68835FAD-A2FE-DF17-D340-C58D4E2F96B7}"/>
          </ac:graphicFrameMkLst>
        </pc:graphicFrameChg>
      </pc:sldChg>
      <pc:sldChg chg="modSp">
        <pc:chgData name="Liesbet NOE" userId="S::liesbet.noe@cvovolt.be::d39bfd76-9eee-4114-80b8-a7ae7d1ad8fb" providerId="AD" clId="Web-{06B1621D-6AFD-5E80-E2FA-218D26E40B67}" dt="2022-05-12T13:59:06.865" v="223"/>
        <pc:sldMkLst>
          <pc:docMk/>
          <pc:sldMk cId="1432415611" sldId="283"/>
        </pc:sldMkLst>
        <pc:graphicFrameChg chg="mod modGraphic">
          <ac:chgData name="Liesbet NOE" userId="S::liesbet.noe@cvovolt.be::d39bfd76-9eee-4114-80b8-a7ae7d1ad8fb" providerId="AD" clId="Web-{06B1621D-6AFD-5E80-E2FA-218D26E40B67}" dt="2022-05-12T13:59:06.865" v="223"/>
          <ac:graphicFrameMkLst>
            <pc:docMk/>
            <pc:sldMk cId="1432415611" sldId="283"/>
            <ac:graphicFrameMk id="6" creationId="{68835FAD-A2FE-DF17-D340-C58D4E2F96B7}"/>
          </ac:graphicFrameMkLst>
        </pc:graphicFrameChg>
      </pc:sldChg>
    </pc:docChg>
  </pc:docChgLst>
  <pc:docChgLst>
    <pc:chgData name="Gastgebruiker" userId="S::urn:spo:anon#602eff05172ccefd46360fd919d27715764a6b24d52afc463b7208be190009d4::" providerId="AD" clId="Web-{A632C1AF-0C19-12CA-A36B-E4648ED44F53}"/>
    <pc:docChg chg="addSld delSld modSld sldOrd">
      <pc:chgData name="Gastgebruiker" userId="S::urn:spo:anon#602eff05172ccefd46360fd919d27715764a6b24d52afc463b7208be190009d4::" providerId="AD" clId="Web-{A632C1AF-0C19-12CA-A36B-E4648ED44F53}" dt="2022-05-06T09:31:03.790" v="817" actId="20577"/>
      <pc:docMkLst>
        <pc:docMk/>
      </pc:docMkLst>
      <pc:sldChg chg="modSp">
        <pc:chgData name="Gastgebruiker" userId="S::urn:spo:anon#602eff05172ccefd46360fd919d27715764a6b24d52afc463b7208be190009d4::" providerId="AD" clId="Web-{A632C1AF-0C19-12CA-A36B-E4648ED44F53}" dt="2022-05-06T08:58:19.627" v="229" actId="20577"/>
        <pc:sldMkLst>
          <pc:docMk/>
          <pc:sldMk cId="1209096857" sldId="265"/>
        </pc:sldMkLst>
        <pc:spChg chg="mod">
          <ac:chgData name="Gastgebruiker" userId="S::urn:spo:anon#602eff05172ccefd46360fd919d27715764a6b24d52afc463b7208be190009d4::" providerId="AD" clId="Web-{A632C1AF-0C19-12CA-A36B-E4648ED44F53}" dt="2022-05-06T08:58:19.627" v="229" actId="20577"/>
          <ac:spMkLst>
            <pc:docMk/>
            <pc:sldMk cId="1209096857" sldId="265"/>
            <ac:spMk id="3" creationId="{54AE7E5C-4434-78B9-49E8-8C437DA6793A}"/>
          </ac:spMkLst>
        </pc:spChg>
      </pc:sldChg>
      <pc:sldChg chg="addSp modSp">
        <pc:chgData name="Gastgebruiker" userId="S::urn:spo:anon#602eff05172ccefd46360fd919d27715764a6b24d52afc463b7208be190009d4::" providerId="AD" clId="Web-{A632C1AF-0C19-12CA-A36B-E4648ED44F53}" dt="2022-05-06T09:27:56.107" v="675" actId="20577"/>
        <pc:sldMkLst>
          <pc:docMk/>
          <pc:sldMk cId="4159153534" sldId="268"/>
        </pc:sldMkLst>
        <pc:spChg chg="mod">
          <ac:chgData name="Gastgebruiker" userId="S::urn:spo:anon#602eff05172ccefd46360fd919d27715764a6b24d52afc463b7208be190009d4::" providerId="AD" clId="Web-{A632C1AF-0C19-12CA-A36B-E4648ED44F53}" dt="2022-05-06T09:27:56.107" v="675" actId="20577"/>
          <ac:spMkLst>
            <pc:docMk/>
            <pc:sldMk cId="4159153534" sldId="268"/>
            <ac:spMk id="2" creationId="{9C48B5B3-B685-0149-E2A5-D540809D2CBB}"/>
          </ac:spMkLst>
        </pc:spChg>
        <pc:spChg chg="mod">
          <ac:chgData name="Gastgebruiker" userId="S::urn:spo:anon#602eff05172ccefd46360fd919d27715764a6b24d52afc463b7208be190009d4::" providerId="AD" clId="Web-{A632C1AF-0C19-12CA-A36B-E4648ED44F53}" dt="2022-05-06T09:08:20.100" v="302" actId="20577"/>
          <ac:spMkLst>
            <pc:docMk/>
            <pc:sldMk cId="4159153534" sldId="268"/>
            <ac:spMk id="3" creationId="{8891466A-78E1-1CDF-3C84-5E8305ECBC3E}"/>
          </ac:spMkLst>
        </pc:spChg>
        <pc:picChg chg="add mod">
          <ac:chgData name="Gastgebruiker" userId="S::urn:spo:anon#602eff05172ccefd46360fd919d27715764a6b24d52afc463b7208be190009d4::" providerId="AD" clId="Web-{A632C1AF-0C19-12CA-A36B-E4648ED44F53}" dt="2022-05-06T09:06:22.731" v="253" actId="14100"/>
          <ac:picMkLst>
            <pc:docMk/>
            <pc:sldMk cId="4159153534" sldId="268"/>
            <ac:picMk id="4" creationId="{6515031A-A5B7-8580-11A1-A3FC7B2A7E19}"/>
          </ac:picMkLst>
        </pc:picChg>
      </pc:sldChg>
      <pc:sldChg chg="modSp">
        <pc:chgData name="Gastgebruiker" userId="S::urn:spo:anon#602eff05172ccefd46360fd919d27715764a6b24d52afc463b7208be190009d4::" providerId="AD" clId="Web-{A632C1AF-0C19-12CA-A36B-E4648ED44F53}" dt="2022-05-06T09:31:03.790" v="817" actId="20577"/>
        <pc:sldMkLst>
          <pc:docMk/>
          <pc:sldMk cId="4141773496" sldId="269"/>
        </pc:sldMkLst>
        <pc:spChg chg="mod">
          <ac:chgData name="Gastgebruiker" userId="S::urn:spo:anon#602eff05172ccefd46360fd919d27715764a6b24d52afc463b7208be190009d4::" providerId="AD" clId="Web-{A632C1AF-0C19-12CA-A36B-E4648ED44F53}" dt="2022-05-06T09:31:03.790" v="817" actId="20577"/>
          <ac:spMkLst>
            <pc:docMk/>
            <pc:sldMk cId="4141773496" sldId="269"/>
            <ac:spMk id="3" creationId="{DE41E441-E4CA-89FC-3115-26781C420C65}"/>
          </ac:spMkLst>
        </pc:spChg>
      </pc:sldChg>
      <pc:sldChg chg="modSp">
        <pc:chgData name="Gastgebruiker" userId="S::urn:spo:anon#602eff05172ccefd46360fd919d27715764a6b24d52afc463b7208be190009d4::" providerId="AD" clId="Web-{A632C1AF-0C19-12CA-A36B-E4648ED44F53}" dt="2022-05-06T07:18:51.250" v="42" actId="20577"/>
        <pc:sldMkLst>
          <pc:docMk/>
          <pc:sldMk cId="1411109222" sldId="275"/>
        </pc:sldMkLst>
        <pc:spChg chg="mod">
          <ac:chgData name="Gastgebruiker" userId="S::urn:spo:anon#602eff05172ccefd46360fd919d27715764a6b24d52afc463b7208be190009d4::" providerId="AD" clId="Web-{A632C1AF-0C19-12CA-A36B-E4648ED44F53}" dt="2022-05-06T07:18:51.250" v="42" actId="20577"/>
          <ac:spMkLst>
            <pc:docMk/>
            <pc:sldMk cId="1411109222" sldId="275"/>
            <ac:spMk id="3" creationId="{21D0390C-EADE-083C-99C7-43DE95D4FFE9}"/>
          </ac:spMkLst>
        </pc:spChg>
      </pc:sldChg>
      <pc:sldChg chg="modSp add replId">
        <pc:chgData name="Gastgebruiker" userId="S::urn:spo:anon#602eff05172ccefd46360fd919d27715764a6b24d52afc463b7208be190009d4::" providerId="AD" clId="Web-{A632C1AF-0C19-12CA-A36B-E4648ED44F53}" dt="2022-05-06T09:05:34.841" v="243" actId="20577"/>
        <pc:sldMkLst>
          <pc:docMk/>
          <pc:sldMk cId="2075916222" sldId="278"/>
        </pc:sldMkLst>
        <pc:spChg chg="mod">
          <ac:chgData name="Gastgebruiker" userId="S::urn:spo:anon#602eff05172ccefd46360fd919d27715764a6b24d52afc463b7208be190009d4::" providerId="AD" clId="Web-{A632C1AF-0C19-12CA-A36B-E4648ED44F53}" dt="2022-05-06T09:05:34.841" v="243" actId="20577"/>
          <ac:spMkLst>
            <pc:docMk/>
            <pc:sldMk cId="2075916222" sldId="278"/>
            <ac:spMk id="3" creationId="{54AE7E5C-4434-78B9-49E8-8C437DA6793A}"/>
          </ac:spMkLst>
        </pc:spChg>
      </pc:sldChg>
      <pc:sldChg chg="addSp delSp modSp add replId">
        <pc:chgData name="Gastgebruiker" userId="S::urn:spo:anon#602eff05172ccefd46360fd919d27715764a6b24d52afc463b7208be190009d4::" providerId="AD" clId="Web-{A632C1AF-0C19-12CA-A36B-E4648ED44F53}" dt="2022-05-06T09:27:59.717" v="677" actId="20577"/>
        <pc:sldMkLst>
          <pc:docMk/>
          <pc:sldMk cId="285090083" sldId="279"/>
        </pc:sldMkLst>
        <pc:spChg chg="mod">
          <ac:chgData name="Gastgebruiker" userId="S::urn:spo:anon#602eff05172ccefd46360fd919d27715764a6b24d52afc463b7208be190009d4::" providerId="AD" clId="Web-{A632C1AF-0C19-12CA-A36B-E4648ED44F53}" dt="2022-05-06T09:27:59.717" v="677" actId="20577"/>
          <ac:spMkLst>
            <pc:docMk/>
            <pc:sldMk cId="285090083" sldId="279"/>
            <ac:spMk id="2" creationId="{9C48B5B3-B685-0149-E2A5-D540809D2CBB}"/>
          </ac:spMkLst>
        </pc:spChg>
        <pc:spChg chg="mod">
          <ac:chgData name="Gastgebruiker" userId="S::urn:spo:anon#602eff05172ccefd46360fd919d27715764a6b24d52afc463b7208be190009d4::" providerId="AD" clId="Web-{A632C1AF-0C19-12CA-A36B-E4648ED44F53}" dt="2022-05-06T09:25:39.177" v="656" actId="20577"/>
          <ac:spMkLst>
            <pc:docMk/>
            <pc:sldMk cId="285090083" sldId="279"/>
            <ac:spMk id="3" creationId="{8891466A-78E1-1CDF-3C84-5E8305ECBC3E}"/>
          </ac:spMkLst>
        </pc:spChg>
        <pc:picChg chg="del">
          <ac:chgData name="Gastgebruiker" userId="S::urn:spo:anon#602eff05172ccefd46360fd919d27715764a6b24d52afc463b7208be190009d4::" providerId="AD" clId="Web-{A632C1AF-0C19-12CA-A36B-E4648ED44F53}" dt="2022-05-06T09:11:52.394" v="356"/>
          <ac:picMkLst>
            <pc:docMk/>
            <pc:sldMk cId="285090083" sldId="279"/>
            <ac:picMk id="4" creationId="{6515031A-A5B7-8580-11A1-A3FC7B2A7E19}"/>
          </ac:picMkLst>
        </pc:picChg>
        <pc:picChg chg="add del mod">
          <ac:chgData name="Gastgebruiker" userId="S::urn:spo:anon#602eff05172ccefd46360fd919d27715764a6b24d52afc463b7208be190009d4::" providerId="AD" clId="Web-{A632C1AF-0C19-12CA-A36B-E4648ED44F53}" dt="2022-05-06T09:26:50.931" v="667"/>
          <ac:picMkLst>
            <pc:docMk/>
            <pc:sldMk cId="285090083" sldId="279"/>
            <ac:picMk id="5" creationId="{D7CF7055-0039-25A1-FF2A-158A6914C604}"/>
          </ac:picMkLst>
        </pc:picChg>
        <pc:picChg chg="add del mod">
          <ac:chgData name="Gastgebruiker" userId="S::urn:spo:anon#602eff05172ccefd46360fd919d27715764a6b24d52afc463b7208be190009d4::" providerId="AD" clId="Web-{A632C1AF-0C19-12CA-A36B-E4648ED44F53}" dt="2022-05-06T09:26:49.822" v="666"/>
          <ac:picMkLst>
            <pc:docMk/>
            <pc:sldMk cId="285090083" sldId="279"/>
            <ac:picMk id="6" creationId="{9F2E1B86-E474-FE2A-9073-C757B1E613FE}"/>
          </ac:picMkLst>
        </pc:picChg>
      </pc:sldChg>
      <pc:sldChg chg="addSp delSp modSp add ord replId">
        <pc:chgData name="Gastgebruiker" userId="S::urn:spo:anon#602eff05172ccefd46360fd919d27715764a6b24d52afc463b7208be190009d4::" providerId="AD" clId="Web-{A632C1AF-0C19-12CA-A36B-E4648ED44F53}" dt="2022-05-06T09:28:05.264" v="679" actId="20577"/>
        <pc:sldMkLst>
          <pc:docMk/>
          <pc:sldMk cId="1493620055" sldId="280"/>
        </pc:sldMkLst>
        <pc:spChg chg="mod">
          <ac:chgData name="Gastgebruiker" userId="S::urn:spo:anon#602eff05172ccefd46360fd919d27715764a6b24d52afc463b7208be190009d4::" providerId="AD" clId="Web-{A632C1AF-0C19-12CA-A36B-E4648ED44F53}" dt="2022-05-06T09:28:05.264" v="679" actId="20577"/>
          <ac:spMkLst>
            <pc:docMk/>
            <pc:sldMk cId="1493620055" sldId="280"/>
            <ac:spMk id="2" creationId="{9C48B5B3-B685-0149-E2A5-D540809D2CBB}"/>
          </ac:spMkLst>
        </pc:spChg>
        <pc:spChg chg="mod">
          <ac:chgData name="Gastgebruiker" userId="S::urn:spo:anon#602eff05172ccefd46360fd919d27715764a6b24d52afc463b7208be190009d4::" providerId="AD" clId="Web-{A632C1AF-0C19-12CA-A36B-E4648ED44F53}" dt="2022-05-06T09:24:12.297" v="646" actId="20577"/>
          <ac:spMkLst>
            <pc:docMk/>
            <pc:sldMk cId="1493620055" sldId="280"/>
            <ac:spMk id="3" creationId="{8891466A-78E1-1CDF-3C84-5E8305ECBC3E}"/>
          </ac:spMkLst>
        </pc:spChg>
        <pc:spChg chg="add del mod">
          <ac:chgData name="Gastgebruiker" userId="S::urn:spo:anon#602eff05172ccefd46360fd919d27715764a6b24d52afc463b7208be190009d4::" providerId="AD" clId="Web-{A632C1AF-0C19-12CA-A36B-E4648ED44F53}" dt="2022-05-06T09:14:53.483" v="432"/>
          <ac:spMkLst>
            <pc:docMk/>
            <pc:sldMk cId="1493620055" sldId="280"/>
            <ac:spMk id="5" creationId="{B55B59B6-A7F5-0EDA-B64E-C56BA57697C9}"/>
          </ac:spMkLst>
        </pc:spChg>
        <pc:picChg chg="del">
          <ac:chgData name="Gastgebruiker" userId="S::urn:spo:anon#602eff05172ccefd46360fd919d27715764a6b24d52afc463b7208be190009d4::" providerId="AD" clId="Web-{A632C1AF-0C19-12CA-A36B-E4648ED44F53}" dt="2022-05-06T09:12:22.708" v="359"/>
          <ac:picMkLst>
            <pc:docMk/>
            <pc:sldMk cId="1493620055" sldId="280"/>
            <ac:picMk id="4" creationId="{6515031A-A5B7-8580-11A1-A3FC7B2A7E19}"/>
          </ac:picMkLst>
        </pc:picChg>
        <pc:picChg chg="add del mod">
          <ac:chgData name="Gastgebruiker" userId="S::urn:spo:anon#602eff05172ccefd46360fd919d27715764a6b24d52afc463b7208be190009d4::" providerId="AD" clId="Web-{A632C1AF-0C19-12CA-A36B-E4648ED44F53}" dt="2022-05-06T09:26:30.477" v="657"/>
          <ac:picMkLst>
            <pc:docMk/>
            <pc:sldMk cId="1493620055" sldId="280"/>
            <ac:picMk id="6" creationId="{38C0783C-AA97-F95E-E0BF-DD9A6694A7F4}"/>
          </ac:picMkLst>
        </pc:picChg>
        <pc:picChg chg="add mod">
          <ac:chgData name="Gastgebruiker" userId="S::urn:spo:anon#602eff05172ccefd46360fd919d27715764a6b24d52afc463b7208be190009d4::" providerId="AD" clId="Web-{A632C1AF-0C19-12CA-A36B-E4648ED44F53}" dt="2022-05-06T09:27:06.526" v="671" actId="1076"/>
          <ac:picMkLst>
            <pc:docMk/>
            <pc:sldMk cId="1493620055" sldId="280"/>
            <ac:picMk id="7" creationId="{99D02F9A-AB6D-02D1-B471-F8ACC04C8BB5}"/>
          </ac:picMkLst>
        </pc:picChg>
      </pc:sldChg>
      <pc:sldChg chg="delSp modSp add del replId">
        <pc:chgData name="Gastgebruiker" userId="S::urn:spo:anon#602eff05172ccefd46360fd919d27715764a6b24d52afc463b7208be190009d4::" providerId="AD" clId="Web-{A632C1AF-0C19-12CA-A36B-E4648ED44F53}" dt="2022-05-06T09:27:16.574" v="672"/>
        <pc:sldMkLst>
          <pc:docMk/>
          <pc:sldMk cId="3863287486" sldId="281"/>
        </pc:sldMkLst>
        <pc:spChg chg="mod">
          <ac:chgData name="Gastgebruiker" userId="S::urn:spo:anon#602eff05172ccefd46360fd919d27715764a6b24d52afc463b7208be190009d4::" providerId="AD" clId="Web-{A632C1AF-0C19-12CA-A36B-E4648ED44F53}" dt="2022-05-06T09:19:46.422" v="579" actId="20577"/>
          <ac:spMkLst>
            <pc:docMk/>
            <pc:sldMk cId="3863287486" sldId="281"/>
            <ac:spMk id="3" creationId="{8891466A-78E1-1CDF-3C84-5E8305ECBC3E}"/>
          </ac:spMkLst>
        </pc:spChg>
        <pc:picChg chg="del">
          <ac:chgData name="Gastgebruiker" userId="S::urn:spo:anon#602eff05172ccefd46360fd919d27715764a6b24d52afc463b7208be190009d4::" providerId="AD" clId="Web-{A632C1AF-0C19-12CA-A36B-E4648ED44F53}" dt="2022-05-06T09:17:25.304" v="480"/>
          <ac:picMkLst>
            <pc:docMk/>
            <pc:sldMk cId="3863287486" sldId="281"/>
            <ac:picMk id="6" creationId="{38C0783C-AA97-F95E-E0BF-DD9A6694A7F4}"/>
          </ac:picMkLst>
        </pc:picChg>
      </pc:sldChg>
    </pc:docChg>
  </pc:docChgLst>
  <pc:docChgLst>
    <pc:chgData name="Caroline Suys" userId="S::caroline.suys@cvovolt.be::92cf9def-a5fa-4e4c-83f0-66c85ba7c94a" providerId="AD" clId="Web-{3C0D6D44-6139-E422-BEE3-4865D58F4396}"/>
    <pc:docChg chg="addSld delSld modSld">
      <pc:chgData name="Caroline Suys" userId="S::caroline.suys@cvovolt.be::92cf9def-a5fa-4e4c-83f0-66c85ba7c94a" providerId="AD" clId="Web-{3C0D6D44-6139-E422-BEE3-4865D58F4396}" dt="2022-05-04T15:40:33.298" v="245" actId="1076"/>
      <pc:docMkLst>
        <pc:docMk/>
      </pc:docMkLst>
      <pc:sldChg chg="del">
        <pc:chgData name="Caroline Suys" userId="S::caroline.suys@cvovolt.be::92cf9def-a5fa-4e4c-83f0-66c85ba7c94a" providerId="AD" clId="Web-{3C0D6D44-6139-E422-BEE3-4865D58F4396}" dt="2022-05-04T15:35:33.798" v="241"/>
        <pc:sldMkLst>
          <pc:docMk/>
          <pc:sldMk cId="183243182" sldId="261"/>
        </pc:sldMkLst>
      </pc:sldChg>
      <pc:sldChg chg="modSp">
        <pc:chgData name="Caroline Suys" userId="S::caroline.suys@cvovolt.be::92cf9def-a5fa-4e4c-83f0-66c85ba7c94a" providerId="AD" clId="Web-{3C0D6D44-6139-E422-BEE3-4865D58F4396}" dt="2022-05-04T15:32:35.930" v="214"/>
        <pc:sldMkLst>
          <pc:docMk/>
          <pc:sldMk cId="3531849657" sldId="264"/>
        </pc:sldMkLst>
        <pc:graphicFrameChg chg="modGraphic">
          <ac:chgData name="Caroline Suys" userId="S::caroline.suys@cvovolt.be::92cf9def-a5fa-4e4c-83f0-66c85ba7c94a" providerId="AD" clId="Web-{3C0D6D44-6139-E422-BEE3-4865D58F4396}" dt="2022-05-04T15:32:35.930" v="214"/>
          <ac:graphicFrameMkLst>
            <pc:docMk/>
            <pc:sldMk cId="3531849657" sldId="264"/>
            <ac:graphicFrameMk id="6" creationId="{68835FAD-A2FE-DF17-D340-C58D4E2F96B7}"/>
          </ac:graphicFrameMkLst>
        </pc:graphicFrameChg>
      </pc:sldChg>
      <pc:sldChg chg="modSp">
        <pc:chgData name="Caroline Suys" userId="S::caroline.suys@cvovolt.be::92cf9def-a5fa-4e4c-83f0-66c85ba7c94a" providerId="AD" clId="Web-{3C0D6D44-6139-E422-BEE3-4865D58F4396}" dt="2022-05-04T15:31:13.566" v="208"/>
        <pc:sldMkLst>
          <pc:docMk/>
          <pc:sldMk cId="1119420525" sldId="267"/>
        </pc:sldMkLst>
        <pc:graphicFrameChg chg="mod modGraphic">
          <ac:chgData name="Caroline Suys" userId="S::caroline.suys@cvovolt.be::92cf9def-a5fa-4e4c-83f0-66c85ba7c94a" providerId="AD" clId="Web-{3C0D6D44-6139-E422-BEE3-4865D58F4396}" dt="2022-05-04T15:31:13.566" v="208"/>
          <ac:graphicFrameMkLst>
            <pc:docMk/>
            <pc:sldMk cId="1119420525" sldId="267"/>
            <ac:graphicFrameMk id="8" creationId="{1EA0EE5F-D710-5C74-DB03-E686B400580E}"/>
          </ac:graphicFrameMkLst>
        </pc:graphicFrameChg>
      </pc:sldChg>
      <pc:sldChg chg="modSp">
        <pc:chgData name="Caroline Suys" userId="S::caroline.suys@cvovolt.be::92cf9def-a5fa-4e4c-83f0-66c85ba7c94a" providerId="AD" clId="Web-{3C0D6D44-6139-E422-BEE3-4865D58F4396}" dt="2022-05-04T15:33:01.869" v="218" actId="20577"/>
        <pc:sldMkLst>
          <pc:docMk/>
          <pc:sldMk cId="4159153534" sldId="268"/>
        </pc:sldMkLst>
        <pc:spChg chg="mod">
          <ac:chgData name="Caroline Suys" userId="S::caroline.suys@cvovolt.be::92cf9def-a5fa-4e4c-83f0-66c85ba7c94a" providerId="AD" clId="Web-{3C0D6D44-6139-E422-BEE3-4865D58F4396}" dt="2022-05-04T15:33:01.869" v="218" actId="20577"/>
          <ac:spMkLst>
            <pc:docMk/>
            <pc:sldMk cId="4159153534" sldId="268"/>
            <ac:spMk id="3" creationId="{8891466A-78E1-1CDF-3C84-5E8305ECBC3E}"/>
          </ac:spMkLst>
        </pc:spChg>
      </pc:sldChg>
      <pc:sldChg chg="modSp">
        <pc:chgData name="Caroline Suys" userId="S::caroline.suys@cvovolt.be::92cf9def-a5fa-4e4c-83f0-66c85ba7c94a" providerId="AD" clId="Web-{3C0D6D44-6139-E422-BEE3-4865D58F4396}" dt="2022-05-04T15:34:38.655" v="232" actId="20577"/>
        <pc:sldMkLst>
          <pc:docMk/>
          <pc:sldMk cId="4141773496" sldId="269"/>
        </pc:sldMkLst>
        <pc:spChg chg="mod">
          <ac:chgData name="Caroline Suys" userId="S::caroline.suys@cvovolt.be::92cf9def-a5fa-4e4c-83f0-66c85ba7c94a" providerId="AD" clId="Web-{3C0D6D44-6139-E422-BEE3-4865D58F4396}" dt="2022-05-04T15:34:38.655" v="232" actId="20577"/>
          <ac:spMkLst>
            <pc:docMk/>
            <pc:sldMk cId="4141773496" sldId="269"/>
            <ac:spMk id="2" creationId="{CCB60920-7E06-72D3-9FD3-DEB547F77847}"/>
          </ac:spMkLst>
        </pc:spChg>
        <pc:spChg chg="mod">
          <ac:chgData name="Caroline Suys" userId="S::caroline.suys@cvovolt.be::92cf9def-a5fa-4e4c-83f0-66c85ba7c94a" providerId="AD" clId="Web-{3C0D6D44-6139-E422-BEE3-4865D58F4396}" dt="2022-05-04T15:34:18.670" v="226" actId="20577"/>
          <ac:spMkLst>
            <pc:docMk/>
            <pc:sldMk cId="4141773496" sldId="269"/>
            <ac:spMk id="3" creationId="{DE41E441-E4CA-89FC-3115-26781C420C65}"/>
          </ac:spMkLst>
        </pc:spChg>
      </pc:sldChg>
      <pc:sldChg chg="modSp">
        <pc:chgData name="Caroline Suys" userId="S::caroline.suys@cvovolt.be::92cf9def-a5fa-4e4c-83f0-66c85ba7c94a" providerId="AD" clId="Web-{3C0D6D44-6139-E422-BEE3-4865D58F4396}" dt="2022-05-04T15:35:16.141" v="236" actId="20577"/>
        <pc:sldMkLst>
          <pc:docMk/>
          <pc:sldMk cId="3662711848" sldId="272"/>
        </pc:sldMkLst>
        <pc:spChg chg="mod">
          <ac:chgData name="Caroline Suys" userId="S::caroline.suys@cvovolt.be::92cf9def-a5fa-4e4c-83f0-66c85ba7c94a" providerId="AD" clId="Web-{3C0D6D44-6139-E422-BEE3-4865D58F4396}" dt="2022-05-04T15:35:16.141" v="236" actId="20577"/>
          <ac:spMkLst>
            <pc:docMk/>
            <pc:sldMk cId="3662711848" sldId="272"/>
            <ac:spMk id="2" creationId="{06036362-AFAD-7B2F-4322-E5329349BE5B}"/>
          </ac:spMkLst>
        </pc:spChg>
      </pc:sldChg>
      <pc:sldChg chg="modSp">
        <pc:chgData name="Caroline Suys" userId="S::caroline.suys@cvovolt.be::92cf9def-a5fa-4e4c-83f0-66c85ba7c94a" providerId="AD" clId="Web-{3C0D6D44-6139-E422-BEE3-4865D58F4396}" dt="2022-05-04T15:35:22.064" v="240" actId="20577"/>
        <pc:sldMkLst>
          <pc:docMk/>
          <pc:sldMk cId="234033256" sldId="274"/>
        </pc:sldMkLst>
        <pc:spChg chg="mod">
          <ac:chgData name="Caroline Suys" userId="S::caroline.suys@cvovolt.be::92cf9def-a5fa-4e4c-83f0-66c85ba7c94a" providerId="AD" clId="Web-{3C0D6D44-6139-E422-BEE3-4865D58F4396}" dt="2022-05-04T15:35:22.064" v="240" actId="20577"/>
          <ac:spMkLst>
            <pc:docMk/>
            <pc:sldMk cId="234033256" sldId="274"/>
            <ac:spMk id="2" creationId="{06036362-AFAD-7B2F-4322-E5329349BE5B}"/>
          </ac:spMkLst>
        </pc:spChg>
      </pc:sldChg>
      <pc:sldChg chg="modSp">
        <pc:chgData name="Caroline Suys" userId="S::caroline.suys@cvovolt.be::92cf9def-a5fa-4e4c-83f0-66c85ba7c94a" providerId="AD" clId="Web-{3C0D6D44-6139-E422-BEE3-4865D58F4396}" dt="2022-05-04T15:40:33.298" v="245" actId="1076"/>
        <pc:sldMkLst>
          <pc:docMk/>
          <pc:sldMk cId="1411109222" sldId="275"/>
        </pc:sldMkLst>
        <pc:spChg chg="mod">
          <ac:chgData name="Caroline Suys" userId="S::caroline.suys@cvovolt.be::92cf9def-a5fa-4e4c-83f0-66c85ba7c94a" providerId="AD" clId="Web-{3C0D6D44-6139-E422-BEE3-4865D58F4396}" dt="2022-05-04T15:40:33.298" v="245" actId="1076"/>
          <ac:spMkLst>
            <pc:docMk/>
            <pc:sldMk cId="1411109222" sldId="275"/>
            <ac:spMk id="2" creationId="{7A1B3068-E7AD-104B-F3B3-0D80B2A2AAEC}"/>
          </ac:spMkLst>
        </pc:spChg>
        <pc:spChg chg="mod">
          <ac:chgData name="Caroline Suys" userId="S::caroline.suys@cvovolt.be::92cf9def-a5fa-4e4c-83f0-66c85ba7c94a" providerId="AD" clId="Web-{3C0D6D44-6139-E422-BEE3-4865D58F4396}" dt="2022-05-04T15:35:57.597" v="243" actId="14100"/>
          <ac:spMkLst>
            <pc:docMk/>
            <pc:sldMk cId="1411109222" sldId="275"/>
            <ac:spMk id="3" creationId="{21D0390C-EADE-083C-99C7-43DE95D4FFE9}"/>
          </ac:spMkLst>
        </pc:spChg>
      </pc:sldChg>
      <pc:sldChg chg="addSp delSp modSp new">
        <pc:chgData name="Caroline Suys" userId="S::caroline.suys@cvovolt.be::92cf9def-a5fa-4e4c-83f0-66c85ba7c94a" providerId="AD" clId="Web-{3C0D6D44-6139-E422-BEE3-4865D58F4396}" dt="2022-05-04T15:30:48.378" v="200" actId="1076"/>
        <pc:sldMkLst>
          <pc:docMk/>
          <pc:sldMk cId="4117441090" sldId="276"/>
        </pc:sldMkLst>
        <pc:spChg chg="mod">
          <ac:chgData name="Caroline Suys" userId="S::caroline.suys@cvovolt.be::92cf9def-a5fa-4e4c-83f0-66c85ba7c94a" providerId="AD" clId="Web-{3C0D6D44-6139-E422-BEE3-4865D58F4396}" dt="2022-05-04T15:30:48.378" v="200" actId="1076"/>
          <ac:spMkLst>
            <pc:docMk/>
            <pc:sldMk cId="4117441090" sldId="276"/>
            <ac:spMk id="2" creationId="{7AA37EAB-25A0-83DE-F88E-A9A3DADE6EB7}"/>
          </ac:spMkLst>
        </pc:spChg>
        <pc:spChg chg="del">
          <ac:chgData name="Caroline Suys" userId="S::caroline.suys@cvovolt.be::92cf9def-a5fa-4e4c-83f0-66c85ba7c94a" providerId="AD" clId="Web-{3C0D6D44-6139-E422-BEE3-4865D58F4396}" dt="2022-05-04T15:27:32.430" v="30"/>
          <ac:spMkLst>
            <pc:docMk/>
            <pc:sldMk cId="4117441090" sldId="276"/>
            <ac:spMk id="3" creationId="{C82B0DC4-FAA9-2698-8FC1-C16C2BAA8D00}"/>
          </ac:spMkLst>
        </pc:spChg>
        <pc:spChg chg="add mod">
          <ac:chgData name="Caroline Suys" userId="S::caroline.suys@cvovolt.be::92cf9def-a5fa-4e4c-83f0-66c85ba7c94a" providerId="AD" clId="Web-{3C0D6D44-6139-E422-BEE3-4865D58F4396}" dt="2022-05-04T15:27:33.930" v="33"/>
          <ac:spMkLst>
            <pc:docMk/>
            <pc:sldMk cId="4117441090" sldId="276"/>
            <ac:spMk id="6" creationId="{BE8D8265-A921-346C-1927-DD198EE84922}"/>
          </ac:spMkLst>
        </pc:spChg>
        <pc:graphicFrameChg chg="add mod modGraphic">
          <ac:chgData name="Caroline Suys" userId="S::caroline.suys@cvovolt.be::92cf9def-a5fa-4e4c-83f0-66c85ba7c94a" providerId="AD" clId="Web-{3C0D6D44-6139-E422-BEE3-4865D58F4396}" dt="2022-05-04T15:30:42.205" v="199" actId="1076"/>
          <ac:graphicFrameMkLst>
            <pc:docMk/>
            <pc:sldMk cId="4117441090" sldId="276"/>
            <ac:graphicFrameMk id="5" creationId="{849413D4-3D27-E0DA-21C6-139CB39FAACB}"/>
          </ac:graphicFrameMkLst>
        </pc:graphicFrameChg>
      </pc:sldChg>
    </pc:docChg>
  </pc:docChgLst>
  <pc:docChgLst>
    <pc:chgData name="Caroline Suys" userId="S::caroline.suys@cvovolt.be::92cf9def-a5fa-4e4c-83f0-66c85ba7c94a" providerId="AD" clId="Web-{34C857F9-2AF9-FFBE-AEA0-F62EE5F12EB4}"/>
    <pc:docChg chg="addSld delSld modSld sldOrd">
      <pc:chgData name="Caroline Suys" userId="S::caroline.suys@cvovolt.be::92cf9def-a5fa-4e4c-83f0-66c85ba7c94a" providerId="AD" clId="Web-{34C857F9-2AF9-FFBE-AEA0-F62EE5F12EB4}" dt="2022-05-09T11:43:59.341" v="528" actId="20577"/>
      <pc:docMkLst>
        <pc:docMk/>
      </pc:docMkLst>
      <pc:sldChg chg="addSp modSp">
        <pc:chgData name="Caroline Suys" userId="S::caroline.suys@cvovolt.be::92cf9def-a5fa-4e4c-83f0-66c85ba7c94a" providerId="AD" clId="Web-{34C857F9-2AF9-FFBE-AEA0-F62EE5F12EB4}" dt="2022-05-09T11:22:07.487" v="222" actId="20577"/>
        <pc:sldMkLst>
          <pc:docMk/>
          <pc:sldMk cId="3883674377" sldId="262"/>
        </pc:sldMkLst>
        <pc:spChg chg="mod">
          <ac:chgData name="Caroline Suys" userId="S::caroline.suys@cvovolt.be::92cf9def-a5fa-4e4c-83f0-66c85ba7c94a" providerId="AD" clId="Web-{34C857F9-2AF9-FFBE-AEA0-F62EE5F12EB4}" dt="2022-05-09T11:22:07.487" v="222" actId="20577"/>
          <ac:spMkLst>
            <pc:docMk/>
            <pc:sldMk cId="3883674377" sldId="262"/>
            <ac:spMk id="3" creationId="{585AADDC-B43A-412D-E3F7-02EBCB45E423}"/>
          </ac:spMkLst>
        </pc:spChg>
        <pc:picChg chg="add mod">
          <ac:chgData name="Caroline Suys" userId="S::caroline.suys@cvovolt.be::92cf9def-a5fa-4e4c-83f0-66c85ba7c94a" providerId="AD" clId="Web-{34C857F9-2AF9-FFBE-AEA0-F62EE5F12EB4}" dt="2022-05-09T11:20:55.592" v="179" actId="1076"/>
          <ac:picMkLst>
            <pc:docMk/>
            <pc:sldMk cId="3883674377" sldId="262"/>
            <ac:picMk id="5" creationId="{DCF559BD-B474-7FD1-2213-CE2B3E125604}"/>
          </ac:picMkLst>
        </pc:picChg>
        <pc:picChg chg="add mod">
          <ac:chgData name="Caroline Suys" userId="S::caroline.suys@cvovolt.be::92cf9def-a5fa-4e4c-83f0-66c85ba7c94a" providerId="AD" clId="Web-{34C857F9-2AF9-FFBE-AEA0-F62EE5F12EB4}" dt="2022-05-09T11:20:55.592" v="180" actId="1076"/>
          <ac:picMkLst>
            <pc:docMk/>
            <pc:sldMk cId="3883674377" sldId="262"/>
            <ac:picMk id="7" creationId="{FDF3123B-3824-B362-6FD3-694187E3CBD3}"/>
          </ac:picMkLst>
        </pc:picChg>
      </pc:sldChg>
      <pc:sldChg chg="modSp">
        <pc:chgData name="Caroline Suys" userId="S::caroline.suys@cvovolt.be::92cf9def-a5fa-4e4c-83f0-66c85ba7c94a" providerId="AD" clId="Web-{34C857F9-2AF9-FFBE-AEA0-F62EE5F12EB4}" dt="2022-05-09T11:24:29.416" v="248" actId="20577"/>
        <pc:sldMkLst>
          <pc:docMk/>
          <pc:sldMk cId="3459839732" sldId="263"/>
        </pc:sldMkLst>
        <pc:spChg chg="mod">
          <ac:chgData name="Caroline Suys" userId="S::caroline.suys@cvovolt.be::92cf9def-a5fa-4e4c-83f0-66c85ba7c94a" providerId="AD" clId="Web-{34C857F9-2AF9-FFBE-AEA0-F62EE5F12EB4}" dt="2022-05-09T11:24:29.416" v="248" actId="20577"/>
          <ac:spMkLst>
            <pc:docMk/>
            <pc:sldMk cId="3459839732" sldId="263"/>
            <ac:spMk id="3" creationId="{7A526870-F871-95CA-E615-E6E9CF4937B9}"/>
          </ac:spMkLst>
        </pc:spChg>
      </pc:sldChg>
      <pc:sldChg chg="addSp modSp">
        <pc:chgData name="Caroline Suys" userId="S::caroline.suys@cvovolt.be::92cf9def-a5fa-4e4c-83f0-66c85ba7c94a" providerId="AD" clId="Web-{34C857F9-2AF9-FFBE-AEA0-F62EE5F12EB4}" dt="2022-05-09T11:19:00.507" v="169"/>
        <pc:sldMkLst>
          <pc:docMk/>
          <pc:sldMk cId="3531849657" sldId="264"/>
        </pc:sldMkLst>
        <pc:spChg chg="mod">
          <ac:chgData name="Caroline Suys" userId="S::caroline.suys@cvovolt.be::92cf9def-a5fa-4e4c-83f0-66c85ba7c94a" providerId="AD" clId="Web-{34C857F9-2AF9-FFBE-AEA0-F62EE5F12EB4}" dt="2022-05-09T11:17:25.346" v="165" actId="14100"/>
          <ac:spMkLst>
            <pc:docMk/>
            <pc:sldMk cId="3531849657" sldId="264"/>
            <ac:spMk id="3" creationId="{8012AFF6-EC81-3541-AEF6-45B39415D99E}"/>
          </ac:spMkLst>
        </pc:spChg>
        <pc:graphicFrameChg chg="modGraphic">
          <ac:chgData name="Caroline Suys" userId="S::caroline.suys@cvovolt.be::92cf9def-a5fa-4e4c-83f0-66c85ba7c94a" providerId="AD" clId="Web-{34C857F9-2AF9-FFBE-AEA0-F62EE5F12EB4}" dt="2022-05-09T11:19:00.507" v="169"/>
          <ac:graphicFrameMkLst>
            <pc:docMk/>
            <pc:sldMk cId="3531849657" sldId="264"/>
            <ac:graphicFrameMk id="6" creationId="{68835FAD-A2FE-DF17-D340-C58D4E2F96B7}"/>
          </ac:graphicFrameMkLst>
        </pc:graphicFrameChg>
        <pc:picChg chg="add mod">
          <ac:chgData name="Caroline Suys" userId="S::caroline.suys@cvovolt.be::92cf9def-a5fa-4e4c-83f0-66c85ba7c94a" providerId="AD" clId="Web-{34C857F9-2AF9-FFBE-AEA0-F62EE5F12EB4}" dt="2022-05-09T11:17:14.220" v="163" actId="1076"/>
          <ac:picMkLst>
            <pc:docMk/>
            <pc:sldMk cId="3531849657" sldId="264"/>
            <ac:picMk id="4" creationId="{53E62002-1A55-B892-5B97-615ED062510C}"/>
          </ac:picMkLst>
        </pc:picChg>
      </pc:sldChg>
      <pc:sldChg chg="modSp">
        <pc:chgData name="Caroline Suys" userId="S::caroline.suys@cvovolt.be::92cf9def-a5fa-4e4c-83f0-66c85ba7c94a" providerId="AD" clId="Web-{34C857F9-2AF9-FFBE-AEA0-F62EE5F12EB4}" dt="2022-05-09T11:22:31.941" v="228" actId="20577"/>
        <pc:sldMkLst>
          <pc:docMk/>
          <pc:sldMk cId="1209096857" sldId="265"/>
        </pc:sldMkLst>
        <pc:spChg chg="mod">
          <ac:chgData name="Caroline Suys" userId="S::caroline.suys@cvovolt.be::92cf9def-a5fa-4e4c-83f0-66c85ba7c94a" providerId="AD" clId="Web-{34C857F9-2AF9-FFBE-AEA0-F62EE5F12EB4}" dt="2022-05-09T11:22:31.941" v="228" actId="20577"/>
          <ac:spMkLst>
            <pc:docMk/>
            <pc:sldMk cId="1209096857" sldId="265"/>
            <ac:spMk id="3" creationId="{54AE7E5C-4434-78B9-49E8-8C437DA6793A}"/>
          </ac:spMkLst>
        </pc:spChg>
      </pc:sldChg>
      <pc:sldChg chg="modSp">
        <pc:chgData name="Caroline Suys" userId="S::caroline.suys@cvovolt.be::92cf9def-a5fa-4e4c-83f0-66c85ba7c94a" providerId="AD" clId="Web-{34C857F9-2AF9-FFBE-AEA0-F62EE5F12EB4}" dt="2022-05-09T11:16:20.358" v="159" actId="14100"/>
        <pc:sldMkLst>
          <pc:docMk/>
          <pc:sldMk cId="1440125027" sldId="266"/>
        </pc:sldMkLst>
        <pc:spChg chg="mod">
          <ac:chgData name="Caroline Suys" userId="S::caroline.suys@cvovolt.be::92cf9def-a5fa-4e4c-83f0-66c85ba7c94a" providerId="AD" clId="Web-{34C857F9-2AF9-FFBE-AEA0-F62EE5F12EB4}" dt="2022-05-09T11:16:20.358" v="159" actId="14100"/>
          <ac:spMkLst>
            <pc:docMk/>
            <pc:sldMk cId="1440125027" sldId="266"/>
            <ac:spMk id="3" creationId="{35264552-84B9-838B-2781-149A1BE211D4}"/>
          </ac:spMkLst>
        </pc:spChg>
      </pc:sldChg>
      <pc:sldChg chg="addSp">
        <pc:chgData name="Caroline Suys" userId="S::caroline.suys@cvovolt.be::92cf9def-a5fa-4e4c-83f0-66c85ba7c94a" providerId="AD" clId="Web-{34C857F9-2AF9-FFBE-AEA0-F62EE5F12EB4}" dt="2022-05-09T11:16:58.813" v="161"/>
        <pc:sldMkLst>
          <pc:docMk/>
          <pc:sldMk cId="1119420525" sldId="267"/>
        </pc:sldMkLst>
        <pc:picChg chg="add">
          <ac:chgData name="Caroline Suys" userId="S::caroline.suys@cvovolt.be::92cf9def-a5fa-4e4c-83f0-66c85ba7c94a" providerId="AD" clId="Web-{34C857F9-2AF9-FFBE-AEA0-F62EE5F12EB4}" dt="2022-05-09T11:16:58.813" v="161"/>
          <ac:picMkLst>
            <pc:docMk/>
            <pc:sldMk cId="1119420525" sldId="267"/>
            <ac:picMk id="3" creationId="{C29F203B-F752-4FF4-CEE3-E791DE34CAD7}"/>
          </ac:picMkLst>
        </pc:picChg>
      </pc:sldChg>
      <pc:sldChg chg="modSp del">
        <pc:chgData name="Caroline Suys" userId="S::caroline.suys@cvovolt.be::92cf9def-a5fa-4e4c-83f0-66c85ba7c94a" providerId="AD" clId="Web-{34C857F9-2AF9-FFBE-AEA0-F62EE5F12EB4}" dt="2022-05-09T11:33:27.118" v="365"/>
        <pc:sldMkLst>
          <pc:docMk/>
          <pc:sldMk cId="4141773496" sldId="269"/>
        </pc:sldMkLst>
        <pc:spChg chg="mod">
          <ac:chgData name="Caroline Suys" userId="S::caroline.suys@cvovolt.be::92cf9def-a5fa-4e4c-83f0-66c85ba7c94a" providerId="AD" clId="Web-{34C857F9-2AF9-FFBE-AEA0-F62EE5F12EB4}" dt="2022-05-09T11:10:10.040" v="68" actId="14100"/>
          <ac:spMkLst>
            <pc:docMk/>
            <pc:sldMk cId="4141773496" sldId="269"/>
            <ac:spMk id="2" creationId="{CCB60920-7E06-72D3-9FD3-DEB547F77847}"/>
          </ac:spMkLst>
        </pc:spChg>
        <pc:spChg chg="mod">
          <ac:chgData name="Caroline Suys" userId="S::caroline.suys@cvovolt.be::92cf9def-a5fa-4e4c-83f0-66c85ba7c94a" providerId="AD" clId="Web-{34C857F9-2AF9-FFBE-AEA0-F62EE5F12EB4}" dt="2022-05-09T11:28:50.540" v="310" actId="20577"/>
          <ac:spMkLst>
            <pc:docMk/>
            <pc:sldMk cId="4141773496" sldId="269"/>
            <ac:spMk id="3" creationId="{DE41E441-E4CA-89FC-3115-26781C420C65}"/>
          </ac:spMkLst>
        </pc:spChg>
      </pc:sldChg>
      <pc:sldChg chg="modSp">
        <pc:chgData name="Caroline Suys" userId="S::caroline.suys@cvovolt.be::92cf9def-a5fa-4e4c-83f0-66c85ba7c94a" providerId="AD" clId="Web-{34C857F9-2AF9-FFBE-AEA0-F62EE5F12EB4}" dt="2022-05-09T11:43:59.341" v="528" actId="20577"/>
        <pc:sldMkLst>
          <pc:docMk/>
          <pc:sldMk cId="4204441017" sldId="270"/>
        </pc:sldMkLst>
        <pc:spChg chg="mod">
          <ac:chgData name="Caroline Suys" userId="S::caroline.suys@cvovolt.be::92cf9def-a5fa-4e4c-83f0-66c85ba7c94a" providerId="AD" clId="Web-{34C857F9-2AF9-FFBE-AEA0-F62EE5F12EB4}" dt="2022-05-09T11:10:52.090" v="77" actId="14100"/>
          <ac:spMkLst>
            <pc:docMk/>
            <pc:sldMk cId="4204441017" sldId="270"/>
            <ac:spMk id="2" creationId="{4D53BEEF-7825-BCF4-08EB-EED14929D4A5}"/>
          </ac:spMkLst>
        </pc:spChg>
        <pc:spChg chg="mod">
          <ac:chgData name="Caroline Suys" userId="S::caroline.suys@cvovolt.be::92cf9def-a5fa-4e4c-83f0-66c85ba7c94a" providerId="AD" clId="Web-{34C857F9-2AF9-FFBE-AEA0-F62EE5F12EB4}" dt="2022-05-09T11:43:59.341" v="528" actId="20577"/>
          <ac:spMkLst>
            <pc:docMk/>
            <pc:sldMk cId="4204441017" sldId="270"/>
            <ac:spMk id="3" creationId="{522BF026-58CA-3733-4E60-844183EFF1BC}"/>
          </ac:spMkLst>
        </pc:spChg>
      </pc:sldChg>
      <pc:sldChg chg="modSp">
        <pc:chgData name="Caroline Suys" userId="S::caroline.suys@cvovolt.be::92cf9def-a5fa-4e4c-83f0-66c85ba7c94a" providerId="AD" clId="Web-{34C857F9-2AF9-FFBE-AEA0-F62EE5F12EB4}" dt="2022-05-09T11:11:25.795" v="87" actId="14100"/>
        <pc:sldMkLst>
          <pc:docMk/>
          <pc:sldMk cId="4184217663" sldId="271"/>
        </pc:sldMkLst>
        <pc:spChg chg="mod">
          <ac:chgData name="Caroline Suys" userId="S::caroline.suys@cvovolt.be::92cf9def-a5fa-4e4c-83f0-66c85ba7c94a" providerId="AD" clId="Web-{34C857F9-2AF9-FFBE-AEA0-F62EE5F12EB4}" dt="2022-05-09T11:11:20.748" v="86" actId="1076"/>
          <ac:spMkLst>
            <pc:docMk/>
            <pc:sldMk cId="4184217663" sldId="271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34C857F9-2AF9-FFBE-AEA0-F62EE5F12EB4}" dt="2022-05-09T11:11:25.795" v="87" actId="14100"/>
          <ac:spMkLst>
            <pc:docMk/>
            <pc:sldMk cId="4184217663" sldId="271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34C857F9-2AF9-FFBE-AEA0-F62EE5F12EB4}" dt="2022-05-09T11:12:54.596" v="103" actId="14100"/>
        <pc:sldMkLst>
          <pc:docMk/>
          <pc:sldMk cId="3662711848" sldId="272"/>
        </pc:sldMkLst>
        <pc:spChg chg="mod">
          <ac:chgData name="Caroline Suys" userId="S::caroline.suys@cvovolt.be::92cf9def-a5fa-4e4c-83f0-66c85ba7c94a" providerId="AD" clId="Web-{34C857F9-2AF9-FFBE-AEA0-F62EE5F12EB4}" dt="2022-05-09T11:12:51.768" v="102" actId="1076"/>
          <ac:spMkLst>
            <pc:docMk/>
            <pc:sldMk cId="3662711848" sldId="272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34C857F9-2AF9-FFBE-AEA0-F62EE5F12EB4}" dt="2022-05-09T11:12:54.596" v="103" actId="14100"/>
          <ac:spMkLst>
            <pc:docMk/>
            <pc:sldMk cId="3662711848" sldId="272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34C857F9-2AF9-FFBE-AEA0-F62EE5F12EB4}" dt="2022-05-09T11:13:51.522" v="128" actId="20577"/>
        <pc:sldMkLst>
          <pc:docMk/>
          <pc:sldMk cId="1437498405" sldId="273"/>
        </pc:sldMkLst>
        <pc:spChg chg="mod">
          <ac:chgData name="Caroline Suys" userId="S::caroline.suys@cvovolt.be::92cf9def-a5fa-4e4c-83f0-66c85ba7c94a" providerId="AD" clId="Web-{34C857F9-2AF9-FFBE-AEA0-F62EE5F12EB4}" dt="2022-05-09T11:13:39.490" v="110" actId="1076"/>
          <ac:spMkLst>
            <pc:docMk/>
            <pc:sldMk cId="1437498405" sldId="273"/>
            <ac:spMk id="2" creationId="{06F46A0D-63E6-66BB-8BA2-29454EAE7EFF}"/>
          </ac:spMkLst>
        </pc:spChg>
        <pc:spChg chg="mod">
          <ac:chgData name="Caroline Suys" userId="S::caroline.suys@cvovolt.be::92cf9def-a5fa-4e4c-83f0-66c85ba7c94a" providerId="AD" clId="Web-{34C857F9-2AF9-FFBE-AEA0-F62EE5F12EB4}" dt="2022-05-09T11:13:51.522" v="128" actId="20577"/>
          <ac:spMkLst>
            <pc:docMk/>
            <pc:sldMk cId="1437498405" sldId="273"/>
            <ac:spMk id="3" creationId="{20E40017-A406-337F-E904-11D12B9B7F04}"/>
          </ac:spMkLst>
        </pc:spChg>
      </pc:sldChg>
      <pc:sldChg chg="modSp">
        <pc:chgData name="Caroline Suys" userId="S::caroline.suys@cvovolt.be::92cf9def-a5fa-4e4c-83f0-66c85ba7c94a" providerId="AD" clId="Web-{34C857F9-2AF9-FFBE-AEA0-F62EE5F12EB4}" dt="2022-05-09T11:12:07.078" v="95" actId="14100"/>
        <pc:sldMkLst>
          <pc:docMk/>
          <pc:sldMk cId="234033256" sldId="274"/>
        </pc:sldMkLst>
        <pc:spChg chg="mod">
          <ac:chgData name="Caroline Suys" userId="S::caroline.suys@cvovolt.be::92cf9def-a5fa-4e4c-83f0-66c85ba7c94a" providerId="AD" clId="Web-{34C857F9-2AF9-FFBE-AEA0-F62EE5F12EB4}" dt="2022-05-09T11:12:02.140" v="94" actId="20577"/>
          <ac:spMkLst>
            <pc:docMk/>
            <pc:sldMk cId="234033256" sldId="274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34C857F9-2AF9-FFBE-AEA0-F62EE5F12EB4}" dt="2022-05-09T11:12:07.078" v="95" actId="14100"/>
          <ac:spMkLst>
            <pc:docMk/>
            <pc:sldMk cId="234033256" sldId="274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34C857F9-2AF9-FFBE-AEA0-F62EE5F12EB4}" dt="2022-05-09T11:15:18.448" v="152" actId="20577"/>
        <pc:sldMkLst>
          <pc:docMk/>
          <pc:sldMk cId="1411109222" sldId="275"/>
        </pc:sldMkLst>
        <pc:spChg chg="mod">
          <ac:chgData name="Caroline Suys" userId="S::caroline.suys@cvovolt.be::92cf9def-a5fa-4e4c-83f0-66c85ba7c94a" providerId="AD" clId="Web-{34C857F9-2AF9-FFBE-AEA0-F62EE5F12EB4}" dt="2022-05-09T11:15:08.807" v="149" actId="14100"/>
          <ac:spMkLst>
            <pc:docMk/>
            <pc:sldMk cId="1411109222" sldId="275"/>
            <ac:spMk id="3" creationId="{21D0390C-EADE-083C-99C7-43DE95D4FFE9}"/>
          </ac:spMkLst>
        </pc:spChg>
        <pc:spChg chg="mod">
          <ac:chgData name="Caroline Suys" userId="S::caroline.suys@cvovolt.be::92cf9def-a5fa-4e4c-83f0-66c85ba7c94a" providerId="AD" clId="Web-{34C857F9-2AF9-FFBE-AEA0-F62EE5F12EB4}" dt="2022-05-09T11:15:18.448" v="152" actId="20577"/>
          <ac:spMkLst>
            <pc:docMk/>
            <pc:sldMk cId="1411109222" sldId="275"/>
            <ac:spMk id="4" creationId="{553192AA-315D-CCE0-C2D0-610B03B6D80E}"/>
          </ac:spMkLst>
        </pc:spChg>
      </pc:sldChg>
      <pc:sldChg chg="addSp modSp">
        <pc:chgData name="Caroline Suys" userId="S::caroline.suys@cvovolt.be::92cf9def-a5fa-4e4c-83f0-66c85ba7c94a" providerId="AD" clId="Web-{34C857F9-2AF9-FFBE-AEA0-F62EE5F12EB4}" dt="2022-05-09T11:23:57.461" v="244" actId="20577"/>
        <pc:sldMkLst>
          <pc:docMk/>
          <pc:sldMk cId="348198232" sldId="277"/>
        </pc:sldMkLst>
        <pc:spChg chg="mod">
          <ac:chgData name="Caroline Suys" userId="S::caroline.suys@cvovolt.be::92cf9def-a5fa-4e4c-83f0-66c85ba7c94a" providerId="AD" clId="Web-{34C857F9-2AF9-FFBE-AEA0-F62EE5F12EB4}" dt="2022-05-09T11:23:57.461" v="244" actId="20577"/>
          <ac:spMkLst>
            <pc:docMk/>
            <pc:sldMk cId="348198232" sldId="277"/>
            <ac:spMk id="4" creationId="{21596E35-E143-7A37-CDE4-DD51F9FC4003}"/>
          </ac:spMkLst>
        </pc:spChg>
        <pc:spChg chg="add mod">
          <ac:chgData name="Caroline Suys" userId="S::caroline.suys@cvovolt.be::92cf9def-a5fa-4e4c-83f0-66c85ba7c94a" providerId="AD" clId="Web-{34C857F9-2AF9-FFBE-AEA0-F62EE5F12EB4}" dt="2022-05-09T11:08:54.927" v="61" actId="14100"/>
          <ac:spMkLst>
            <pc:docMk/>
            <pc:sldMk cId="348198232" sldId="277"/>
            <ac:spMk id="6" creationId="{CE68D9FA-49C5-E5DB-9378-010343297E68}"/>
          </ac:spMkLst>
        </pc:spChg>
        <pc:picChg chg="add mod">
          <ac:chgData name="Caroline Suys" userId="S::caroline.suys@cvovolt.be::92cf9def-a5fa-4e4c-83f0-66c85ba7c94a" providerId="AD" clId="Web-{34C857F9-2AF9-FFBE-AEA0-F62EE5F12EB4}" dt="2022-05-09T11:08:59.052" v="62" actId="1076"/>
          <ac:picMkLst>
            <pc:docMk/>
            <pc:sldMk cId="348198232" sldId="277"/>
            <ac:picMk id="3" creationId="{5BDFAA0D-8A75-D2B8-2D29-E702148D0277}"/>
          </ac:picMkLst>
        </pc:picChg>
      </pc:sldChg>
      <pc:sldChg chg="addSp modSp">
        <pc:chgData name="Caroline Suys" userId="S::caroline.suys@cvovolt.be::92cf9def-a5fa-4e4c-83f0-66c85ba7c94a" providerId="AD" clId="Web-{34C857F9-2AF9-FFBE-AEA0-F62EE5F12EB4}" dt="2022-05-09T11:39:28.732" v="455" actId="1076"/>
        <pc:sldMkLst>
          <pc:docMk/>
          <pc:sldMk cId="3356182854" sldId="281"/>
        </pc:sldMkLst>
        <pc:spChg chg="mod">
          <ac:chgData name="Caroline Suys" userId="S::caroline.suys@cvovolt.be::92cf9def-a5fa-4e4c-83f0-66c85ba7c94a" providerId="AD" clId="Web-{34C857F9-2AF9-FFBE-AEA0-F62EE5F12EB4}" dt="2022-05-09T11:13:03.675" v="105" actId="14100"/>
          <ac:spMkLst>
            <pc:docMk/>
            <pc:sldMk cId="3356182854" sldId="281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34C857F9-2AF9-FFBE-AEA0-F62EE5F12EB4}" dt="2022-05-09T11:39:08.028" v="452" actId="20577"/>
          <ac:spMkLst>
            <pc:docMk/>
            <pc:sldMk cId="3356182854" sldId="281"/>
            <ac:spMk id="3" creationId="{3A0BA594-295E-BE5C-A1DD-CA8A5CAB6135}"/>
          </ac:spMkLst>
        </pc:spChg>
        <pc:spChg chg="add mod">
          <ac:chgData name="Caroline Suys" userId="S::caroline.suys@cvovolt.be::92cf9def-a5fa-4e4c-83f0-66c85ba7c94a" providerId="AD" clId="Web-{34C857F9-2AF9-FFBE-AEA0-F62EE5F12EB4}" dt="2022-05-09T11:39:25.950" v="454" actId="1076"/>
          <ac:spMkLst>
            <pc:docMk/>
            <pc:sldMk cId="3356182854" sldId="281"/>
            <ac:spMk id="7" creationId="{C7805A1E-41AC-CEC9-15B4-A91B901B3ED7}"/>
          </ac:spMkLst>
        </pc:spChg>
        <pc:picChg chg="add mod">
          <ac:chgData name="Caroline Suys" userId="S::caroline.suys@cvovolt.be::92cf9def-a5fa-4e4c-83f0-66c85ba7c94a" providerId="AD" clId="Web-{34C857F9-2AF9-FFBE-AEA0-F62EE5F12EB4}" dt="2022-05-09T11:39:28.732" v="455" actId="1076"/>
          <ac:picMkLst>
            <pc:docMk/>
            <pc:sldMk cId="3356182854" sldId="281"/>
            <ac:picMk id="5" creationId="{D5AABA59-2C4F-46BF-0F7D-EC1570809364}"/>
          </ac:picMkLst>
        </pc:picChg>
      </pc:sldChg>
      <pc:sldChg chg="modSp">
        <pc:chgData name="Caroline Suys" userId="S::caroline.suys@cvovolt.be::92cf9def-a5fa-4e4c-83f0-66c85ba7c94a" providerId="AD" clId="Web-{34C857F9-2AF9-FFBE-AEA0-F62EE5F12EB4}" dt="2022-05-09T11:12:40.393" v="100" actId="1076"/>
        <pc:sldMkLst>
          <pc:docMk/>
          <pc:sldMk cId="154375023" sldId="282"/>
        </pc:sldMkLst>
        <pc:spChg chg="mod">
          <ac:chgData name="Caroline Suys" userId="S::caroline.suys@cvovolt.be::92cf9def-a5fa-4e4c-83f0-66c85ba7c94a" providerId="AD" clId="Web-{34C857F9-2AF9-FFBE-AEA0-F62EE5F12EB4}" dt="2022-05-09T11:12:30.705" v="98" actId="20577"/>
          <ac:spMkLst>
            <pc:docMk/>
            <pc:sldMk cId="154375023" sldId="282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34C857F9-2AF9-FFBE-AEA0-F62EE5F12EB4}" dt="2022-05-09T11:12:37.017" v="99" actId="14100"/>
          <ac:spMkLst>
            <pc:docMk/>
            <pc:sldMk cId="154375023" sldId="282"/>
            <ac:spMk id="3" creationId="{3A0BA594-295E-BE5C-A1DD-CA8A5CAB6135}"/>
          </ac:spMkLst>
        </pc:spChg>
        <pc:picChg chg="mod">
          <ac:chgData name="Caroline Suys" userId="S::caroline.suys@cvovolt.be::92cf9def-a5fa-4e4c-83f0-66c85ba7c94a" providerId="AD" clId="Web-{34C857F9-2AF9-FFBE-AEA0-F62EE5F12EB4}" dt="2022-05-09T11:12:40.393" v="100" actId="1076"/>
          <ac:picMkLst>
            <pc:docMk/>
            <pc:sldMk cId="154375023" sldId="282"/>
            <ac:picMk id="4" creationId="{F4A73A50-E57F-59F6-B8E1-72D4FF52D5E9}"/>
          </ac:picMkLst>
        </pc:picChg>
      </pc:sldChg>
      <pc:sldChg chg="modSp add replId">
        <pc:chgData name="Caroline Suys" userId="S::caroline.suys@cvovolt.be::92cf9def-a5fa-4e4c-83f0-66c85ba7c94a" providerId="AD" clId="Web-{34C857F9-2AF9-FFBE-AEA0-F62EE5F12EB4}" dt="2022-05-09T11:19:48.666" v="172"/>
        <pc:sldMkLst>
          <pc:docMk/>
          <pc:sldMk cId="2561016903" sldId="283"/>
        </pc:sldMkLst>
        <pc:graphicFrameChg chg="modGraphic">
          <ac:chgData name="Caroline Suys" userId="S::caroline.suys@cvovolt.be::92cf9def-a5fa-4e4c-83f0-66c85ba7c94a" providerId="AD" clId="Web-{34C857F9-2AF9-FFBE-AEA0-F62EE5F12EB4}" dt="2022-05-09T11:19:48.666" v="172"/>
          <ac:graphicFrameMkLst>
            <pc:docMk/>
            <pc:sldMk cId="2561016903" sldId="283"/>
            <ac:graphicFrameMk id="6" creationId="{68835FAD-A2FE-DF17-D340-C58D4E2F96B7}"/>
          </ac:graphicFrameMkLst>
        </pc:graphicFrameChg>
      </pc:sldChg>
      <pc:sldChg chg="modSp del">
        <pc:chgData name="Caroline Suys" userId="S::caroline.suys@cvovolt.be::92cf9def-a5fa-4e4c-83f0-66c85ba7c94a" providerId="AD" clId="Web-{34C857F9-2AF9-FFBE-AEA0-F62EE5F12EB4}" dt="2022-05-09T11:16:46.312" v="160"/>
        <pc:sldMkLst>
          <pc:docMk/>
          <pc:sldMk cId="4053811011" sldId="283"/>
        </pc:sldMkLst>
        <pc:spChg chg="mod">
          <ac:chgData name="Caroline Suys" userId="S::caroline.suys@cvovolt.be::92cf9def-a5fa-4e4c-83f0-66c85ba7c94a" providerId="AD" clId="Web-{34C857F9-2AF9-FFBE-AEA0-F62EE5F12EB4}" dt="2022-05-09T11:16:05.966" v="153" actId="20577"/>
          <ac:spMkLst>
            <pc:docMk/>
            <pc:sldMk cId="4053811011" sldId="283"/>
            <ac:spMk id="3" creationId="{35264552-84B9-838B-2781-149A1BE211D4}"/>
          </ac:spMkLst>
        </pc:spChg>
      </pc:sldChg>
      <pc:sldChg chg="modSp add ord replId">
        <pc:chgData name="Caroline Suys" userId="S::caroline.suys@cvovolt.be::92cf9def-a5fa-4e4c-83f0-66c85ba7c94a" providerId="AD" clId="Web-{34C857F9-2AF9-FFBE-AEA0-F62EE5F12EB4}" dt="2022-05-09T11:40:08.343" v="460" actId="20577"/>
        <pc:sldMkLst>
          <pc:docMk/>
          <pc:sldMk cId="1428128259" sldId="284"/>
        </pc:sldMkLst>
        <pc:spChg chg="mod">
          <ac:chgData name="Caroline Suys" userId="S::caroline.suys@cvovolt.be::92cf9def-a5fa-4e4c-83f0-66c85ba7c94a" providerId="AD" clId="Web-{34C857F9-2AF9-FFBE-AEA0-F62EE5F12EB4}" dt="2022-05-09T11:40:08.343" v="460" actId="20577"/>
          <ac:spMkLst>
            <pc:docMk/>
            <pc:sldMk cId="1428128259" sldId="284"/>
            <ac:spMk id="3" creationId="{DE41E441-E4CA-89FC-3115-26781C420C65}"/>
          </ac:spMkLst>
        </pc:spChg>
      </pc:sldChg>
      <pc:sldChg chg="modSp add del replId">
        <pc:chgData name="Caroline Suys" userId="S::caroline.suys@cvovolt.be::92cf9def-a5fa-4e4c-83f0-66c85ba7c94a" providerId="AD" clId="Web-{34C857F9-2AF9-FFBE-AEA0-F62EE5F12EB4}" dt="2022-05-09T11:35:01.358" v="380"/>
        <pc:sldMkLst>
          <pc:docMk/>
          <pc:sldMk cId="1909945028" sldId="285"/>
        </pc:sldMkLst>
        <pc:spChg chg="mod">
          <ac:chgData name="Caroline Suys" userId="S::caroline.suys@cvovolt.be::92cf9def-a5fa-4e4c-83f0-66c85ba7c94a" providerId="AD" clId="Web-{34C857F9-2AF9-FFBE-AEA0-F62EE5F12EB4}" dt="2022-05-09T11:33:43.306" v="366" actId="20577"/>
          <ac:spMkLst>
            <pc:docMk/>
            <pc:sldMk cId="1909945028" sldId="285"/>
            <ac:spMk id="3" creationId="{DE41E441-E4CA-89FC-3115-26781C420C65}"/>
          </ac:spMkLst>
        </pc:spChg>
      </pc:sldChg>
    </pc:docChg>
  </pc:docChgLst>
  <pc:docChgLst>
    <pc:chgData name="Gastgebruiker" userId="S::urn:spo:anon#602eff05172ccefd46360fd919d27715764a6b24d52afc463b7208be190009d4::" providerId="AD" clId="Web-{64DADB62-0408-7B4C-C360-884C03CDDB9F}"/>
    <pc:docChg chg="addSld modSld">
      <pc:chgData name="Gastgebruiker" userId="S::urn:spo:anon#602eff05172ccefd46360fd919d27715764a6b24d52afc463b7208be190009d4::" providerId="AD" clId="Web-{64DADB62-0408-7B4C-C360-884C03CDDB9F}" dt="2022-05-05T07:46:59.502" v="308" actId="20577"/>
      <pc:docMkLst>
        <pc:docMk/>
      </pc:docMkLst>
      <pc:sldChg chg="modSp">
        <pc:chgData name="Gastgebruiker" userId="S::urn:spo:anon#602eff05172ccefd46360fd919d27715764a6b24d52afc463b7208be190009d4::" providerId="AD" clId="Web-{64DADB62-0408-7B4C-C360-884C03CDDB9F}" dt="2022-05-05T07:36:31.874" v="27" actId="20577"/>
        <pc:sldMkLst>
          <pc:docMk/>
          <pc:sldMk cId="3459839732" sldId="263"/>
        </pc:sldMkLst>
        <pc:spChg chg="mod">
          <ac:chgData name="Gastgebruiker" userId="S::urn:spo:anon#602eff05172ccefd46360fd919d27715764a6b24d52afc463b7208be190009d4::" providerId="AD" clId="Web-{64DADB62-0408-7B4C-C360-884C03CDDB9F}" dt="2022-05-05T07:35:02.887" v="14" actId="20577"/>
          <ac:spMkLst>
            <pc:docMk/>
            <pc:sldMk cId="3459839732" sldId="263"/>
            <ac:spMk id="2" creationId="{EEFFA792-A9B7-B04E-2ABE-A2F96AC266BB}"/>
          </ac:spMkLst>
        </pc:spChg>
        <pc:spChg chg="mod">
          <ac:chgData name="Gastgebruiker" userId="S::urn:spo:anon#602eff05172ccefd46360fd919d27715764a6b24d52afc463b7208be190009d4::" providerId="AD" clId="Web-{64DADB62-0408-7B4C-C360-884C03CDDB9F}" dt="2022-05-05T07:36:31.874" v="27" actId="20577"/>
          <ac:spMkLst>
            <pc:docMk/>
            <pc:sldMk cId="3459839732" sldId="263"/>
            <ac:spMk id="3" creationId="{7A526870-F871-95CA-E615-E6E9CF4937B9}"/>
          </ac:spMkLst>
        </pc:spChg>
      </pc:sldChg>
      <pc:sldChg chg="addSp delSp modSp">
        <pc:chgData name="Gastgebruiker" userId="S::urn:spo:anon#602eff05172ccefd46360fd919d27715764a6b24d52afc463b7208be190009d4::" providerId="AD" clId="Web-{64DADB62-0408-7B4C-C360-884C03CDDB9F}" dt="2022-05-05T07:43:33.527" v="237"/>
        <pc:sldMkLst>
          <pc:docMk/>
          <pc:sldMk cId="3531849657" sldId="264"/>
        </pc:sldMkLst>
        <pc:spChg chg="mod">
          <ac:chgData name="Gastgebruiker" userId="S::urn:spo:anon#602eff05172ccefd46360fd919d27715764a6b24d52afc463b7208be190009d4::" providerId="AD" clId="Web-{64DADB62-0408-7B4C-C360-884C03CDDB9F}" dt="2022-05-05T07:41:28.445" v="150" actId="20577"/>
          <ac:spMkLst>
            <pc:docMk/>
            <pc:sldMk cId="3531849657" sldId="264"/>
            <ac:spMk id="3" creationId="{8012AFF6-EC81-3541-AEF6-45B39415D99E}"/>
          </ac:spMkLst>
        </pc:spChg>
        <pc:spChg chg="add del mod">
          <ac:chgData name="Gastgebruiker" userId="S::urn:spo:anon#602eff05172ccefd46360fd919d27715764a6b24d52afc463b7208be190009d4::" providerId="AD" clId="Web-{64DADB62-0408-7B4C-C360-884C03CDDB9F}" dt="2022-05-05T07:38:12.158" v="68"/>
          <ac:spMkLst>
            <pc:docMk/>
            <pc:sldMk cId="3531849657" sldId="264"/>
            <ac:spMk id="4" creationId="{B37352CD-399C-B076-8A23-F1811627CE39}"/>
          </ac:spMkLst>
        </pc:spChg>
        <pc:spChg chg="add del mod">
          <ac:chgData name="Gastgebruiker" userId="S::urn:spo:anon#602eff05172ccefd46360fd919d27715764a6b24d52afc463b7208be190009d4::" providerId="AD" clId="Web-{64DADB62-0408-7B4C-C360-884C03CDDB9F}" dt="2022-05-05T07:43:33.527" v="237"/>
          <ac:spMkLst>
            <pc:docMk/>
            <pc:sldMk cId="3531849657" sldId="264"/>
            <ac:spMk id="8" creationId="{6563ABA1-999B-D8D4-6A40-9E1BC90F3D10}"/>
          </ac:spMkLst>
        </pc:spChg>
        <pc:graphicFrameChg chg="mod">
          <ac:chgData name="Gastgebruiker" userId="S::urn:spo:anon#602eff05172ccefd46360fd919d27715764a6b24d52afc463b7208be190009d4::" providerId="AD" clId="Web-{64DADB62-0408-7B4C-C360-884C03CDDB9F}" dt="2022-05-05T07:39:15.832" v="102" actId="1076"/>
          <ac:graphicFrameMkLst>
            <pc:docMk/>
            <pc:sldMk cId="3531849657" sldId="264"/>
            <ac:graphicFrameMk id="6" creationId="{68835FAD-A2FE-DF17-D340-C58D4E2F96B7}"/>
          </ac:graphicFrameMkLst>
        </pc:graphicFrameChg>
      </pc:sldChg>
      <pc:sldChg chg="modSp">
        <pc:chgData name="Gastgebruiker" userId="S::urn:spo:anon#602eff05172ccefd46360fd919d27715764a6b24d52afc463b7208be190009d4::" providerId="AD" clId="Web-{64DADB62-0408-7B4C-C360-884C03CDDB9F}" dt="2022-05-05T07:46:45.923" v="300" actId="20577"/>
        <pc:sldMkLst>
          <pc:docMk/>
          <pc:sldMk cId="1209096857" sldId="265"/>
        </pc:sldMkLst>
        <pc:spChg chg="mod">
          <ac:chgData name="Gastgebruiker" userId="S::urn:spo:anon#602eff05172ccefd46360fd919d27715764a6b24d52afc463b7208be190009d4::" providerId="AD" clId="Web-{64DADB62-0408-7B4C-C360-884C03CDDB9F}" dt="2022-05-05T07:46:45.923" v="300" actId="20577"/>
          <ac:spMkLst>
            <pc:docMk/>
            <pc:sldMk cId="1209096857" sldId="265"/>
            <ac:spMk id="3" creationId="{54AE7E5C-4434-78B9-49E8-8C437DA6793A}"/>
          </ac:spMkLst>
        </pc:spChg>
      </pc:sldChg>
      <pc:sldChg chg="modSp">
        <pc:chgData name="Gastgebruiker" userId="S::urn:spo:anon#602eff05172ccefd46360fd919d27715764a6b24d52afc463b7208be190009d4::" providerId="AD" clId="Web-{64DADB62-0408-7B4C-C360-884C03CDDB9F}" dt="2022-05-05T07:46:59.502" v="308" actId="20577"/>
        <pc:sldMkLst>
          <pc:docMk/>
          <pc:sldMk cId="1440125027" sldId="266"/>
        </pc:sldMkLst>
        <pc:spChg chg="mod">
          <ac:chgData name="Gastgebruiker" userId="S::urn:spo:anon#602eff05172ccefd46360fd919d27715764a6b24d52afc463b7208be190009d4::" providerId="AD" clId="Web-{64DADB62-0408-7B4C-C360-884C03CDDB9F}" dt="2022-05-05T07:46:59.502" v="308" actId="20577"/>
          <ac:spMkLst>
            <pc:docMk/>
            <pc:sldMk cId="1440125027" sldId="266"/>
            <ac:spMk id="3" creationId="{35264552-84B9-838B-2781-149A1BE211D4}"/>
          </ac:spMkLst>
        </pc:spChg>
      </pc:sldChg>
      <pc:sldChg chg="modSp">
        <pc:chgData name="Gastgebruiker" userId="S::urn:spo:anon#602eff05172ccefd46360fd919d27715764a6b24d52afc463b7208be190009d4::" providerId="AD" clId="Web-{64DADB62-0408-7B4C-C360-884C03CDDB9F}" dt="2022-05-05T07:33:52.432" v="3" actId="20577"/>
        <pc:sldMkLst>
          <pc:docMk/>
          <pc:sldMk cId="1411109222" sldId="275"/>
        </pc:sldMkLst>
        <pc:spChg chg="mod">
          <ac:chgData name="Gastgebruiker" userId="S::urn:spo:anon#602eff05172ccefd46360fd919d27715764a6b24d52afc463b7208be190009d4::" providerId="AD" clId="Web-{64DADB62-0408-7B4C-C360-884C03CDDB9F}" dt="2022-05-05T07:33:52.432" v="3" actId="20577"/>
          <ac:spMkLst>
            <pc:docMk/>
            <pc:sldMk cId="1411109222" sldId="275"/>
            <ac:spMk id="3" creationId="{21D0390C-EADE-083C-99C7-43DE95D4FFE9}"/>
          </ac:spMkLst>
        </pc:spChg>
      </pc:sldChg>
      <pc:sldChg chg="delSp modSp add replId">
        <pc:chgData name="Gastgebruiker" userId="S::urn:spo:anon#602eff05172ccefd46360fd919d27715764a6b24d52afc463b7208be190009d4::" providerId="AD" clId="Web-{64DADB62-0408-7B4C-C360-884C03CDDB9F}" dt="2022-05-05T07:43:25.308" v="233" actId="20577"/>
        <pc:sldMkLst>
          <pc:docMk/>
          <pc:sldMk cId="348198232" sldId="277"/>
        </pc:sldMkLst>
        <pc:spChg chg="mod">
          <ac:chgData name="Gastgebruiker" userId="S::urn:spo:anon#602eff05172ccefd46360fd919d27715764a6b24d52afc463b7208be190009d4::" providerId="AD" clId="Web-{64DADB62-0408-7B4C-C360-884C03CDDB9F}" dt="2022-05-05T07:43:25.308" v="233" actId="20577"/>
          <ac:spMkLst>
            <pc:docMk/>
            <pc:sldMk cId="348198232" sldId="277"/>
            <ac:spMk id="3" creationId="{8012AFF6-EC81-3541-AEF6-45B39415D99E}"/>
          </ac:spMkLst>
        </pc:spChg>
        <pc:graphicFrameChg chg="del mod modGraphic">
          <ac:chgData name="Gastgebruiker" userId="S::urn:spo:anon#602eff05172ccefd46360fd919d27715764a6b24d52afc463b7208be190009d4::" providerId="AD" clId="Web-{64DADB62-0408-7B4C-C360-884C03CDDB9F}" dt="2022-05-05T07:37:37.954" v="64"/>
          <ac:graphicFrameMkLst>
            <pc:docMk/>
            <pc:sldMk cId="348198232" sldId="277"/>
            <ac:graphicFrameMk id="6" creationId="{68835FAD-A2FE-DF17-D340-C58D4E2F96B7}"/>
          </ac:graphicFrameMkLst>
        </pc:graphicFrameChg>
      </pc:sldChg>
    </pc:docChg>
  </pc:docChgLst>
  <pc:docChgLst>
    <pc:chgData name="Gastgebruiker" userId="S::urn:spo:anon#602eff05172ccefd46360fd919d27715764a6b24d52afc463b7208be190009d4::" providerId="AD" clId="Web-{6DB22A63-EEC6-5AC3-FFD0-A3A43D2D34A4}"/>
    <pc:docChg chg="modSld">
      <pc:chgData name="Gastgebruiker" userId="S::urn:spo:anon#602eff05172ccefd46360fd919d27715764a6b24d52afc463b7208be190009d4::" providerId="AD" clId="Web-{6DB22A63-EEC6-5AC3-FFD0-A3A43D2D34A4}" dt="2022-05-12T07:29:32.100" v="637" actId="20577"/>
      <pc:docMkLst>
        <pc:docMk/>
      </pc:docMkLst>
      <pc:sldChg chg="addCm">
        <pc:chgData name="Gastgebruiker" userId="S::urn:spo:anon#602eff05172ccefd46360fd919d27715764a6b24d52afc463b7208be190009d4::" providerId="AD" clId="Web-{6DB22A63-EEC6-5AC3-FFD0-A3A43D2D34A4}" dt="2022-05-12T07:14:41.566" v="546"/>
        <pc:sldMkLst>
          <pc:docMk/>
          <pc:sldMk cId="1440125027" sldId="266"/>
        </pc:sldMkLst>
      </pc:sldChg>
      <pc:sldChg chg="modSp">
        <pc:chgData name="Gastgebruiker" userId="S::urn:spo:anon#602eff05172ccefd46360fd919d27715764a6b24d52afc463b7208be190009d4::" providerId="AD" clId="Web-{6DB22A63-EEC6-5AC3-FFD0-A3A43D2D34A4}" dt="2022-05-12T07:16:05.239" v="550" actId="20577"/>
        <pc:sldMkLst>
          <pc:docMk/>
          <pc:sldMk cId="4204441017" sldId="270"/>
        </pc:sldMkLst>
        <pc:spChg chg="mod">
          <ac:chgData name="Gastgebruiker" userId="S::urn:spo:anon#602eff05172ccefd46360fd919d27715764a6b24d52afc463b7208be190009d4::" providerId="AD" clId="Web-{6DB22A63-EEC6-5AC3-FFD0-A3A43D2D34A4}" dt="2022-05-12T07:16:05.239" v="550" actId="20577"/>
          <ac:spMkLst>
            <pc:docMk/>
            <pc:sldMk cId="4204441017" sldId="270"/>
            <ac:spMk id="3" creationId="{522BF026-58CA-3733-4E60-844183EFF1BC}"/>
          </ac:spMkLst>
        </pc:spChg>
      </pc:sldChg>
      <pc:sldChg chg="modSp">
        <pc:chgData name="Gastgebruiker" userId="S::urn:spo:anon#602eff05172ccefd46360fd919d27715764a6b24d52afc463b7208be190009d4::" providerId="AD" clId="Web-{6DB22A63-EEC6-5AC3-FFD0-A3A43D2D34A4}" dt="2022-05-12T07:29:32.100" v="637" actId="20577"/>
        <pc:sldMkLst>
          <pc:docMk/>
          <pc:sldMk cId="96652735" sldId="293"/>
        </pc:sldMkLst>
        <pc:spChg chg="mod">
          <ac:chgData name="Gastgebruiker" userId="S::urn:spo:anon#602eff05172ccefd46360fd919d27715764a6b24d52afc463b7208be190009d4::" providerId="AD" clId="Web-{6DB22A63-EEC6-5AC3-FFD0-A3A43D2D34A4}" dt="2022-05-12T07:29:32.100" v="637" actId="20577"/>
          <ac:spMkLst>
            <pc:docMk/>
            <pc:sldMk cId="96652735" sldId="293"/>
            <ac:spMk id="6" creationId="{07B7F8EB-784B-AB53-7E72-2C6E434E2DDA}"/>
          </ac:spMkLst>
        </pc:spChg>
      </pc:sldChg>
    </pc:docChg>
  </pc:docChgLst>
  <pc:docChgLst>
    <pc:chgData name="Caroline Suys" userId="S::caroline.suys@cvovolt.be::92cf9def-a5fa-4e4c-83f0-66c85ba7c94a" providerId="AD" clId="Web-{0656F0B3-B114-D18D-482D-EEEDC7676996}"/>
    <pc:docChg chg="modSld">
      <pc:chgData name="Caroline Suys" userId="S::caroline.suys@cvovolt.be::92cf9def-a5fa-4e4c-83f0-66c85ba7c94a" providerId="AD" clId="Web-{0656F0B3-B114-D18D-482D-EEEDC7676996}" dt="2022-05-13T07:11:07.886" v="86"/>
      <pc:docMkLst>
        <pc:docMk/>
      </pc:docMkLst>
      <pc:sldChg chg="modSp">
        <pc:chgData name="Caroline Suys" userId="S::caroline.suys@cvovolt.be::92cf9def-a5fa-4e4c-83f0-66c85ba7c94a" providerId="AD" clId="Web-{0656F0B3-B114-D18D-482D-EEEDC7676996}" dt="2022-05-13T07:08:54.081" v="69"/>
        <pc:sldMkLst>
          <pc:docMk/>
          <pc:sldMk cId="2766572341" sldId="264"/>
        </pc:sldMkLst>
        <pc:graphicFrameChg chg="mod modGraphic">
          <ac:chgData name="Caroline Suys" userId="S::caroline.suys@cvovolt.be::92cf9def-a5fa-4e4c-83f0-66c85ba7c94a" providerId="AD" clId="Web-{0656F0B3-B114-D18D-482D-EEEDC7676996}" dt="2022-05-13T07:08:54.081" v="69"/>
          <ac:graphicFrameMkLst>
            <pc:docMk/>
            <pc:sldMk cId="2766572341" sldId="264"/>
            <ac:graphicFrameMk id="6" creationId="{68835FAD-A2FE-DF17-D340-C58D4E2F96B7}"/>
          </ac:graphicFrameMkLst>
        </pc:graphicFrameChg>
      </pc:sldChg>
      <pc:sldChg chg="modSp">
        <pc:chgData name="Caroline Suys" userId="S::caroline.suys@cvovolt.be::92cf9def-a5fa-4e4c-83f0-66c85ba7c94a" providerId="AD" clId="Web-{0656F0B3-B114-D18D-482D-EEEDC7676996}" dt="2022-05-13T07:04:57.365" v="12" actId="20577"/>
        <pc:sldMkLst>
          <pc:docMk/>
          <pc:sldMk cId="3356182854" sldId="281"/>
        </pc:sldMkLst>
        <pc:spChg chg="mod">
          <ac:chgData name="Caroline Suys" userId="S::caroline.suys@cvovolt.be::92cf9def-a5fa-4e4c-83f0-66c85ba7c94a" providerId="AD" clId="Web-{0656F0B3-B114-D18D-482D-EEEDC7676996}" dt="2022-05-13T07:04:29.536" v="3" actId="20577"/>
          <ac:spMkLst>
            <pc:docMk/>
            <pc:sldMk cId="3356182854" sldId="281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0656F0B3-B114-D18D-482D-EEEDC7676996}" dt="2022-05-13T07:04:43.052" v="5" actId="1076"/>
          <ac:spMkLst>
            <pc:docMk/>
            <pc:sldMk cId="3356182854" sldId="281"/>
            <ac:spMk id="9" creationId="{EF1D8958-3F41-52DB-7145-F68164EF9F82}"/>
          </ac:spMkLst>
        </pc:spChg>
        <pc:spChg chg="mod">
          <ac:chgData name="Caroline Suys" userId="S::caroline.suys@cvovolt.be::92cf9def-a5fa-4e4c-83f0-66c85ba7c94a" providerId="AD" clId="Web-{0656F0B3-B114-D18D-482D-EEEDC7676996}" dt="2022-05-13T07:04:57.365" v="12" actId="20577"/>
          <ac:spMkLst>
            <pc:docMk/>
            <pc:sldMk cId="3356182854" sldId="281"/>
            <ac:spMk id="11" creationId="{592DA9EC-11AA-CF7C-8A66-969C1531D6FB}"/>
          </ac:spMkLst>
        </pc:spChg>
      </pc:sldChg>
      <pc:sldChg chg="modSp">
        <pc:chgData name="Caroline Suys" userId="S::caroline.suys@cvovolt.be::92cf9def-a5fa-4e4c-83f0-66c85ba7c94a" providerId="AD" clId="Web-{0656F0B3-B114-D18D-482D-EEEDC7676996}" dt="2022-05-13T07:09:05.566" v="77"/>
        <pc:sldMkLst>
          <pc:docMk/>
          <pc:sldMk cId="1432415611" sldId="283"/>
        </pc:sldMkLst>
        <pc:graphicFrameChg chg="mod modGraphic">
          <ac:chgData name="Caroline Suys" userId="S::caroline.suys@cvovolt.be::92cf9def-a5fa-4e4c-83f0-66c85ba7c94a" providerId="AD" clId="Web-{0656F0B3-B114-D18D-482D-EEEDC7676996}" dt="2022-05-13T07:09:05.566" v="77"/>
          <ac:graphicFrameMkLst>
            <pc:docMk/>
            <pc:sldMk cId="1432415611" sldId="283"/>
            <ac:graphicFrameMk id="6" creationId="{68835FAD-A2FE-DF17-D340-C58D4E2F96B7}"/>
          </ac:graphicFrameMkLst>
        </pc:graphicFrameChg>
      </pc:sldChg>
      <pc:sldChg chg="modSp">
        <pc:chgData name="Caroline Suys" userId="S::caroline.suys@cvovolt.be::92cf9def-a5fa-4e4c-83f0-66c85ba7c94a" providerId="AD" clId="Web-{0656F0B3-B114-D18D-482D-EEEDC7676996}" dt="2022-05-13T07:05:23.570" v="13" actId="1076"/>
        <pc:sldMkLst>
          <pc:docMk/>
          <pc:sldMk cId="3379113164" sldId="299"/>
        </pc:sldMkLst>
        <pc:picChg chg="mod">
          <ac:chgData name="Caroline Suys" userId="S::caroline.suys@cvovolt.be::92cf9def-a5fa-4e4c-83f0-66c85ba7c94a" providerId="AD" clId="Web-{0656F0B3-B114-D18D-482D-EEEDC7676996}" dt="2022-05-13T07:05:23.570" v="13" actId="1076"/>
          <ac:picMkLst>
            <pc:docMk/>
            <pc:sldMk cId="3379113164" sldId="299"/>
            <ac:picMk id="4" creationId="{9DD626DA-E576-7BFC-D766-9215D6ABFC45}"/>
          </ac:picMkLst>
        </pc:picChg>
      </pc:sldChg>
      <pc:sldChg chg="modSp">
        <pc:chgData name="Caroline Suys" userId="S::caroline.suys@cvovolt.be::92cf9def-a5fa-4e4c-83f0-66c85ba7c94a" providerId="AD" clId="Web-{0656F0B3-B114-D18D-482D-EEEDC7676996}" dt="2022-05-13T07:11:07.886" v="86"/>
        <pc:sldMkLst>
          <pc:docMk/>
          <pc:sldMk cId="69331113" sldId="300"/>
        </pc:sldMkLst>
        <pc:graphicFrameChg chg="mod modGraphic">
          <ac:chgData name="Caroline Suys" userId="S::caroline.suys@cvovolt.be::92cf9def-a5fa-4e4c-83f0-66c85ba7c94a" providerId="AD" clId="Web-{0656F0B3-B114-D18D-482D-EEEDC7676996}" dt="2022-05-13T07:11:07.886" v="86"/>
          <ac:graphicFrameMkLst>
            <pc:docMk/>
            <pc:sldMk cId="69331113" sldId="300"/>
            <ac:graphicFrameMk id="6" creationId="{68835FAD-A2FE-DF17-D340-C58D4E2F96B7}"/>
          </ac:graphicFrameMkLst>
        </pc:graphicFrameChg>
      </pc:sldChg>
    </pc:docChg>
  </pc:docChgLst>
  <pc:docChgLst>
    <pc:chgData name="Caroline Suys" userId="S::caroline.suys@cvovolt.be::92cf9def-a5fa-4e4c-83f0-66c85ba7c94a" providerId="AD" clId="Web-{F2B630B7-6411-9B12-1E5F-95A5C4A088D8}"/>
    <pc:docChg chg="addSld delSld modSld">
      <pc:chgData name="Caroline Suys" userId="S::caroline.suys@cvovolt.be::92cf9def-a5fa-4e4c-83f0-66c85ba7c94a" providerId="AD" clId="Web-{F2B630B7-6411-9B12-1E5F-95A5C4A088D8}" dt="2022-05-10T14:01:21.570" v="1047" actId="14100"/>
      <pc:docMkLst>
        <pc:docMk/>
      </pc:docMkLst>
      <pc:sldChg chg="modSp">
        <pc:chgData name="Caroline Suys" userId="S::caroline.suys@cvovolt.be::92cf9def-a5fa-4e4c-83f0-66c85ba7c94a" providerId="AD" clId="Web-{F2B630B7-6411-9B12-1E5F-95A5C4A088D8}" dt="2022-05-10T13:01:54.601" v="481" actId="20577"/>
        <pc:sldMkLst>
          <pc:docMk/>
          <pc:sldMk cId="3459839732" sldId="263"/>
        </pc:sldMkLst>
        <pc:spChg chg="mod">
          <ac:chgData name="Caroline Suys" userId="S::caroline.suys@cvovolt.be::92cf9def-a5fa-4e4c-83f0-66c85ba7c94a" providerId="AD" clId="Web-{F2B630B7-6411-9B12-1E5F-95A5C4A088D8}" dt="2022-05-10T13:01:54.601" v="481" actId="20577"/>
          <ac:spMkLst>
            <pc:docMk/>
            <pc:sldMk cId="3459839732" sldId="263"/>
            <ac:spMk id="3" creationId="{7A526870-F871-95CA-E615-E6E9CF4937B9}"/>
          </ac:spMkLst>
        </pc:spChg>
      </pc:sldChg>
      <pc:sldChg chg="modSp">
        <pc:chgData name="Caroline Suys" userId="S::caroline.suys@cvovolt.be::92cf9def-a5fa-4e4c-83f0-66c85ba7c94a" providerId="AD" clId="Web-{F2B630B7-6411-9B12-1E5F-95A5C4A088D8}" dt="2022-05-10T12:39:00.956" v="10"/>
        <pc:sldMkLst>
          <pc:docMk/>
          <pc:sldMk cId="3531849657" sldId="264"/>
        </pc:sldMkLst>
        <pc:graphicFrameChg chg="mod modGraphic">
          <ac:chgData name="Caroline Suys" userId="S::caroline.suys@cvovolt.be::92cf9def-a5fa-4e4c-83f0-66c85ba7c94a" providerId="AD" clId="Web-{F2B630B7-6411-9B12-1E5F-95A5C4A088D8}" dt="2022-05-10T12:39:00.956" v="10"/>
          <ac:graphicFrameMkLst>
            <pc:docMk/>
            <pc:sldMk cId="3531849657" sldId="264"/>
            <ac:graphicFrameMk id="6" creationId="{68835FAD-A2FE-DF17-D340-C58D4E2F96B7}"/>
          </ac:graphicFrameMkLst>
        </pc:graphicFrameChg>
      </pc:sldChg>
      <pc:sldChg chg="modSp">
        <pc:chgData name="Caroline Suys" userId="S::caroline.suys@cvovolt.be::92cf9def-a5fa-4e4c-83f0-66c85ba7c94a" providerId="AD" clId="Web-{F2B630B7-6411-9B12-1E5F-95A5C4A088D8}" dt="2022-05-10T12:46:39.124" v="206" actId="20577"/>
        <pc:sldMkLst>
          <pc:docMk/>
          <pc:sldMk cId="4159153534" sldId="268"/>
        </pc:sldMkLst>
        <pc:spChg chg="mod">
          <ac:chgData name="Caroline Suys" userId="S::caroline.suys@cvovolt.be::92cf9def-a5fa-4e4c-83f0-66c85ba7c94a" providerId="AD" clId="Web-{F2B630B7-6411-9B12-1E5F-95A5C4A088D8}" dt="2022-05-10T12:46:39.124" v="206" actId="20577"/>
          <ac:spMkLst>
            <pc:docMk/>
            <pc:sldMk cId="4159153534" sldId="268"/>
            <ac:spMk id="2" creationId="{9C48B5B3-B685-0149-E2A5-D540809D2CBB}"/>
          </ac:spMkLst>
        </pc:spChg>
        <pc:spChg chg="mod">
          <ac:chgData name="Caroline Suys" userId="S::caroline.suys@cvovolt.be::92cf9def-a5fa-4e4c-83f0-66c85ba7c94a" providerId="AD" clId="Web-{F2B630B7-6411-9B12-1E5F-95A5C4A088D8}" dt="2022-05-10T12:44:50.840" v="152" actId="20577"/>
          <ac:spMkLst>
            <pc:docMk/>
            <pc:sldMk cId="4159153534" sldId="268"/>
            <ac:spMk id="3" creationId="{8891466A-78E1-1CDF-3C84-5E8305ECBC3E}"/>
          </ac:spMkLst>
        </pc:spChg>
      </pc:sldChg>
      <pc:sldChg chg="modSp">
        <pc:chgData name="Caroline Suys" userId="S::caroline.suys@cvovolt.be::92cf9def-a5fa-4e4c-83f0-66c85ba7c94a" providerId="AD" clId="Web-{F2B630B7-6411-9B12-1E5F-95A5C4A088D8}" dt="2022-05-10T13:45:09.888" v="907" actId="14100"/>
        <pc:sldMkLst>
          <pc:docMk/>
          <pc:sldMk cId="4204441017" sldId="270"/>
        </pc:sldMkLst>
        <pc:spChg chg="mod">
          <ac:chgData name="Caroline Suys" userId="S::caroline.suys@cvovolt.be::92cf9def-a5fa-4e4c-83f0-66c85ba7c94a" providerId="AD" clId="Web-{F2B630B7-6411-9B12-1E5F-95A5C4A088D8}" dt="2022-05-10T13:45:09.888" v="907" actId="14100"/>
          <ac:spMkLst>
            <pc:docMk/>
            <pc:sldMk cId="4204441017" sldId="270"/>
            <ac:spMk id="2" creationId="{4D53BEEF-7825-BCF4-08EB-EED14929D4A5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45:05.450" v="906" actId="14100"/>
          <ac:spMkLst>
            <pc:docMk/>
            <pc:sldMk cId="4204441017" sldId="270"/>
            <ac:spMk id="3" creationId="{522BF026-58CA-3733-4E60-844183EFF1BC}"/>
          </ac:spMkLst>
        </pc:spChg>
        <pc:picChg chg="mod">
          <ac:chgData name="Caroline Suys" userId="S::caroline.suys@cvovolt.be::92cf9def-a5fa-4e4c-83f0-66c85ba7c94a" providerId="AD" clId="Web-{F2B630B7-6411-9B12-1E5F-95A5C4A088D8}" dt="2022-05-10T13:14:17.777" v="575" actId="1076"/>
          <ac:picMkLst>
            <pc:docMk/>
            <pc:sldMk cId="4204441017" sldId="270"/>
            <ac:picMk id="4" creationId="{19DBC676-7B86-209A-403C-6B7FBB43198F}"/>
          </ac:picMkLst>
        </pc:picChg>
      </pc:sldChg>
      <pc:sldChg chg="modSp">
        <pc:chgData name="Caroline Suys" userId="S::caroline.suys@cvovolt.be::92cf9def-a5fa-4e4c-83f0-66c85ba7c94a" providerId="AD" clId="Web-{F2B630B7-6411-9B12-1E5F-95A5C4A088D8}" dt="2022-05-10T13:46:18.765" v="918" actId="14100"/>
        <pc:sldMkLst>
          <pc:docMk/>
          <pc:sldMk cId="4184217663" sldId="271"/>
        </pc:sldMkLst>
        <pc:spChg chg="mod">
          <ac:chgData name="Caroline Suys" userId="S::caroline.suys@cvovolt.be::92cf9def-a5fa-4e4c-83f0-66c85ba7c94a" providerId="AD" clId="Web-{F2B630B7-6411-9B12-1E5F-95A5C4A088D8}" dt="2022-05-10T13:45:59.061" v="917" actId="14100"/>
          <ac:spMkLst>
            <pc:docMk/>
            <pc:sldMk cId="4184217663" sldId="271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46:18.765" v="918" actId="14100"/>
          <ac:spMkLst>
            <pc:docMk/>
            <pc:sldMk cId="4184217663" sldId="271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F2B630B7-6411-9B12-1E5F-95A5C4A088D8}" dt="2022-05-10T13:38:24.815" v="842" actId="20577"/>
        <pc:sldMkLst>
          <pc:docMk/>
          <pc:sldMk cId="3662711848" sldId="272"/>
        </pc:sldMkLst>
        <pc:spChg chg="mod">
          <ac:chgData name="Caroline Suys" userId="S::caroline.suys@cvovolt.be::92cf9def-a5fa-4e4c-83f0-66c85ba7c94a" providerId="AD" clId="Web-{F2B630B7-6411-9B12-1E5F-95A5C4A088D8}" dt="2022-05-10T13:38:24.815" v="842" actId="20577"/>
          <ac:spMkLst>
            <pc:docMk/>
            <pc:sldMk cId="3662711848" sldId="272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37:12.985" v="830" actId="14100"/>
          <ac:spMkLst>
            <pc:docMk/>
            <pc:sldMk cId="3662711848" sldId="272"/>
            <ac:spMk id="3" creationId="{3A0BA594-295E-BE5C-A1DD-CA8A5CAB6135}"/>
          </ac:spMkLst>
        </pc:spChg>
      </pc:sldChg>
      <pc:sldChg chg="addSp modSp">
        <pc:chgData name="Caroline Suys" userId="S::caroline.suys@cvovolt.be::92cf9def-a5fa-4e4c-83f0-66c85ba7c94a" providerId="AD" clId="Web-{F2B630B7-6411-9B12-1E5F-95A5C4A088D8}" dt="2022-05-10T14:01:21.570" v="1047" actId="14100"/>
        <pc:sldMkLst>
          <pc:docMk/>
          <pc:sldMk cId="1437498405" sldId="273"/>
        </pc:sldMkLst>
        <pc:spChg chg="mod">
          <ac:chgData name="Caroline Suys" userId="S::caroline.suys@cvovolt.be::92cf9def-a5fa-4e4c-83f0-66c85ba7c94a" providerId="AD" clId="Web-{F2B630B7-6411-9B12-1E5F-95A5C4A088D8}" dt="2022-05-10T13:56:12.499" v="997" actId="20577"/>
          <ac:spMkLst>
            <pc:docMk/>
            <pc:sldMk cId="1437498405" sldId="273"/>
            <ac:spMk id="2" creationId="{06F46A0D-63E6-66BB-8BA2-29454EAE7EFF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58:05.158" v="1022" actId="14100"/>
          <ac:spMkLst>
            <pc:docMk/>
            <pc:sldMk cId="1437498405" sldId="273"/>
            <ac:spMk id="3" creationId="{20E40017-A406-337F-E904-11D12B9B7F04}"/>
          </ac:spMkLst>
        </pc:spChg>
        <pc:spChg chg="add mod">
          <ac:chgData name="Caroline Suys" userId="S::caroline.suys@cvovolt.be::92cf9def-a5fa-4e4c-83f0-66c85ba7c94a" providerId="AD" clId="Web-{F2B630B7-6411-9B12-1E5F-95A5C4A088D8}" dt="2022-05-10T14:01:12.710" v="1045" actId="14100"/>
          <ac:spMkLst>
            <pc:docMk/>
            <pc:sldMk cId="1437498405" sldId="273"/>
            <ac:spMk id="5" creationId="{B42C1224-B657-987E-FAB9-E9AC0F10AB3D}"/>
          </ac:spMkLst>
        </pc:spChg>
        <pc:spChg chg="add mod">
          <ac:chgData name="Caroline Suys" userId="S::caroline.suys@cvovolt.be::92cf9def-a5fa-4e4c-83f0-66c85ba7c94a" providerId="AD" clId="Web-{F2B630B7-6411-9B12-1E5F-95A5C4A088D8}" dt="2022-05-10T14:01:21.570" v="1047" actId="14100"/>
          <ac:spMkLst>
            <pc:docMk/>
            <pc:sldMk cId="1437498405" sldId="273"/>
            <ac:spMk id="6" creationId="{07B7F8EB-784B-AB53-7E72-2C6E434E2DDA}"/>
          </ac:spMkLst>
        </pc:spChg>
      </pc:sldChg>
      <pc:sldChg chg="modSp">
        <pc:chgData name="Caroline Suys" userId="S::caroline.suys@cvovolt.be::92cf9def-a5fa-4e4c-83f0-66c85ba7c94a" providerId="AD" clId="Web-{F2B630B7-6411-9B12-1E5F-95A5C4A088D8}" dt="2022-05-10T13:48:28.143" v="933" actId="1076"/>
        <pc:sldMkLst>
          <pc:docMk/>
          <pc:sldMk cId="234033256" sldId="274"/>
        </pc:sldMkLst>
        <pc:spChg chg="mod">
          <ac:chgData name="Caroline Suys" userId="S::caroline.suys@cvovolt.be::92cf9def-a5fa-4e4c-83f0-66c85ba7c94a" providerId="AD" clId="Web-{F2B630B7-6411-9B12-1E5F-95A5C4A088D8}" dt="2022-05-10T13:44:08.433" v="898" actId="14100"/>
          <ac:spMkLst>
            <pc:docMk/>
            <pc:sldMk cId="234033256" sldId="274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48:28.143" v="933" actId="1076"/>
          <ac:spMkLst>
            <pc:docMk/>
            <pc:sldMk cId="234033256" sldId="274"/>
            <ac:spMk id="3" creationId="{3A0BA594-295E-BE5C-A1DD-CA8A5CAB6135}"/>
          </ac:spMkLst>
        </pc:spChg>
        <pc:picChg chg="mod">
          <ac:chgData name="Caroline Suys" userId="S::caroline.suys@cvovolt.be::92cf9def-a5fa-4e4c-83f0-66c85ba7c94a" providerId="AD" clId="Web-{F2B630B7-6411-9B12-1E5F-95A5C4A088D8}" dt="2022-05-10T13:44:10.293" v="899" actId="1076"/>
          <ac:picMkLst>
            <pc:docMk/>
            <pc:sldMk cId="234033256" sldId="274"/>
            <ac:picMk id="4" creationId="{AD2E6A8D-C08E-1370-6F33-B5411EDE4DA2}"/>
          </ac:picMkLst>
        </pc:picChg>
      </pc:sldChg>
      <pc:sldChg chg="modSp">
        <pc:chgData name="Caroline Suys" userId="S::caroline.suys@cvovolt.be::92cf9def-a5fa-4e4c-83f0-66c85ba7c94a" providerId="AD" clId="Web-{F2B630B7-6411-9B12-1E5F-95A5C4A088D8}" dt="2022-05-10T12:46:43.499" v="207" actId="20577"/>
        <pc:sldMkLst>
          <pc:docMk/>
          <pc:sldMk cId="285090083" sldId="279"/>
        </pc:sldMkLst>
        <pc:spChg chg="mod">
          <ac:chgData name="Caroline Suys" userId="S::caroline.suys@cvovolt.be::92cf9def-a5fa-4e4c-83f0-66c85ba7c94a" providerId="AD" clId="Web-{F2B630B7-6411-9B12-1E5F-95A5C4A088D8}" dt="2022-05-10T12:46:43.499" v="207" actId="20577"/>
          <ac:spMkLst>
            <pc:docMk/>
            <pc:sldMk cId="285090083" sldId="279"/>
            <ac:spMk id="2" creationId="{9C48B5B3-B685-0149-E2A5-D540809D2CBB}"/>
          </ac:spMkLst>
        </pc:spChg>
      </pc:sldChg>
      <pc:sldChg chg="modSp">
        <pc:chgData name="Caroline Suys" userId="S::caroline.suys@cvovolt.be::92cf9def-a5fa-4e4c-83f0-66c85ba7c94a" providerId="AD" clId="Web-{F2B630B7-6411-9B12-1E5F-95A5C4A088D8}" dt="2022-05-10T12:46:46.405" v="208" actId="20577"/>
        <pc:sldMkLst>
          <pc:docMk/>
          <pc:sldMk cId="1493620055" sldId="280"/>
        </pc:sldMkLst>
        <pc:spChg chg="mod">
          <ac:chgData name="Caroline Suys" userId="S::caroline.suys@cvovolt.be::92cf9def-a5fa-4e4c-83f0-66c85ba7c94a" providerId="AD" clId="Web-{F2B630B7-6411-9B12-1E5F-95A5C4A088D8}" dt="2022-05-10T12:46:46.405" v="208" actId="20577"/>
          <ac:spMkLst>
            <pc:docMk/>
            <pc:sldMk cId="1493620055" sldId="280"/>
            <ac:spMk id="2" creationId="{9C48B5B3-B685-0149-E2A5-D540809D2CBB}"/>
          </ac:spMkLst>
        </pc:spChg>
      </pc:sldChg>
      <pc:sldChg chg="addSp modSp">
        <pc:chgData name="Caroline Suys" userId="S::caroline.suys@cvovolt.be::92cf9def-a5fa-4e4c-83f0-66c85ba7c94a" providerId="AD" clId="Web-{F2B630B7-6411-9B12-1E5F-95A5C4A088D8}" dt="2022-05-10T13:53:18.463" v="935" actId="20577"/>
        <pc:sldMkLst>
          <pc:docMk/>
          <pc:sldMk cId="3356182854" sldId="281"/>
        </pc:sldMkLst>
        <pc:spChg chg="mod">
          <ac:chgData name="Caroline Suys" userId="S::caroline.suys@cvovolt.be::92cf9def-a5fa-4e4c-83f0-66c85ba7c94a" providerId="AD" clId="Web-{F2B630B7-6411-9B12-1E5F-95A5C4A088D8}" dt="2022-05-10T13:48:59.425" v="934" actId="20577"/>
          <ac:spMkLst>
            <pc:docMk/>
            <pc:sldMk cId="3356182854" sldId="281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53:18.463" v="935" actId="20577"/>
          <ac:spMkLst>
            <pc:docMk/>
            <pc:sldMk cId="3356182854" sldId="281"/>
            <ac:spMk id="3" creationId="{3A0BA594-295E-BE5C-A1DD-CA8A5CAB6135}"/>
          </ac:spMkLst>
        </pc:spChg>
        <pc:spChg chg="add mod">
          <ac:chgData name="Caroline Suys" userId="S::caroline.suys@cvovolt.be::92cf9def-a5fa-4e4c-83f0-66c85ba7c94a" providerId="AD" clId="Web-{F2B630B7-6411-9B12-1E5F-95A5C4A088D8}" dt="2022-05-10T13:42:00.711" v="873" actId="1076"/>
          <ac:spMkLst>
            <pc:docMk/>
            <pc:sldMk cId="3356182854" sldId="281"/>
            <ac:spMk id="4" creationId="{2778809A-5B3D-F35A-996C-1C15B6912853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24:57.403" v="675" actId="1076"/>
          <ac:spMkLst>
            <pc:docMk/>
            <pc:sldMk cId="3356182854" sldId="281"/>
            <ac:spMk id="7" creationId="{C7805A1E-41AC-CEC9-15B4-A91B901B3ED7}"/>
          </ac:spMkLst>
        </pc:spChg>
        <pc:picChg chg="mod">
          <ac:chgData name="Caroline Suys" userId="S::caroline.suys@cvovolt.be::92cf9def-a5fa-4e4c-83f0-66c85ba7c94a" providerId="AD" clId="Web-{F2B630B7-6411-9B12-1E5F-95A5C4A088D8}" dt="2022-05-10T13:24:52.840" v="674" actId="1076"/>
          <ac:picMkLst>
            <pc:docMk/>
            <pc:sldMk cId="3356182854" sldId="281"/>
            <ac:picMk id="5" creationId="{D5AABA59-2C4F-46BF-0F7D-EC1570809364}"/>
          </ac:picMkLst>
        </pc:picChg>
      </pc:sldChg>
      <pc:sldChg chg="modSp">
        <pc:chgData name="Caroline Suys" userId="S::caroline.suys@cvovolt.be::92cf9def-a5fa-4e4c-83f0-66c85ba7c94a" providerId="AD" clId="Web-{F2B630B7-6411-9B12-1E5F-95A5C4A088D8}" dt="2022-05-10T13:46:41.672" v="920" actId="20577"/>
        <pc:sldMkLst>
          <pc:docMk/>
          <pc:sldMk cId="154375023" sldId="282"/>
        </pc:sldMkLst>
        <pc:spChg chg="mod">
          <ac:chgData name="Caroline Suys" userId="S::caroline.suys@cvovolt.be::92cf9def-a5fa-4e4c-83f0-66c85ba7c94a" providerId="AD" clId="Web-{F2B630B7-6411-9B12-1E5F-95A5C4A088D8}" dt="2022-05-10T13:43:15.635" v="885" actId="20577"/>
          <ac:spMkLst>
            <pc:docMk/>
            <pc:sldMk cId="154375023" sldId="282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46:41.672" v="920" actId="20577"/>
          <ac:spMkLst>
            <pc:docMk/>
            <pc:sldMk cId="154375023" sldId="282"/>
            <ac:spMk id="3" creationId="{3A0BA594-295E-BE5C-A1DD-CA8A5CAB6135}"/>
          </ac:spMkLst>
        </pc:spChg>
        <pc:picChg chg="mod">
          <ac:chgData name="Caroline Suys" userId="S::caroline.suys@cvovolt.be::92cf9def-a5fa-4e4c-83f0-66c85ba7c94a" providerId="AD" clId="Web-{F2B630B7-6411-9B12-1E5F-95A5C4A088D8}" dt="2022-05-10T13:43:19.057" v="886" actId="1076"/>
          <ac:picMkLst>
            <pc:docMk/>
            <pc:sldMk cId="154375023" sldId="282"/>
            <ac:picMk id="6" creationId="{8116ABA1-0D12-B7CF-494E-BFC2FAB07500}"/>
          </ac:picMkLst>
        </pc:picChg>
      </pc:sldChg>
      <pc:sldChg chg="modSp">
        <pc:chgData name="Caroline Suys" userId="S::caroline.suys@cvovolt.be::92cf9def-a5fa-4e4c-83f0-66c85ba7c94a" providerId="AD" clId="Web-{F2B630B7-6411-9B12-1E5F-95A5C4A088D8}" dt="2022-05-10T12:39:15.940" v="12"/>
        <pc:sldMkLst>
          <pc:docMk/>
          <pc:sldMk cId="2561016903" sldId="283"/>
        </pc:sldMkLst>
        <pc:graphicFrameChg chg="mod modGraphic">
          <ac:chgData name="Caroline Suys" userId="S::caroline.suys@cvovolt.be::92cf9def-a5fa-4e4c-83f0-66c85ba7c94a" providerId="AD" clId="Web-{F2B630B7-6411-9B12-1E5F-95A5C4A088D8}" dt="2022-05-10T12:39:15.940" v="12"/>
          <ac:graphicFrameMkLst>
            <pc:docMk/>
            <pc:sldMk cId="2561016903" sldId="283"/>
            <ac:graphicFrameMk id="6" creationId="{68835FAD-A2FE-DF17-D340-C58D4E2F96B7}"/>
          </ac:graphicFrameMkLst>
        </pc:graphicFrameChg>
      </pc:sldChg>
      <pc:sldChg chg="modSp">
        <pc:chgData name="Caroline Suys" userId="S::caroline.suys@cvovolt.be::92cf9def-a5fa-4e4c-83f0-66c85ba7c94a" providerId="AD" clId="Web-{F2B630B7-6411-9B12-1E5F-95A5C4A088D8}" dt="2022-05-10T13:05:26.216" v="534" actId="14100"/>
        <pc:sldMkLst>
          <pc:docMk/>
          <pc:sldMk cId="1428128259" sldId="284"/>
        </pc:sldMkLst>
        <pc:spChg chg="mod">
          <ac:chgData name="Caroline Suys" userId="S::caroline.suys@cvovolt.be::92cf9def-a5fa-4e4c-83f0-66c85ba7c94a" providerId="AD" clId="Web-{F2B630B7-6411-9B12-1E5F-95A5C4A088D8}" dt="2022-05-10T13:05:26.216" v="534" actId="14100"/>
          <ac:spMkLst>
            <pc:docMk/>
            <pc:sldMk cId="1428128259" sldId="284"/>
            <ac:spMk id="2" creationId="{CCB60920-7E06-72D3-9FD3-DEB547F77847}"/>
          </ac:spMkLst>
        </pc:spChg>
      </pc:sldChg>
      <pc:sldChg chg="modSp">
        <pc:chgData name="Caroline Suys" userId="S::caroline.suys@cvovolt.be::92cf9def-a5fa-4e4c-83f0-66c85ba7c94a" providerId="AD" clId="Web-{F2B630B7-6411-9B12-1E5F-95A5C4A088D8}" dt="2022-05-10T13:45:29.904" v="912" actId="20577"/>
        <pc:sldMkLst>
          <pc:docMk/>
          <pc:sldMk cId="1978195728" sldId="285"/>
        </pc:sldMkLst>
        <pc:spChg chg="mod">
          <ac:chgData name="Caroline Suys" userId="S::caroline.suys@cvovolt.be::92cf9def-a5fa-4e4c-83f0-66c85ba7c94a" providerId="AD" clId="Web-{F2B630B7-6411-9B12-1E5F-95A5C4A088D8}" dt="2022-05-10T13:45:21.513" v="909" actId="1076"/>
          <ac:spMkLst>
            <pc:docMk/>
            <pc:sldMk cId="1978195728" sldId="285"/>
            <ac:spMk id="2" creationId="{4D53BEEF-7825-BCF4-08EB-EED14929D4A5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45:29.904" v="912" actId="20577"/>
          <ac:spMkLst>
            <pc:docMk/>
            <pc:sldMk cId="1978195728" sldId="285"/>
            <ac:spMk id="3" creationId="{522BF026-58CA-3733-4E60-844183EFF1BC}"/>
          </ac:spMkLst>
        </pc:spChg>
      </pc:sldChg>
      <pc:sldChg chg="modSp">
        <pc:chgData name="Caroline Suys" userId="S::caroline.suys@cvovolt.be::92cf9def-a5fa-4e4c-83f0-66c85ba7c94a" providerId="AD" clId="Web-{F2B630B7-6411-9B12-1E5F-95A5C4A088D8}" dt="2022-05-10T13:48:01.096" v="931" actId="1076"/>
        <pc:sldMkLst>
          <pc:docMk/>
          <pc:sldMk cId="2222404726" sldId="286"/>
        </pc:sldMkLst>
        <pc:spChg chg="mod">
          <ac:chgData name="Caroline Suys" userId="S::caroline.suys@cvovolt.be::92cf9def-a5fa-4e4c-83f0-66c85ba7c94a" providerId="AD" clId="Web-{F2B630B7-6411-9B12-1E5F-95A5C4A088D8}" dt="2022-05-10T13:48:01.096" v="931" actId="1076"/>
          <ac:spMkLst>
            <pc:docMk/>
            <pc:sldMk cId="2222404726" sldId="286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46:48.281" v="922" actId="20577"/>
          <ac:spMkLst>
            <pc:docMk/>
            <pc:sldMk cId="2222404726" sldId="286"/>
            <ac:spMk id="3" creationId="{3A0BA594-295E-BE5C-A1DD-CA8A5CAB6135}"/>
          </ac:spMkLst>
        </pc:spChg>
        <pc:picChg chg="mod">
          <ac:chgData name="Caroline Suys" userId="S::caroline.suys@cvovolt.be::92cf9def-a5fa-4e4c-83f0-66c85ba7c94a" providerId="AD" clId="Web-{F2B630B7-6411-9B12-1E5F-95A5C4A088D8}" dt="2022-05-10T13:43:54.792" v="895" actId="1076"/>
          <ac:picMkLst>
            <pc:docMk/>
            <pc:sldMk cId="2222404726" sldId="286"/>
            <ac:picMk id="7" creationId="{5D47FFE5-AAC1-5F14-0E56-AE5BC3D95D57}"/>
          </ac:picMkLst>
        </pc:picChg>
      </pc:sldChg>
      <pc:sldChg chg="modSp del">
        <pc:chgData name="Caroline Suys" userId="S::caroline.suys@cvovolt.be::92cf9def-a5fa-4e4c-83f0-66c85ba7c94a" providerId="AD" clId="Web-{F2B630B7-6411-9B12-1E5F-95A5C4A088D8}" dt="2022-05-10T13:16:32.108" v="595"/>
        <pc:sldMkLst>
          <pc:docMk/>
          <pc:sldMk cId="3040047617" sldId="287"/>
        </pc:sldMkLst>
        <pc:spChg chg="mod">
          <ac:chgData name="Caroline Suys" userId="S::caroline.suys@cvovolt.be::92cf9def-a5fa-4e4c-83f0-66c85ba7c94a" providerId="AD" clId="Web-{F2B630B7-6411-9B12-1E5F-95A5C4A088D8}" dt="2022-05-10T13:15:10.200" v="583" actId="14100"/>
          <ac:spMkLst>
            <pc:docMk/>
            <pc:sldMk cId="3040047617" sldId="287"/>
            <ac:spMk id="2" creationId="{4D53BEEF-7825-BCF4-08EB-EED14929D4A5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15:59.045" v="585" actId="20577"/>
          <ac:spMkLst>
            <pc:docMk/>
            <pc:sldMk cId="3040047617" sldId="287"/>
            <ac:spMk id="3" creationId="{522BF026-58CA-3733-4E60-844183EFF1BC}"/>
          </ac:spMkLst>
        </pc:spChg>
        <pc:picChg chg="mod">
          <ac:chgData name="Caroline Suys" userId="S::caroline.suys@cvovolt.be::92cf9def-a5fa-4e4c-83f0-66c85ba7c94a" providerId="AD" clId="Web-{F2B630B7-6411-9B12-1E5F-95A5C4A088D8}" dt="2022-05-10T13:14:28.762" v="576" actId="1076"/>
          <ac:picMkLst>
            <pc:docMk/>
            <pc:sldMk cId="3040047617" sldId="287"/>
            <ac:picMk id="4" creationId="{19DBC676-7B86-209A-403C-6B7FBB43198F}"/>
          </ac:picMkLst>
        </pc:picChg>
      </pc:sldChg>
      <pc:sldChg chg="modSp">
        <pc:chgData name="Caroline Suys" userId="S::caroline.suys@cvovolt.be::92cf9def-a5fa-4e4c-83f0-66c85ba7c94a" providerId="AD" clId="Web-{F2B630B7-6411-9B12-1E5F-95A5C4A088D8}" dt="2022-05-10T13:47:30.423" v="926" actId="20577"/>
        <pc:sldMkLst>
          <pc:docMk/>
          <pc:sldMk cId="2401100048" sldId="288"/>
        </pc:sldMkLst>
        <pc:spChg chg="mod">
          <ac:chgData name="Caroline Suys" userId="S::caroline.suys@cvovolt.be::92cf9def-a5fa-4e4c-83f0-66c85ba7c94a" providerId="AD" clId="Web-{F2B630B7-6411-9B12-1E5F-95A5C4A088D8}" dt="2022-05-10T13:47:30.423" v="926" actId="20577"/>
          <ac:spMkLst>
            <pc:docMk/>
            <pc:sldMk cId="2401100048" sldId="288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43:34.886" v="889" actId="14100"/>
          <ac:spMkLst>
            <pc:docMk/>
            <pc:sldMk cId="2401100048" sldId="288"/>
            <ac:spMk id="3" creationId="{3A0BA594-295E-BE5C-A1DD-CA8A5CAB6135}"/>
          </ac:spMkLst>
        </pc:spChg>
        <pc:picChg chg="mod">
          <ac:chgData name="Caroline Suys" userId="S::caroline.suys@cvovolt.be::92cf9def-a5fa-4e4c-83f0-66c85ba7c94a" providerId="AD" clId="Web-{F2B630B7-6411-9B12-1E5F-95A5C4A088D8}" dt="2022-05-10T13:43:36.417" v="890" actId="1076"/>
          <ac:picMkLst>
            <pc:docMk/>
            <pc:sldMk cId="2401100048" sldId="288"/>
            <ac:picMk id="5" creationId="{5CB4C4CC-D1EA-D90A-CBDA-D363BBA6E4B8}"/>
          </ac:picMkLst>
        </pc:picChg>
      </pc:sldChg>
      <pc:sldChg chg="modSp">
        <pc:chgData name="Caroline Suys" userId="S::caroline.suys@cvovolt.be::92cf9def-a5fa-4e4c-83f0-66c85ba7c94a" providerId="AD" clId="Web-{F2B630B7-6411-9B12-1E5F-95A5C4A088D8}" dt="2022-05-10T13:45:36.951" v="913" actId="1076"/>
        <pc:sldMkLst>
          <pc:docMk/>
          <pc:sldMk cId="3829603420" sldId="289"/>
        </pc:sldMkLst>
        <pc:spChg chg="mod">
          <ac:chgData name="Caroline Suys" userId="S::caroline.suys@cvovolt.be::92cf9def-a5fa-4e4c-83f0-66c85ba7c94a" providerId="AD" clId="Web-{F2B630B7-6411-9B12-1E5F-95A5C4A088D8}" dt="2022-05-10T13:45:36.951" v="913" actId="1076"/>
          <ac:spMkLst>
            <pc:docMk/>
            <pc:sldMk cId="3829603420" sldId="289"/>
            <ac:spMk id="2" creationId="{06036362-AFAD-7B2F-4322-E5329349BE5B}"/>
          </ac:spMkLst>
        </pc:spChg>
      </pc:sldChg>
      <pc:sldChg chg="modSp">
        <pc:chgData name="Caroline Suys" userId="S::caroline.suys@cvovolt.be::92cf9def-a5fa-4e4c-83f0-66c85ba7c94a" providerId="AD" clId="Web-{F2B630B7-6411-9B12-1E5F-95A5C4A088D8}" dt="2022-05-10T13:45:52.123" v="915" actId="14100"/>
        <pc:sldMkLst>
          <pc:docMk/>
          <pc:sldMk cId="2983686122" sldId="290"/>
        </pc:sldMkLst>
        <pc:spChg chg="mod">
          <ac:chgData name="Caroline Suys" userId="S::caroline.suys@cvovolt.be::92cf9def-a5fa-4e4c-83f0-66c85ba7c94a" providerId="AD" clId="Web-{F2B630B7-6411-9B12-1E5F-95A5C4A088D8}" dt="2022-05-10T13:45:52.123" v="915" actId="14100"/>
          <ac:spMkLst>
            <pc:docMk/>
            <pc:sldMk cId="2983686122" sldId="290"/>
            <ac:spMk id="2" creationId="{06036362-AFAD-7B2F-4322-E5329349BE5B}"/>
          </ac:spMkLst>
        </pc:spChg>
      </pc:sldChg>
      <pc:sldChg chg="modSp add replId">
        <pc:chgData name="Caroline Suys" userId="S::caroline.suys@cvovolt.be::92cf9def-a5fa-4e4c-83f0-66c85ba7c94a" providerId="AD" clId="Web-{F2B630B7-6411-9B12-1E5F-95A5C4A088D8}" dt="2022-05-10T13:41:43.398" v="871" actId="20577"/>
        <pc:sldMkLst>
          <pc:docMk/>
          <pc:sldMk cId="1149213061" sldId="291"/>
        </pc:sldMkLst>
        <pc:spChg chg="mod">
          <ac:chgData name="Caroline Suys" userId="S::caroline.suys@cvovolt.be::92cf9def-a5fa-4e4c-83f0-66c85ba7c94a" providerId="AD" clId="Web-{F2B630B7-6411-9B12-1E5F-95A5C4A088D8}" dt="2022-05-10T13:41:43.398" v="871" actId="20577"/>
          <ac:spMkLst>
            <pc:docMk/>
            <pc:sldMk cId="1149213061" sldId="291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41:31.882" v="869" actId="14100"/>
          <ac:spMkLst>
            <pc:docMk/>
            <pc:sldMk cId="1149213061" sldId="291"/>
            <ac:spMk id="3" creationId="{3A0BA594-295E-BE5C-A1DD-CA8A5CAB6135}"/>
          </ac:spMkLst>
        </pc:spChg>
      </pc:sldChg>
      <pc:sldChg chg="modSp new del">
        <pc:chgData name="Caroline Suys" userId="S::caroline.suys@cvovolt.be::92cf9def-a5fa-4e4c-83f0-66c85ba7c94a" providerId="AD" clId="Web-{F2B630B7-6411-9B12-1E5F-95A5C4A088D8}" dt="2022-05-10T13:04:40.387" v="522"/>
        <pc:sldMkLst>
          <pc:docMk/>
          <pc:sldMk cId="3208112754" sldId="291"/>
        </pc:sldMkLst>
        <pc:spChg chg="mod">
          <ac:chgData name="Caroline Suys" userId="S::caroline.suys@cvovolt.be::92cf9def-a5fa-4e4c-83f0-66c85ba7c94a" providerId="AD" clId="Web-{F2B630B7-6411-9B12-1E5F-95A5C4A088D8}" dt="2022-05-10T13:03:11.634" v="503" actId="20577"/>
          <ac:spMkLst>
            <pc:docMk/>
            <pc:sldMk cId="3208112754" sldId="291"/>
            <ac:spMk id="2" creationId="{D3AC3DF4-8C43-DC80-145E-702E064FE00B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03:19.119" v="504" actId="20577"/>
          <ac:spMkLst>
            <pc:docMk/>
            <pc:sldMk cId="3208112754" sldId="291"/>
            <ac:spMk id="3" creationId="{8176B0B2-1FE5-E227-E0DA-3042A4B2C5F0}"/>
          </ac:spMkLst>
        </pc:spChg>
      </pc:sldChg>
      <pc:sldChg chg="modSp new">
        <pc:chgData name="Caroline Suys" userId="S::caroline.suys@cvovolt.be::92cf9def-a5fa-4e4c-83f0-66c85ba7c94a" providerId="AD" clId="Web-{F2B630B7-6411-9B12-1E5F-95A5C4A088D8}" dt="2022-05-10T13:42:49.978" v="879" actId="14100"/>
        <pc:sldMkLst>
          <pc:docMk/>
          <pc:sldMk cId="1067576295" sldId="292"/>
        </pc:sldMkLst>
        <pc:spChg chg="mod">
          <ac:chgData name="Caroline Suys" userId="S::caroline.suys@cvovolt.be::92cf9def-a5fa-4e4c-83f0-66c85ba7c94a" providerId="AD" clId="Web-{F2B630B7-6411-9B12-1E5F-95A5C4A088D8}" dt="2022-05-10T13:42:49.978" v="879" actId="14100"/>
          <ac:spMkLst>
            <pc:docMk/>
            <pc:sldMk cId="1067576295" sldId="292"/>
            <ac:spMk id="2" creationId="{7C9EA0E7-05CB-86A9-CCC0-47E0734C7BFB}"/>
          </ac:spMkLst>
        </pc:spChg>
        <pc:spChg chg="mod">
          <ac:chgData name="Caroline Suys" userId="S::caroline.suys@cvovolt.be::92cf9def-a5fa-4e4c-83f0-66c85ba7c94a" providerId="AD" clId="Web-{F2B630B7-6411-9B12-1E5F-95A5C4A088D8}" dt="2022-05-10T13:34:53.419" v="810" actId="14100"/>
          <ac:spMkLst>
            <pc:docMk/>
            <pc:sldMk cId="1067576295" sldId="292"/>
            <ac:spMk id="3" creationId="{14A588F8-58CC-3E0D-94B3-E8989E20614D}"/>
          </ac:spMkLst>
        </pc:spChg>
      </pc:sldChg>
    </pc:docChg>
  </pc:docChgLst>
  <pc:docChgLst>
    <pc:chgData name="Caroline Suys" userId="S::caroline.suys@cvovolt.be::92cf9def-a5fa-4e4c-83f0-66c85ba7c94a" providerId="AD" clId="Web-{9300FC63-81E1-EC0D-1F79-A05FF7B1C6DE}"/>
    <pc:docChg chg="addSld modSld">
      <pc:chgData name="Caroline Suys" userId="S::caroline.suys@cvovolt.be::92cf9def-a5fa-4e4c-83f0-66c85ba7c94a" providerId="AD" clId="Web-{9300FC63-81E1-EC0D-1F79-A05FF7B1C6DE}" dt="2022-05-11T20:59:28.111" v="267" actId="1076"/>
      <pc:docMkLst>
        <pc:docMk/>
      </pc:docMkLst>
      <pc:sldChg chg="modSp">
        <pc:chgData name="Caroline Suys" userId="S::caroline.suys@cvovolt.be::92cf9def-a5fa-4e4c-83f0-66c85ba7c94a" providerId="AD" clId="Web-{9300FC63-81E1-EC0D-1F79-A05FF7B1C6DE}" dt="2022-05-11T20:53:22.961" v="169" actId="20577"/>
        <pc:sldMkLst>
          <pc:docMk/>
          <pc:sldMk cId="4184217663" sldId="271"/>
        </pc:sldMkLst>
        <pc:spChg chg="mod">
          <ac:chgData name="Caroline Suys" userId="S::caroline.suys@cvovolt.be::92cf9def-a5fa-4e4c-83f0-66c85ba7c94a" providerId="AD" clId="Web-{9300FC63-81E1-EC0D-1F79-A05FF7B1C6DE}" dt="2022-05-11T20:53:22.961" v="169" actId="20577"/>
          <ac:spMkLst>
            <pc:docMk/>
            <pc:sldMk cId="4184217663" sldId="271"/>
            <ac:spMk id="3" creationId="{3A0BA594-295E-BE5C-A1DD-CA8A5CAB6135}"/>
          </ac:spMkLst>
        </pc:spChg>
      </pc:sldChg>
      <pc:sldChg chg="addSp delSp modSp">
        <pc:chgData name="Caroline Suys" userId="S::caroline.suys@cvovolt.be::92cf9def-a5fa-4e4c-83f0-66c85ba7c94a" providerId="AD" clId="Web-{9300FC63-81E1-EC0D-1F79-A05FF7B1C6DE}" dt="2022-05-11T20:57:25.124" v="245" actId="20577"/>
        <pc:sldMkLst>
          <pc:docMk/>
          <pc:sldMk cId="1437498405" sldId="273"/>
        </pc:sldMkLst>
        <pc:spChg chg="mod">
          <ac:chgData name="Caroline Suys" userId="S::caroline.suys@cvovolt.be::92cf9def-a5fa-4e4c-83f0-66c85ba7c94a" providerId="AD" clId="Web-{9300FC63-81E1-EC0D-1F79-A05FF7B1C6DE}" dt="2022-05-11T20:57:25.124" v="245" actId="20577"/>
          <ac:spMkLst>
            <pc:docMk/>
            <pc:sldMk cId="1437498405" sldId="273"/>
            <ac:spMk id="3" creationId="{20E40017-A406-337F-E904-11D12B9B7F04}"/>
          </ac:spMkLst>
        </pc:spChg>
        <pc:spChg chg="add mod">
          <ac:chgData name="Caroline Suys" userId="S::caroline.suys@cvovolt.be::92cf9def-a5fa-4e4c-83f0-66c85ba7c94a" providerId="AD" clId="Web-{9300FC63-81E1-EC0D-1F79-A05FF7B1C6DE}" dt="2022-05-11T20:56:24.763" v="215" actId="1076"/>
          <ac:spMkLst>
            <pc:docMk/>
            <pc:sldMk cId="1437498405" sldId="273"/>
            <ac:spMk id="4" creationId="{BACCF72E-EFC1-AF48-8CD6-1C83333FA6F4}"/>
          </ac:spMkLst>
        </pc:spChg>
        <pc:spChg chg="del">
          <ac:chgData name="Caroline Suys" userId="S::caroline.suys@cvovolt.be::92cf9def-a5fa-4e4c-83f0-66c85ba7c94a" providerId="AD" clId="Web-{9300FC63-81E1-EC0D-1F79-A05FF7B1C6DE}" dt="2022-05-11T20:55:48.621" v="207"/>
          <ac:spMkLst>
            <pc:docMk/>
            <pc:sldMk cId="1437498405" sldId="273"/>
            <ac:spMk id="5" creationId="{B42C1224-B657-987E-FAB9-E9AC0F10AB3D}"/>
          </ac:spMkLst>
        </pc:spChg>
        <pc:spChg chg="del">
          <ac:chgData name="Caroline Suys" userId="S::caroline.suys@cvovolt.be::92cf9def-a5fa-4e4c-83f0-66c85ba7c94a" providerId="AD" clId="Web-{9300FC63-81E1-EC0D-1F79-A05FF7B1C6DE}" dt="2022-05-11T20:55:51.293" v="208"/>
          <ac:spMkLst>
            <pc:docMk/>
            <pc:sldMk cId="1437498405" sldId="273"/>
            <ac:spMk id="6" creationId="{07B7F8EB-784B-AB53-7E72-2C6E434E2DDA}"/>
          </ac:spMkLst>
        </pc:spChg>
        <pc:picChg chg="mod">
          <ac:chgData name="Caroline Suys" userId="S::caroline.suys@cvovolt.be::92cf9def-a5fa-4e4c-83f0-66c85ba7c94a" providerId="AD" clId="Web-{9300FC63-81E1-EC0D-1F79-A05FF7B1C6DE}" dt="2022-05-11T20:56:05.762" v="213" actId="14100"/>
          <ac:picMkLst>
            <pc:docMk/>
            <pc:sldMk cId="1437498405" sldId="273"/>
            <ac:picMk id="7" creationId="{62416D01-BCF0-FE05-6794-8A29FC55F196}"/>
          </ac:picMkLst>
        </pc:picChg>
        <pc:picChg chg="mod">
          <ac:chgData name="Caroline Suys" userId="S::caroline.suys@cvovolt.be::92cf9def-a5fa-4e4c-83f0-66c85ba7c94a" providerId="AD" clId="Web-{9300FC63-81E1-EC0D-1F79-A05FF7B1C6DE}" dt="2022-05-11T20:56:00.121" v="211" actId="14100"/>
          <ac:picMkLst>
            <pc:docMk/>
            <pc:sldMk cId="1437498405" sldId="273"/>
            <ac:picMk id="8" creationId="{BF8AC536-B6E6-167B-F484-709B4C8CBC19}"/>
          </ac:picMkLst>
        </pc:picChg>
        <pc:picChg chg="del">
          <ac:chgData name="Caroline Suys" userId="S::caroline.suys@cvovolt.be::92cf9def-a5fa-4e4c-83f0-66c85ba7c94a" providerId="AD" clId="Web-{9300FC63-81E1-EC0D-1F79-A05FF7B1C6DE}" dt="2022-05-11T20:55:53.152" v="209"/>
          <ac:picMkLst>
            <pc:docMk/>
            <pc:sldMk cId="1437498405" sldId="273"/>
            <ac:picMk id="9" creationId="{68BA6AB3-007B-EE1C-B071-1BC23C933EA4}"/>
          </ac:picMkLst>
        </pc:picChg>
        <pc:picChg chg="add mod">
          <ac:chgData name="Caroline Suys" userId="S::caroline.suys@cvovolt.be::92cf9def-a5fa-4e4c-83f0-66c85ba7c94a" providerId="AD" clId="Web-{9300FC63-81E1-EC0D-1F79-A05FF7B1C6DE}" dt="2022-05-11T20:56:37.607" v="218" actId="1076"/>
          <ac:picMkLst>
            <pc:docMk/>
            <pc:sldMk cId="1437498405" sldId="273"/>
            <ac:picMk id="11" creationId="{615BEF94-DDA2-F4DE-066E-120FD38D38E1}"/>
          </ac:picMkLst>
        </pc:picChg>
      </pc:sldChg>
      <pc:sldChg chg="modSp">
        <pc:chgData name="Caroline Suys" userId="S::caroline.suys@cvovolt.be::92cf9def-a5fa-4e4c-83f0-66c85ba7c94a" providerId="AD" clId="Web-{9300FC63-81E1-EC0D-1F79-A05FF7B1C6DE}" dt="2022-05-11T20:53:52.946" v="173" actId="20577"/>
        <pc:sldMkLst>
          <pc:docMk/>
          <pc:sldMk cId="234033256" sldId="274"/>
        </pc:sldMkLst>
        <pc:spChg chg="mod">
          <ac:chgData name="Caroline Suys" userId="S::caroline.suys@cvovolt.be::92cf9def-a5fa-4e4c-83f0-66c85ba7c94a" providerId="AD" clId="Web-{9300FC63-81E1-EC0D-1F79-A05FF7B1C6DE}" dt="2022-05-11T20:53:52.946" v="173" actId="20577"/>
          <ac:spMkLst>
            <pc:docMk/>
            <pc:sldMk cId="234033256" sldId="274"/>
            <ac:spMk id="3" creationId="{3A0BA594-295E-BE5C-A1DD-CA8A5CAB6135}"/>
          </ac:spMkLst>
        </pc:spChg>
      </pc:sldChg>
      <pc:sldChg chg="delSp modSp">
        <pc:chgData name="Caroline Suys" userId="S::caroline.suys@cvovolt.be::92cf9def-a5fa-4e4c-83f0-66c85ba7c94a" providerId="AD" clId="Web-{9300FC63-81E1-EC0D-1F79-A05FF7B1C6DE}" dt="2022-05-11T20:59:28.111" v="267" actId="1076"/>
        <pc:sldMkLst>
          <pc:docMk/>
          <pc:sldMk cId="3356182854" sldId="281"/>
        </pc:sldMkLst>
        <pc:spChg chg="mod">
          <ac:chgData name="Caroline Suys" userId="S::caroline.suys@cvovolt.be::92cf9def-a5fa-4e4c-83f0-66c85ba7c94a" providerId="AD" clId="Web-{9300FC63-81E1-EC0D-1F79-A05FF7B1C6DE}" dt="2022-05-11T20:59:28.111" v="267" actId="1076"/>
          <ac:spMkLst>
            <pc:docMk/>
            <pc:sldMk cId="3356182854" sldId="281"/>
            <ac:spMk id="2" creationId="{06036362-AFAD-7B2F-4322-E5329349BE5B}"/>
          </ac:spMkLst>
        </pc:spChg>
        <pc:spChg chg="mod">
          <ac:chgData name="Caroline Suys" userId="S::caroline.suys@cvovolt.be::92cf9def-a5fa-4e4c-83f0-66c85ba7c94a" providerId="AD" clId="Web-{9300FC63-81E1-EC0D-1F79-A05FF7B1C6DE}" dt="2022-05-11T20:59:00.939" v="263" actId="1076"/>
          <ac:spMkLst>
            <pc:docMk/>
            <pc:sldMk cId="3356182854" sldId="281"/>
            <ac:spMk id="3" creationId="{3A0BA594-295E-BE5C-A1DD-CA8A5CAB6135}"/>
          </ac:spMkLst>
        </pc:spChg>
        <pc:spChg chg="mod">
          <ac:chgData name="Caroline Suys" userId="S::caroline.suys@cvovolt.be::92cf9def-a5fa-4e4c-83f0-66c85ba7c94a" providerId="AD" clId="Web-{9300FC63-81E1-EC0D-1F79-A05FF7B1C6DE}" dt="2022-05-11T20:59:20.002" v="266" actId="1076"/>
          <ac:spMkLst>
            <pc:docMk/>
            <pc:sldMk cId="3356182854" sldId="281"/>
            <ac:spMk id="4" creationId="{2778809A-5B3D-F35A-996C-1C15B6912853}"/>
          </ac:spMkLst>
        </pc:spChg>
        <pc:spChg chg="del">
          <ac:chgData name="Caroline Suys" userId="S::caroline.suys@cvovolt.be::92cf9def-a5fa-4e4c-83f0-66c85ba7c94a" providerId="AD" clId="Web-{9300FC63-81E1-EC0D-1F79-A05FF7B1C6DE}" dt="2022-05-11T20:57:40.968" v="246"/>
          <ac:spMkLst>
            <pc:docMk/>
            <pc:sldMk cId="3356182854" sldId="281"/>
            <ac:spMk id="7" creationId="{C7805A1E-41AC-CEC9-15B4-A91B901B3ED7}"/>
          </ac:spMkLst>
        </pc:spChg>
        <pc:spChg chg="mod">
          <ac:chgData name="Caroline Suys" userId="S::caroline.suys@cvovolt.be::92cf9def-a5fa-4e4c-83f0-66c85ba7c94a" providerId="AD" clId="Web-{9300FC63-81E1-EC0D-1F79-A05FF7B1C6DE}" dt="2022-05-11T20:58:46.360" v="261" actId="1076"/>
          <ac:spMkLst>
            <pc:docMk/>
            <pc:sldMk cId="3356182854" sldId="281"/>
            <ac:spMk id="9" creationId="{EF1D8958-3F41-52DB-7145-F68164EF9F82}"/>
          </ac:spMkLst>
        </pc:spChg>
        <pc:spChg chg="mod">
          <ac:chgData name="Caroline Suys" userId="S::caroline.suys@cvovolt.be::92cf9def-a5fa-4e4c-83f0-66c85ba7c94a" providerId="AD" clId="Web-{9300FC63-81E1-EC0D-1F79-A05FF7B1C6DE}" dt="2022-05-11T20:58:30.250" v="258" actId="14100"/>
          <ac:spMkLst>
            <pc:docMk/>
            <pc:sldMk cId="3356182854" sldId="281"/>
            <ac:spMk id="11" creationId="{592DA9EC-11AA-CF7C-8A66-969C1531D6FB}"/>
          </ac:spMkLst>
        </pc:spChg>
        <pc:picChg chg="del">
          <ac:chgData name="Caroline Suys" userId="S::caroline.suys@cvovolt.be::92cf9def-a5fa-4e4c-83f0-66c85ba7c94a" providerId="AD" clId="Web-{9300FC63-81E1-EC0D-1F79-A05FF7B1C6DE}" dt="2022-05-11T20:56:29.435" v="216"/>
          <ac:picMkLst>
            <pc:docMk/>
            <pc:sldMk cId="3356182854" sldId="281"/>
            <ac:picMk id="5" creationId="{D5AABA59-2C4F-46BF-0F7D-EC1570809364}"/>
          </ac:picMkLst>
        </pc:picChg>
        <pc:picChg chg="mod">
          <ac:chgData name="Caroline Suys" userId="S::caroline.suys@cvovolt.be::92cf9def-a5fa-4e4c-83f0-66c85ba7c94a" providerId="AD" clId="Web-{9300FC63-81E1-EC0D-1F79-A05FF7B1C6DE}" dt="2022-05-11T20:58:12.125" v="254" actId="1076"/>
          <ac:picMkLst>
            <pc:docMk/>
            <pc:sldMk cId="3356182854" sldId="281"/>
            <ac:picMk id="12" creationId="{FBA5C2F7-5EF7-F859-FEBC-30D19D735095}"/>
          </ac:picMkLst>
        </pc:picChg>
        <pc:picChg chg="mod">
          <ac:chgData name="Caroline Suys" userId="S::caroline.suys@cvovolt.be::92cf9def-a5fa-4e4c-83f0-66c85ba7c94a" providerId="AD" clId="Web-{9300FC63-81E1-EC0D-1F79-A05FF7B1C6DE}" dt="2022-05-11T20:58:08.125" v="253" actId="1076"/>
          <ac:picMkLst>
            <pc:docMk/>
            <pc:sldMk cId="3356182854" sldId="281"/>
            <ac:picMk id="13" creationId="{6AD9ACCF-B23C-D0F9-6339-2B883138BB73}"/>
          </ac:picMkLst>
        </pc:picChg>
      </pc:sldChg>
      <pc:sldChg chg="modSp">
        <pc:chgData name="Caroline Suys" userId="S::caroline.suys@cvovolt.be::92cf9def-a5fa-4e4c-83f0-66c85ba7c94a" providerId="AD" clId="Web-{9300FC63-81E1-EC0D-1F79-A05FF7B1C6DE}" dt="2022-05-11T20:53:59.977" v="179" actId="20577"/>
        <pc:sldMkLst>
          <pc:docMk/>
          <pc:sldMk cId="2401100048" sldId="288"/>
        </pc:sldMkLst>
        <pc:spChg chg="mod">
          <ac:chgData name="Caroline Suys" userId="S::caroline.suys@cvovolt.be::92cf9def-a5fa-4e4c-83f0-66c85ba7c94a" providerId="AD" clId="Web-{9300FC63-81E1-EC0D-1F79-A05FF7B1C6DE}" dt="2022-05-11T20:53:59.977" v="179" actId="20577"/>
          <ac:spMkLst>
            <pc:docMk/>
            <pc:sldMk cId="2401100048" sldId="288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9300FC63-81E1-EC0D-1F79-A05FF7B1C6DE}" dt="2022-05-11T20:50:09.924" v="57" actId="20577"/>
        <pc:sldMkLst>
          <pc:docMk/>
          <pc:sldMk cId="3829603420" sldId="289"/>
        </pc:sldMkLst>
        <pc:spChg chg="mod">
          <ac:chgData name="Caroline Suys" userId="S::caroline.suys@cvovolt.be::92cf9def-a5fa-4e4c-83f0-66c85ba7c94a" providerId="AD" clId="Web-{9300FC63-81E1-EC0D-1F79-A05FF7B1C6DE}" dt="2022-05-11T20:50:09.924" v="57" actId="20577"/>
          <ac:spMkLst>
            <pc:docMk/>
            <pc:sldMk cId="3829603420" sldId="289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9300FC63-81E1-EC0D-1F79-A05FF7B1C6DE}" dt="2022-05-11T20:51:38.771" v="101" actId="20577"/>
        <pc:sldMkLst>
          <pc:docMk/>
          <pc:sldMk cId="2983686122" sldId="290"/>
        </pc:sldMkLst>
        <pc:spChg chg="mod">
          <ac:chgData name="Caroline Suys" userId="S::caroline.suys@cvovolt.be::92cf9def-a5fa-4e4c-83f0-66c85ba7c94a" providerId="AD" clId="Web-{9300FC63-81E1-EC0D-1F79-A05FF7B1C6DE}" dt="2022-05-11T20:51:38.771" v="101" actId="20577"/>
          <ac:spMkLst>
            <pc:docMk/>
            <pc:sldMk cId="2983686122" sldId="290"/>
            <ac:spMk id="3" creationId="{3A0BA594-295E-BE5C-A1DD-CA8A5CAB6135}"/>
          </ac:spMkLst>
        </pc:spChg>
      </pc:sldChg>
      <pc:sldChg chg="modSp">
        <pc:chgData name="Caroline Suys" userId="S::caroline.suys@cvovolt.be::92cf9def-a5fa-4e4c-83f0-66c85ba7c94a" providerId="AD" clId="Web-{9300FC63-81E1-EC0D-1F79-A05FF7B1C6DE}" dt="2022-05-11T20:54:39.557" v="195" actId="20577"/>
        <pc:sldMkLst>
          <pc:docMk/>
          <pc:sldMk cId="1149213061" sldId="291"/>
        </pc:sldMkLst>
        <pc:spChg chg="mod">
          <ac:chgData name="Caroline Suys" userId="S::caroline.suys@cvovolt.be::92cf9def-a5fa-4e4c-83f0-66c85ba7c94a" providerId="AD" clId="Web-{9300FC63-81E1-EC0D-1F79-A05FF7B1C6DE}" dt="2022-05-11T20:54:39.557" v="195" actId="20577"/>
          <ac:spMkLst>
            <pc:docMk/>
            <pc:sldMk cId="1149213061" sldId="291"/>
            <ac:spMk id="3" creationId="{3A0BA594-295E-BE5C-A1DD-CA8A5CAB6135}"/>
          </ac:spMkLst>
        </pc:spChg>
      </pc:sldChg>
      <pc:sldChg chg="addSp delSp modSp add replId">
        <pc:chgData name="Caroline Suys" userId="S::caroline.suys@cvovolt.be::92cf9def-a5fa-4e4c-83f0-66c85ba7c94a" providerId="AD" clId="Web-{9300FC63-81E1-EC0D-1F79-A05FF7B1C6DE}" dt="2022-05-11T20:55:43.293" v="206" actId="14100"/>
        <pc:sldMkLst>
          <pc:docMk/>
          <pc:sldMk cId="96652735" sldId="293"/>
        </pc:sldMkLst>
        <pc:spChg chg="del">
          <ac:chgData name="Caroline Suys" userId="S::caroline.suys@cvovolt.be::92cf9def-a5fa-4e4c-83f0-66c85ba7c94a" providerId="AD" clId="Web-{9300FC63-81E1-EC0D-1F79-A05FF7B1C6DE}" dt="2022-05-11T20:55:16.511" v="198"/>
          <ac:spMkLst>
            <pc:docMk/>
            <pc:sldMk cId="96652735" sldId="293"/>
            <ac:spMk id="2" creationId="{06F46A0D-63E6-66BB-8BA2-29454EAE7EFF}"/>
          </ac:spMkLst>
        </pc:spChg>
        <pc:spChg chg="del">
          <ac:chgData name="Caroline Suys" userId="S::caroline.suys@cvovolt.be::92cf9def-a5fa-4e4c-83f0-66c85ba7c94a" providerId="AD" clId="Web-{9300FC63-81E1-EC0D-1F79-A05FF7B1C6DE}" dt="2022-05-11T20:55:13.948" v="197"/>
          <ac:spMkLst>
            <pc:docMk/>
            <pc:sldMk cId="96652735" sldId="293"/>
            <ac:spMk id="3" creationId="{20E40017-A406-337F-E904-11D12B9B7F04}"/>
          </ac:spMkLst>
        </pc:spChg>
        <pc:spChg chg="mod">
          <ac:chgData name="Caroline Suys" userId="S::caroline.suys@cvovolt.be::92cf9def-a5fa-4e4c-83f0-66c85ba7c94a" providerId="AD" clId="Web-{9300FC63-81E1-EC0D-1F79-A05FF7B1C6DE}" dt="2022-05-11T20:55:31.855" v="201" actId="1076"/>
          <ac:spMkLst>
            <pc:docMk/>
            <pc:sldMk cId="96652735" sldId="293"/>
            <ac:spMk id="5" creationId="{B42C1224-B657-987E-FAB9-E9AC0F10AB3D}"/>
          </ac:spMkLst>
        </pc:spChg>
        <pc:spChg chg="mod">
          <ac:chgData name="Caroline Suys" userId="S::caroline.suys@cvovolt.be::92cf9def-a5fa-4e4c-83f0-66c85ba7c94a" providerId="AD" clId="Web-{9300FC63-81E1-EC0D-1F79-A05FF7B1C6DE}" dt="2022-05-11T20:55:35.324" v="202" actId="1076"/>
          <ac:spMkLst>
            <pc:docMk/>
            <pc:sldMk cId="96652735" sldId="293"/>
            <ac:spMk id="6" creationId="{07B7F8EB-784B-AB53-7E72-2C6E434E2DDA}"/>
          </ac:spMkLst>
        </pc:spChg>
        <pc:spChg chg="add del mod">
          <ac:chgData name="Caroline Suys" userId="S::caroline.suys@cvovolt.be::92cf9def-a5fa-4e4c-83f0-66c85ba7c94a" providerId="AD" clId="Web-{9300FC63-81E1-EC0D-1F79-A05FF7B1C6DE}" dt="2022-05-11T20:55:27.277" v="200"/>
          <ac:spMkLst>
            <pc:docMk/>
            <pc:sldMk cId="96652735" sldId="293"/>
            <ac:spMk id="10" creationId="{214C4D45-67C6-FB55-6440-7B9470DD2CF4}"/>
          </ac:spMkLst>
        </pc:spChg>
        <pc:spChg chg="add del mod">
          <ac:chgData name="Caroline Suys" userId="S::caroline.suys@cvovolt.be::92cf9def-a5fa-4e4c-83f0-66c85ba7c94a" providerId="AD" clId="Web-{9300FC63-81E1-EC0D-1F79-A05FF7B1C6DE}" dt="2022-05-11T20:55:24.480" v="199"/>
          <ac:spMkLst>
            <pc:docMk/>
            <pc:sldMk cId="96652735" sldId="293"/>
            <ac:spMk id="12" creationId="{B20E4783-D082-8F5B-49F6-0527AC84173C}"/>
          </ac:spMkLst>
        </pc:spChg>
        <pc:picChg chg="del">
          <ac:chgData name="Caroline Suys" userId="S::caroline.suys@cvovolt.be::92cf9def-a5fa-4e4c-83f0-66c85ba7c94a" providerId="AD" clId="Web-{9300FC63-81E1-EC0D-1F79-A05FF7B1C6DE}" dt="2022-05-11T20:55:37.339" v="203"/>
          <ac:picMkLst>
            <pc:docMk/>
            <pc:sldMk cId="96652735" sldId="293"/>
            <ac:picMk id="7" creationId="{62416D01-BCF0-FE05-6794-8A29FC55F196}"/>
          </ac:picMkLst>
        </pc:picChg>
        <pc:picChg chg="del">
          <ac:chgData name="Caroline Suys" userId="S::caroline.suys@cvovolt.be::92cf9def-a5fa-4e4c-83f0-66c85ba7c94a" providerId="AD" clId="Web-{9300FC63-81E1-EC0D-1F79-A05FF7B1C6DE}" dt="2022-05-11T20:55:38.355" v="204"/>
          <ac:picMkLst>
            <pc:docMk/>
            <pc:sldMk cId="96652735" sldId="293"/>
            <ac:picMk id="8" creationId="{BF8AC536-B6E6-167B-F484-709B4C8CBC19}"/>
          </ac:picMkLst>
        </pc:picChg>
        <pc:picChg chg="mod">
          <ac:chgData name="Caroline Suys" userId="S::caroline.suys@cvovolt.be::92cf9def-a5fa-4e4c-83f0-66c85ba7c94a" providerId="AD" clId="Web-{9300FC63-81E1-EC0D-1F79-A05FF7B1C6DE}" dt="2022-05-11T20:55:43.293" v="206" actId="14100"/>
          <ac:picMkLst>
            <pc:docMk/>
            <pc:sldMk cId="96652735" sldId="293"/>
            <ac:picMk id="9" creationId="{68BA6AB3-007B-EE1C-B071-1BC23C933EA4}"/>
          </ac:picMkLst>
        </pc:picChg>
      </pc:sldChg>
    </pc:docChg>
  </pc:docChgLst>
  <pc:docChgLst>
    <pc:chgData name="Caroline Suys" userId="S::caroline.suys@cvovolt.be::92cf9def-a5fa-4e4c-83f0-66c85ba7c94a" providerId="AD" clId="Web-{F687C40D-E5C7-BCC1-365F-C17DD2F59518}"/>
    <pc:docChg chg="modSld">
      <pc:chgData name="Caroline Suys" userId="S::caroline.suys@cvovolt.be::92cf9def-a5fa-4e4c-83f0-66c85ba7c94a" providerId="AD" clId="Web-{F687C40D-E5C7-BCC1-365F-C17DD2F59518}" dt="2022-05-11T07:21:20.966" v="77" actId="14100"/>
      <pc:docMkLst>
        <pc:docMk/>
      </pc:docMkLst>
      <pc:sldChg chg="modSp">
        <pc:chgData name="Caroline Suys" userId="S::caroline.suys@cvovolt.be::92cf9def-a5fa-4e4c-83f0-66c85ba7c94a" providerId="AD" clId="Web-{F687C40D-E5C7-BCC1-365F-C17DD2F59518}" dt="2022-05-11T07:05:11.282" v="4" actId="1076"/>
        <pc:sldMkLst>
          <pc:docMk/>
          <pc:sldMk cId="3883674377" sldId="262"/>
        </pc:sldMkLst>
        <pc:picChg chg="mod">
          <ac:chgData name="Caroline Suys" userId="S::caroline.suys@cvovolt.be::92cf9def-a5fa-4e4c-83f0-66c85ba7c94a" providerId="AD" clId="Web-{F687C40D-E5C7-BCC1-365F-C17DD2F59518}" dt="2022-05-11T07:05:03.563" v="1" actId="14100"/>
          <ac:picMkLst>
            <pc:docMk/>
            <pc:sldMk cId="3883674377" sldId="262"/>
            <ac:picMk id="5" creationId="{DCF559BD-B474-7FD1-2213-CE2B3E125604}"/>
          </ac:picMkLst>
        </pc:picChg>
        <pc:picChg chg="mod">
          <ac:chgData name="Caroline Suys" userId="S::caroline.suys@cvovolt.be::92cf9def-a5fa-4e4c-83f0-66c85ba7c94a" providerId="AD" clId="Web-{F687C40D-E5C7-BCC1-365F-C17DD2F59518}" dt="2022-05-11T07:05:11.282" v="4" actId="1076"/>
          <ac:picMkLst>
            <pc:docMk/>
            <pc:sldMk cId="3883674377" sldId="262"/>
            <ac:picMk id="7" creationId="{FDF3123B-3824-B362-6FD3-694187E3CBD3}"/>
          </ac:picMkLst>
        </pc:picChg>
      </pc:sldChg>
      <pc:sldChg chg="modSp">
        <pc:chgData name="Caroline Suys" userId="S::caroline.suys@cvovolt.be::92cf9def-a5fa-4e4c-83f0-66c85ba7c94a" providerId="AD" clId="Web-{F687C40D-E5C7-BCC1-365F-C17DD2F59518}" dt="2022-05-11T07:08:41.788" v="45" actId="20577"/>
        <pc:sldMkLst>
          <pc:docMk/>
          <pc:sldMk cId="3531849657" sldId="264"/>
        </pc:sldMkLst>
        <pc:spChg chg="mod">
          <ac:chgData name="Caroline Suys" userId="S::caroline.suys@cvovolt.be::92cf9def-a5fa-4e4c-83f0-66c85ba7c94a" providerId="AD" clId="Web-{F687C40D-E5C7-BCC1-365F-C17DD2F59518}" dt="2022-05-11T07:08:41.788" v="45" actId="20577"/>
          <ac:spMkLst>
            <pc:docMk/>
            <pc:sldMk cId="3531849657" sldId="264"/>
            <ac:spMk id="3" creationId="{8012AFF6-EC81-3541-AEF6-45B39415D99E}"/>
          </ac:spMkLst>
        </pc:spChg>
      </pc:sldChg>
      <pc:sldChg chg="modSp">
        <pc:chgData name="Caroline Suys" userId="S::caroline.suys@cvovolt.be::92cf9def-a5fa-4e4c-83f0-66c85ba7c94a" providerId="AD" clId="Web-{F687C40D-E5C7-BCC1-365F-C17DD2F59518}" dt="2022-05-11T07:07:05.848" v="28" actId="14100"/>
        <pc:sldMkLst>
          <pc:docMk/>
          <pc:sldMk cId="1440125027" sldId="266"/>
        </pc:sldMkLst>
        <pc:spChg chg="mod">
          <ac:chgData name="Caroline Suys" userId="S::caroline.suys@cvovolt.be::92cf9def-a5fa-4e4c-83f0-66c85ba7c94a" providerId="AD" clId="Web-{F687C40D-E5C7-BCC1-365F-C17DD2F59518}" dt="2022-05-11T07:07:05.848" v="28" actId="14100"/>
          <ac:spMkLst>
            <pc:docMk/>
            <pc:sldMk cId="1440125027" sldId="266"/>
            <ac:spMk id="3" creationId="{35264552-84B9-838B-2781-149A1BE211D4}"/>
          </ac:spMkLst>
        </pc:spChg>
      </pc:sldChg>
      <pc:sldChg chg="modSp">
        <pc:chgData name="Caroline Suys" userId="S::caroline.suys@cvovolt.be::92cf9def-a5fa-4e4c-83f0-66c85ba7c94a" providerId="AD" clId="Web-{F687C40D-E5C7-BCC1-365F-C17DD2F59518}" dt="2022-05-11T07:07:28.833" v="31" actId="1076"/>
        <pc:sldMkLst>
          <pc:docMk/>
          <pc:sldMk cId="1119420525" sldId="267"/>
        </pc:sldMkLst>
        <pc:spChg chg="mod">
          <ac:chgData name="Caroline Suys" userId="S::caroline.suys@cvovolt.be::92cf9def-a5fa-4e4c-83f0-66c85ba7c94a" providerId="AD" clId="Web-{F687C40D-E5C7-BCC1-365F-C17DD2F59518}" dt="2022-05-11T07:07:26.145" v="30" actId="1076"/>
          <ac:spMkLst>
            <pc:docMk/>
            <pc:sldMk cId="1119420525" sldId="267"/>
            <ac:spMk id="7" creationId="{EC7F1539-7520-41E9-96EA-1BECA7842DF8}"/>
          </ac:spMkLst>
        </pc:spChg>
        <pc:graphicFrameChg chg="mod">
          <ac:chgData name="Caroline Suys" userId="S::caroline.suys@cvovolt.be::92cf9def-a5fa-4e4c-83f0-66c85ba7c94a" providerId="AD" clId="Web-{F687C40D-E5C7-BCC1-365F-C17DD2F59518}" dt="2022-05-11T07:07:28.833" v="31" actId="1076"/>
          <ac:graphicFrameMkLst>
            <pc:docMk/>
            <pc:sldMk cId="1119420525" sldId="267"/>
            <ac:graphicFrameMk id="8" creationId="{1EA0EE5F-D710-5C74-DB03-E686B400580E}"/>
          </ac:graphicFrameMkLst>
        </pc:graphicFrameChg>
      </pc:sldChg>
      <pc:sldChg chg="modSp">
        <pc:chgData name="Caroline Suys" userId="S::caroline.suys@cvovolt.be::92cf9def-a5fa-4e4c-83f0-66c85ba7c94a" providerId="AD" clId="Web-{F687C40D-E5C7-BCC1-365F-C17DD2F59518}" dt="2022-05-11T07:21:20.966" v="77" actId="14100"/>
        <pc:sldMkLst>
          <pc:docMk/>
          <pc:sldMk cId="1411109222" sldId="275"/>
        </pc:sldMkLst>
        <pc:spChg chg="mod">
          <ac:chgData name="Caroline Suys" userId="S::caroline.suys@cvovolt.be::92cf9def-a5fa-4e4c-83f0-66c85ba7c94a" providerId="AD" clId="Web-{F687C40D-E5C7-BCC1-365F-C17DD2F59518}" dt="2022-05-11T07:21:20.966" v="77" actId="14100"/>
          <ac:spMkLst>
            <pc:docMk/>
            <pc:sldMk cId="1411109222" sldId="275"/>
            <ac:spMk id="3" creationId="{21D0390C-EADE-083C-99C7-43DE95D4FFE9}"/>
          </ac:spMkLst>
        </pc:spChg>
      </pc:sldChg>
    </pc:docChg>
  </pc:docChgLst>
  <pc:docChgLst>
    <pc:chgData name="Gastgebruiker" userId="S::urn:spo:anon#602eff05172ccefd46360fd919d27715764a6b24d52afc463b7208be190009d4::" providerId="AD" clId="Web-{441FE7D5-ECBC-74B3-0321-7271284EF81F}"/>
    <pc:docChg chg="mod modSld">
      <pc:chgData name="Gastgebruiker" userId="S::urn:spo:anon#602eff05172ccefd46360fd919d27715764a6b24d52afc463b7208be190009d4::" providerId="AD" clId="Web-{441FE7D5-ECBC-74B3-0321-7271284EF81F}" dt="2022-05-11T21:43:33.783" v="916"/>
      <pc:docMkLst>
        <pc:docMk/>
      </pc:docMkLst>
      <pc:sldChg chg="modSp">
        <pc:chgData name="Gastgebruiker" userId="S::urn:spo:anon#602eff05172ccefd46360fd919d27715764a6b24d52afc463b7208be190009d4::" providerId="AD" clId="Web-{441FE7D5-ECBC-74B3-0321-7271284EF81F}" dt="2022-05-11T20:43:51.878" v="6" actId="20577"/>
        <pc:sldMkLst>
          <pc:docMk/>
          <pc:sldMk cId="3883674377" sldId="262"/>
        </pc:sldMkLst>
        <pc:spChg chg="mod">
          <ac:chgData name="Gastgebruiker" userId="S::urn:spo:anon#602eff05172ccefd46360fd919d27715764a6b24d52afc463b7208be190009d4::" providerId="AD" clId="Web-{441FE7D5-ECBC-74B3-0321-7271284EF81F}" dt="2022-05-11T20:43:51.878" v="6" actId="20577"/>
          <ac:spMkLst>
            <pc:docMk/>
            <pc:sldMk cId="3883674377" sldId="262"/>
            <ac:spMk id="3" creationId="{585AADDC-B43A-412D-E3F7-02EBCB45E423}"/>
          </ac:spMkLst>
        </pc:spChg>
      </pc:sldChg>
      <pc:sldChg chg="modSp">
        <pc:chgData name="Gastgebruiker" userId="S::urn:spo:anon#602eff05172ccefd46360fd919d27715764a6b24d52afc463b7208be190009d4::" providerId="AD" clId="Web-{441FE7D5-ECBC-74B3-0321-7271284EF81F}" dt="2022-05-11T21:36:35.678" v="497"/>
        <pc:sldMkLst>
          <pc:docMk/>
          <pc:sldMk cId="2766572341" sldId="264"/>
        </pc:sldMkLst>
        <pc:graphicFrameChg chg="mod modGraphic">
          <ac:chgData name="Gastgebruiker" userId="S::urn:spo:anon#602eff05172ccefd46360fd919d27715764a6b24d52afc463b7208be190009d4::" providerId="AD" clId="Web-{441FE7D5-ECBC-74B3-0321-7271284EF81F}" dt="2022-05-11T21:36:35.678" v="497"/>
          <ac:graphicFrameMkLst>
            <pc:docMk/>
            <pc:sldMk cId="2766572341" sldId="264"/>
            <ac:graphicFrameMk id="6" creationId="{68835FAD-A2FE-DF17-D340-C58D4E2F96B7}"/>
          </ac:graphicFrameMkLst>
        </pc:graphicFrameChg>
      </pc:sldChg>
      <pc:sldChg chg="modSp">
        <pc:chgData name="Gastgebruiker" userId="S::urn:spo:anon#602eff05172ccefd46360fd919d27715764a6b24d52afc463b7208be190009d4::" providerId="AD" clId="Web-{441FE7D5-ECBC-74B3-0321-7271284EF81F}" dt="2022-05-11T20:47:30.158" v="8" actId="20577"/>
        <pc:sldMkLst>
          <pc:docMk/>
          <pc:sldMk cId="4204441017" sldId="270"/>
        </pc:sldMkLst>
        <pc:spChg chg="mod">
          <ac:chgData name="Gastgebruiker" userId="S::urn:spo:anon#602eff05172ccefd46360fd919d27715764a6b24d52afc463b7208be190009d4::" providerId="AD" clId="Web-{441FE7D5-ECBC-74B3-0321-7271284EF81F}" dt="2022-05-11T20:47:30.158" v="8" actId="20577"/>
          <ac:spMkLst>
            <pc:docMk/>
            <pc:sldMk cId="4204441017" sldId="270"/>
            <ac:spMk id="3" creationId="{522BF026-58CA-3733-4E60-844183EFF1BC}"/>
          </ac:spMkLst>
        </pc:spChg>
      </pc:sldChg>
      <pc:sldChg chg="modSp">
        <pc:chgData name="Gastgebruiker" userId="S::urn:spo:anon#602eff05172ccefd46360fd919d27715764a6b24d52afc463b7208be190009d4::" providerId="AD" clId="Web-{441FE7D5-ECBC-74B3-0321-7271284EF81F}" dt="2022-05-11T20:56:59.679" v="10" actId="20577"/>
        <pc:sldMkLst>
          <pc:docMk/>
          <pc:sldMk cId="1411109222" sldId="275"/>
        </pc:sldMkLst>
        <pc:spChg chg="mod">
          <ac:chgData name="Gastgebruiker" userId="S::urn:spo:anon#602eff05172ccefd46360fd919d27715764a6b24d52afc463b7208be190009d4::" providerId="AD" clId="Web-{441FE7D5-ECBC-74B3-0321-7271284EF81F}" dt="2022-05-11T20:56:59.679" v="10" actId="20577"/>
          <ac:spMkLst>
            <pc:docMk/>
            <pc:sldMk cId="1411109222" sldId="275"/>
            <ac:spMk id="3" creationId="{21D0390C-EADE-083C-99C7-43DE95D4FFE9}"/>
          </ac:spMkLst>
        </pc:spChg>
      </pc:sldChg>
      <pc:sldChg chg="modSp">
        <pc:chgData name="Gastgebruiker" userId="S::urn:spo:anon#602eff05172ccefd46360fd919d27715764a6b24d52afc463b7208be190009d4::" providerId="AD" clId="Web-{441FE7D5-ECBC-74B3-0321-7271284EF81F}" dt="2022-05-11T21:15:59.989" v="109" actId="20577"/>
        <pc:sldMkLst>
          <pc:docMk/>
          <pc:sldMk cId="3356182854" sldId="281"/>
        </pc:sldMkLst>
        <pc:spChg chg="mod">
          <ac:chgData name="Gastgebruiker" userId="S::urn:spo:anon#602eff05172ccefd46360fd919d27715764a6b24d52afc463b7208be190009d4::" providerId="AD" clId="Web-{441FE7D5-ECBC-74B3-0321-7271284EF81F}" dt="2022-05-11T21:15:59.989" v="109" actId="20577"/>
          <ac:spMkLst>
            <pc:docMk/>
            <pc:sldMk cId="3356182854" sldId="281"/>
            <ac:spMk id="11" creationId="{592DA9EC-11AA-CF7C-8A66-969C1531D6FB}"/>
          </ac:spMkLst>
        </pc:spChg>
      </pc:sldChg>
      <pc:sldChg chg="modSp addCm">
        <pc:chgData name="Gastgebruiker" userId="S::urn:spo:anon#602eff05172ccefd46360fd919d27715764a6b24d52afc463b7208be190009d4::" providerId="AD" clId="Web-{441FE7D5-ECBC-74B3-0321-7271284EF81F}" dt="2022-05-11T21:43:33.783" v="916"/>
        <pc:sldMkLst>
          <pc:docMk/>
          <pc:sldMk cId="1432415611" sldId="283"/>
        </pc:sldMkLst>
        <pc:graphicFrameChg chg="mod modGraphic">
          <ac:chgData name="Gastgebruiker" userId="S::urn:spo:anon#602eff05172ccefd46360fd919d27715764a6b24d52afc463b7208be190009d4::" providerId="AD" clId="Web-{441FE7D5-ECBC-74B3-0321-7271284EF81F}" dt="2022-05-11T21:42:46.374" v="914"/>
          <ac:graphicFrameMkLst>
            <pc:docMk/>
            <pc:sldMk cId="1432415611" sldId="283"/>
            <ac:graphicFrameMk id="6" creationId="{68835FAD-A2FE-DF17-D340-C58D4E2F96B7}"/>
          </ac:graphicFrameMkLst>
        </pc:graphicFrameChg>
      </pc:sldChg>
      <pc:sldChg chg="modSp">
        <pc:chgData name="Gastgebruiker" userId="S::urn:spo:anon#602eff05172ccefd46360fd919d27715764a6b24d52afc463b7208be190009d4::" providerId="AD" clId="Web-{441FE7D5-ECBC-74B3-0321-7271284EF81F}" dt="2022-05-11T21:14:43.359" v="97" actId="20577"/>
        <pc:sldMkLst>
          <pc:docMk/>
          <pc:sldMk cId="1149213061" sldId="291"/>
        </pc:sldMkLst>
        <pc:spChg chg="mod">
          <ac:chgData name="Gastgebruiker" userId="S::urn:spo:anon#602eff05172ccefd46360fd919d27715764a6b24d52afc463b7208be190009d4::" providerId="AD" clId="Web-{441FE7D5-ECBC-74B3-0321-7271284EF81F}" dt="2022-05-11T21:14:43.359" v="97" actId="20577"/>
          <ac:spMkLst>
            <pc:docMk/>
            <pc:sldMk cId="1149213061" sldId="291"/>
            <ac:spMk id="3" creationId="{3A0BA594-295E-BE5C-A1DD-CA8A5CAB6135}"/>
          </ac:spMkLst>
        </pc:spChg>
      </pc:sldChg>
    </pc:docChg>
  </pc:docChgLst>
  <pc:docChgLst>
    <pc:chgData name="Gastgebruiker" userId="S::urn:spo:anon#602eff05172ccefd46360fd919d27715764a6b24d52afc463b7208be190009d4::" providerId="AD" clId="Web-{B7D114C9-9ACF-4257-AC40-E8D31CC4FAA2}"/>
    <pc:docChg chg="modSld">
      <pc:chgData name="Gastgebruiker" userId="S::urn:spo:anon#602eff05172ccefd46360fd919d27715764a6b24d52afc463b7208be190009d4::" providerId="AD" clId="Web-{B7D114C9-9ACF-4257-AC40-E8D31CC4FAA2}" dt="2022-05-10T18:17:39.626" v="263" actId="20577"/>
      <pc:docMkLst>
        <pc:docMk/>
      </pc:docMkLst>
      <pc:sldChg chg="modSp">
        <pc:chgData name="Gastgebruiker" userId="S::urn:spo:anon#602eff05172ccefd46360fd919d27715764a6b24d52afc463b7208be190009d4::" providerId="AD" clId="Web-{B7D114C9-9ACF-4257-AC40-E8D31CC4FAA2}" dt="2022-05-10T17:41:01.181" v="5" actId="20577"/>
        <pc:sldMkLst>
          <pc:docMk/>
          <pc:sldMk cId="1440125027" sldId="266"/>
        </pc:sldMkLst>
        <pc:spChg chg="mod">
          <ac:chgData name="Gastgebruiker" userId="S::urn:spo:anon#602eff05172ccefd46360fd919d27715764a6b24d52afc463b7208be190009d4::" providerId="AD" clId="Web-{B7D114C9-9ACF-4257-AC40-E8D31CC4FAA2}" dt="2022-05-10T17:41:01.181" v="5" actId="20577"/>
          <ac:spMkLst>
            <pc:docMk/>
            <pc:sldMk cId="1440125027" sldId="266"/>
            <ac:spMk id="3" creationId="{35264552-84B9-838B-2781-149A1BE211D4}"/>
          </ac:spMkLst>
        </pc:spChg>
      </pc:sldChg>
      <pc:sldChg chg="modSp">
        <pc:chgData name="Gastgebruiker" userId="S::urn:spo:anon#602eff05172ccefd46360fd919d27715764a6b24d52afc463b7208be190009d4::" providerId="AD" clId="Web-{B7D114C9-9ACF-4257-AC40-E8D31CC4FAA2}" dt="2022-05-10T18:17:39.626" v="263" actId="20577"/>
        <pc:sldMkLst>
          <pc:docMk/>
          <pc:sldMk cId="1437498405" sldId="273"/>
        </pc:sldMkLst>
        <pc:spChg chg="mod">
          <ac:chgData name="Gastgebruiker" userId="S::urn:spo:anon#602eff05172ccefd46360fd919d27715764a6b24d52afc463b7208be190009d4::" providerId="AD" clId="Web-{B7D114C9-9ACF-4257-AC40-E8D31CC4FAA2}" dt="2022-05-10T18:17:39.626" v="263" actId="20577"/>
          <ac:spMkLst>
            <pc:docMk/>
            <pc:sldMk cId="1437498405" sldId="273"/>
            <ac:spMk id="6" creationId="{07B7F8EB-784B-AB53-7E72-2C6E434E2DDA}"/>
          </ac:spMkLst>
        </pc:spChg>
      </pc:sldChg>
      <pc:sldChg chg="modSp">
        <pc:chgData name="Gastgebruiker" userId="S::urn:spo:anon#602eff05172ccefd46360fd919d27715764a6b24d52afc463b7208be190009d4::" providerId="AD" clId="Web-{B7D114C9-9ACF-4257-AC40-E8D31CC4FAA2}" dt="2022-05-10T17:56:11.444" v="44" actId="20577"/>
        <pc:sldMkLst>
          <pc:docMk/>
          <pc:sldMk cId="1411109222" sldId="275"/>
        </pc:sldMkLst>
        <pc:spChg chg="mod">
          <ac:chgData name="Gastgebruiker" userId="S::urn:spo:anon#602eff05172ccefd46360fd919d27715764a6b24d52afc463b7208be190009d4::" providerId="AD" clId="Web-{B7D114C9-9ACF-4257-AC40-E8D31CC4FAA2}" dt="2022-05-10T17:56:11.444" v="44" actId="20577"/>
          <ac:spMkLst>
            <pc:docMk/>
            <pc:sldMk cId="1411109222" sldId="275"/>
            <ac:spMk id="3" creationId="{21D0390C-EADE-083C-99C7-43DE95D4FFE9}"/>
          </ac:spMkLst>
        </pc:spChg>
        <pc:spChg chg="mod">
          <ac:chgData name="Gastgebruiker" userId="S::urn:spo:anon#602eff05172ccefd46360fd919d27715764a6b24d52afc463b7208be190009d4::" providerId="AD" clId="Web-{B7D114C9-9ACF-4257-AC40-E8D31CC4FAA2}" dt="2022-05-10T17:55:13.958" v="43" actId="20577"/>
          <ac:spMkLst>
            <pc:docMk/>
            <pc:sldMk cId="1411109222" sldId="275"/>
            <ac:spMk id="4" creationId="{553192AA-315D-CCE0-C2D0-610B03B6D80E}"/>
          </ac:spMkLst>
        </pc:spChg>
      </pc:sldChg>
      <pc:sldChg chg="modSp">
        <pc:chgData name="Gastgebruiker" userId="S::urn:spo:anon#602eff05172ccefd46360fd919d27715764a6b24d52afc463b7208be190009d4::" providerId="AD" clId="Web-{B7D114C9-9ACF-4257-AC40-E8D31CC4FAA2}" dt="2022-05-10T17:40:42.618" v="2" actId="20577"/>
        <pc:sldMkLst>
          <pc:docMk/>
          <pc:sldMk cId="2075916222" sldId="278"/>
        </pc:sldMkLst>
        <pc:spChg chg="mod">
          <ac:chgData name="Gastgebruiker" userId="S::urn:spo:anon#602eff05172ccefd46360fd919d27715764a6b24d52afc463b7208be190009d4::" providerId="AD" clId="Web-{B7D114C9-9ACF-4257-AC40-E8D31CC4FAA2}" dt="2022-05-10T17:40:42.618" v="2" actId="20577"/>
          <ac:spMkLst>
            <pc:docMk/>
            <pc:sldMk cId="2075916222" sldId="278"/>
            <ac:spMk id="3" creationId="{54AE7E5C-4434-78B9-49E8-8C437DA6793A}"/>
          </ac:spMkLst>
        </pc:spChg>
      </pc:sldChg>
      <pc:sldChg chg="modSp">
        <pc:chgData name="Gastgebruiker" userId="S::urn:spo:anon#602eff05172ccefd46360fd919d27715764a6b24d52afc463b7208be190009d4::" providerId="AD" clId="Web-{B7D114C9-9ACF-4257-AC40-E8D31CC4FAA2}" dt="2022-05-10T17:50:47.230" v="12" actId="20577"/>
        <pc:sldMkLst>
          <pc:docMk/>
          <pc:sldMk cId="1149213061" sldId="291"/>
        </pc:sldMkLst>
        <pc:spChg chg="mod">
          <ac:chgData name="Gastgebruiker" userId="S::urn:spo:anon#602eff05172ccefd46360fd919d27715764a6b24d52afc463b7208be190009d4::" providerId="AD" clId="Web-{B7D114C9-9ACF-4257-AC40-E8D31CC4FAA2}" dt="2022-05-10T17:50:47.230" v="12" actId="20577"/>
          <ac:spMkLst>
            <pc:docMk/>
            <pc:sldMk cId="1149213061" sldId="291"/>
            <ac:spMk id="3" creationId="{3A0BA594-295E-BE5C-A1DD-CA8A5CAB6135}"/>
          </ac:spMkLst>
        </pc:spChg>
      </pc:sldChg>
    </pc:docChg>
  </pc:docChgLst>
  <pc:docChgLst>
    <pc:chgData name="Caroline Suys" userId="S::caroline.suys@cvovolt.be::92cf9def-a5fa-4e4c-83f0-66c85ba7c94a" providerId="AD" clId="Web-{21F0651C-359B-5FEA-913B-1000DABC26BC}"/>
    <pc:docChg chg="modSld">
      <pc:chgData name="Caroline Suys" userId="S::caroline.suys@cvovolt.be::92cf9def-a5fa-4e4c-83f0-66c85ba7c94a" providerId="AD" clId="Web-{21F0651C-359B-5FEA-913B-1000DABC26BC}" dt="2022-05-11T20:45:33.323" v="75" actId="20577"/>
      <pc:docMkLst>
        <pc:docMk/>
      </pc:docMkLst>
      <pc:sldChg chg="modSp">
        <pc:chgData name="Caroline Suys" userId="S::caroline.suys@cvovolt.be::92cf9def-a5fa-4e4c-83f0-66c85ba7c94a" providerId="AD" clId="Web-{21F0651C-359B-5FEA-913B-1000DABC26BC}" dt="2022-05-11T20:44:15.103" v="7" actId="20577"/>
        <pc:sldMkLst>
          <pc:docMk/>
          <pc:sldMk cId="3883674377" sldId="262"/>
        </pc:sldMkLst>
        <pc:spChg chg="mod">
          <ac:chgData name="Caroline Suys" userId="S::caroline.suys@cvovolt.be::92cf9def-a5fa-4e4c-83f0-66c85ba7c94a" providerId="AD" clId="Web-{21F0651C-359B-5FEA-913B-1000DABC26BC}" dt="2022-05-11T20:44:15.103" v="7" actId="20577"/>
          <ac:spMkLst>
            <pc:docMk/>
            <pc:sldMk cId="3883674377" sldId="262"/>
            <ac:spMk id="3" creationId="{585AADDC-B43A-412D-E3F7-02EBCB45E423}"/>
          </ac:spMkLst>
        </pc:spChg>
      </pc:sldChg>
      <pc:sldChg chg="modSp">
        <pc:chgData name="Caroline Suys" userId="S::caroline.suys@cvovolt.be::92cf9def-a5fa-4e4c-83f0-66c85ba7c94a" providerId="AD" clId="Web-{21F0651C-359B-5FEA-913B-1000DABC26BC}" dt="2022-05-11T20:45:33.323" v="75" actId="20577"/>
        <pc:sldMkLst>
          <pc:docMk/>
          <pc:sldMk cId="3459839732" sldId="263"/>
        </pc:sldMkLst>
        <pc:spChg chg="mod">
          <ac:chgData name="Caroline Suys" userId="S::caroline.suys@cvovolt.be::92cf9def-a5fa-4e4c-83f0-66c85ba7c94a" providerId="AD" clId="Web-{21F0651C-359B-5FEA-913B-1000DABC26BC}" dt="2022-05-11T20:45:33.323" v="75" actId="20577"/>
          <ac:spMkLst>
            <pc:docMk/>
            <pc:sldMk cId="3459839732" sldId="263"/>
            <ac:spMk id="3" creationId="{7A526870-F871-95CA-E615-E6E9CF4937B9}"/>
          </ac:spMkLst>
        </pc:spChg>
      </pc:sldChg>
    </pc:docChg>
  </pc:docChgLst>
  <pc:docChgLst>
    <pc:chgData name="Liesbet NOE" userId="S::liesbet.noe@cvovolt.be::d39bfd76-9eee-4114-80b8-a7ae7d1ad8fb" providerId="AD" clId="Web-{FCED5CA4-F748-33F5-416E-2C6695E7DAFE}"/>
    <pc:docChg chg="modSld">
      <pc:chgData name="Liesbet NOE" userId="S::liesbet.noe@cvovolt.be::d39bfd76-9eee-4114-80b8-a7ae7d1ad8fb" providerId="AD" clId="Web-{FCED5CA4-F748-33F5-416E-2C6695E7DAFE}" dt="2022-05-10T07:59:58.990" v="20" actId="1076"/>
      <pc:docMkLst>
        <pc:docMk/>
      </pc:docMkLst>
      <pc:sldChg chg="modSp">
        <pc:chgData name="Liesbet NOE" userId="S::liesbet.noe@cvovolt.be::d39bfd76-9eee-4114-80b8-a7ae7d1ad8fb" providerId="AD" clId="Web-{FCED5CA4-F748-33F5-416E-2C6695E7DAFE}" dt="2022-05-10T07:19:07.864" v="14" actId="20577"/>
        <pc:sldMkLst>
          <pc:docMk/>
          <pc:sldMk cId="4159153534" sldId="268"/>
        </pc:sldMkLst>
        <pc:spChg chg="mod">
          <ac:chgData name="Liesbet NOE" userId="S::liesbet.noe@cvovolt.be::d39bfd76-9eee-4114-80b8-a7ae7d1ad8fb" providerId="AD" clId="Web-{FCED5CA4-F748-33F5-416E-2C6695E7DAFE}" dt="2022-05-10T07:19:07.864" v="14" actId="20577"/>
          <ac:spMkLst>
            <pc:docMk/>
            <pc:sldMk cId="4159153534" sldId="268"/>
            <ac:spMk id="3" creationId="{8891466A-78E1-1CDF-3C84-5E8305ECBC3E}"/>
          </ac:spMkLst>
        </pc:spChg>
        <pc:picChg chg="mod">
          <ac:chgData name="Liesbet NOE" userId="S::liesbet.noe@cvovolt.be::d39bfd76-9eee-4114-80b8-a7ae7d1ad8fb" providerId="AD" clId="Web-{FCED5CA4-F748-33F5-416E-2C6695E7DAFE}" dt="2022-05-10T07:19:03.551" v="12" actId="14100"/>
          <ac:picMkLst>
            <pc:docMk/>
            <pc:sldMk cId="4159153534" sldId="268"/>
            <ac:picMk id="4" creationId="{6515031A-A5B7-8580-11A1-A3FC7B2A7E19}"/>
          </ac:picMkLst>
        </pc:picChg>
      </pc:sldChg>
      <pc:sldChg chg="addSp modSp">
        <pc:chgData name="Liesbet NOE" userId="S::liesbet.noe@cvovolt.be::d39bfd76-9eee-4114-80b8-a7ae7d1ad8fb" providerId="AD" clId="Web-{FCED5CA4-F748-33F5-416E-2C6695E7DAFE}" dt="2022-05-10T07:59:58.990" v="20" actId="1076"/>
        <pc:sldMkLst>
          <pc:docMk/>
          <pc:sldMk cId="234033256" sldId="274"/>
        </pc:sldMkLst>
        <pc:spChg chg="mod">
          <ac:chgData name="Liesbet NOE" userId="S::liesbet.noe@cvovolt.be::d39bfd76-9eee-4114-80b8-a7ae7d1ad8fb" providerId="AD" clId="Web-{FCED5CA4-F748-33F5-416E-2C6695E7DAFE}" dt="2022-05-10T07:20:37.510" v="18" actId="20577"/>
          <ac:spMkLst>
            <pc:docMk/>
            <pc:sldMk cId="234033256" sldId="274"/>
            <ac:spMk id="3" creationId="{3A0BA594-295E-BE5C-A1DD-CA8A5CAB6135}"/>
          </ac:spMkLst>
        </pc:spChg>
        <pc:picChg chg="add mod">
          <ac:chgData name="Liesbet NOE" userId="S::liesbet.noe@cvovolt.be::d39bfd76-9eee-4114-80b8-a7ae7d1ad8fb" providerId="AD" clId="Web-{FCED5CA4-F748-33F5-416E-2C6695E7DAFE}" dt="2022-05-10T07:59:58.990" v="20" actId="1076"/>
          <ac:picMkLst>
            <pc:docMk/>
            <pc:sldMk cId="234033256" sldId="274"/>
            <ac:picMk id="4" creationId="{AD2E6A8D-C08E-1370-6F33-B5411EDE4DA2}"/>
          </ac:picMkLst>
        </pc:picChg>
      </pc:sldChg>
    </pc:docChg>
  </pc:docChgLst>
  <pc:docChgLst>
    <pc:chgData clId="Web-{34C857F9-2AF9-FFBE-AEA0-F62EE5F12EB4}"/>
    <pc:docChg chg="modSld">
      <pc:chgData name="" userId="" providerId="" clId="Web-{34C857F9-2AF9-FFBE-AEA0-F62EE5F12EB4}" dt="2022-05-09T11:05:09.571" v="0" actId="20577"/>
      <pc:docMkLst>
        <pc:docMk/>
      </pc:docMkLst>
      <pc:sldChg chg="modSp">
        <pc:chgData name="" userId="" providerId="" clId="Web-{34C857F9-2AF9-FFBE-AEA0-F62EE5F12EB4}" dt="2022-05-09T11:05:09.571" v="0" actId="20577"/>
        <pc:sldMkLst>
          <pc:docMk/>
          <pc:sldMk cId="2584280759" sldId="257"/>
        </pc:sldMkLst>
        <pc:spChg chg="mod">
          <ac:chgData name="" userId="" providerId="" clId="Web-{34C857F9-2AF9-FFBE-AEA0-F62EE5F12EB4}" dt="2022-05-09T11:05:09.571" v="0" actId="20577"/>
          <ac:spMkLst>
            <pc:docMk/>
            <pc:sldMk cId="2584280759" sldId="257"/>
            <ac:spMk id="2" creationId="{18C3B467-088C-4F3D-A9A7-105C4E1E20CD}"/>
          </ac:spMkLst>
        </pc:spChg>
      </pc:sldChg>
    </pc:docChg>
  </pc:docChgLst>
  <pc:docChgLst>
    <pc:chgData name="Gastgebruiker" userId="S::urn:spo:anon#602eff05172ccefd46360fd919d27715764a6b24d52afc463b7208be190009d4::" providerId="AD" clId="Web-{B45A3756-D0FD-6C28-945C-E69E70496DA0}"/>
    <pc:docChg chg="modSld">
      <pc:chgData name="Gastgebruiker" userId="S::urn:spo:anon#602eff05172ccefd46360fd919d27715764a6b24d52afc463b7208be190009d4::" providerId="AD" clId="Web-{B45A3756-D0FD-6C28-945C-E69E70496DA0}" dt="2022-05-09T11:44:37.309" v="5" actId="20577"/>
      <pc:docMkLst>
        <pc:docMk/>
      </pc:docMkLst>
      <pc:sldChg chg="modSp">
        <pc:chgData name="Gastgebruiker" userId="S::urn:spo:anon#602eff05172ccefd46360fd919d27715764a6b24d52afc463b7208be190009d4::" providerId="AD" clId="Web-{B45A3756-D0FD-6C28-945C-E69E70496DA0}" dt="2022-05-09T11:44:37.309" v="5" actId="20577"/>
        <pc:sldMkLst>
          <pc:docMk/>
          <pc:sldMk cId="1209096857" sldId="265"/>
        </pc:sldMkLst>
        <pc:spChg chg="mod">
          <ac:chgData name="Gastgebruiker" userId="S::urn:spo:anon#602eff05172ccefd46360fd919d27715764a6b24d52afc463b7208be190009d4::" providerId="AD" clId="Web-{B45A3756-D0FD-6C28-945C-E69E70496DA0}" dt="2022-05-09T11:44:37.309" v="5" actId="20577"/>
          <ac:spMkLst>
            <pc:docMk/>
            <pc:sldMk cId="1209096857" sldId="265"/>
            <ac:spMk id="3" creationId="{54AE7E5C-4434-78B9-49E8-8C437DA6793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A7D258-F6EB-493B-9DD3-5FECDC162040}" type="doc">
      <dgm:prSet loTypeId="urn:microsoft.com/office/officeart/2005/8/layout/vList2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47E4B3BE-B1D2-4630-B9ED-7F7CD3AC0B27}">
      <dgm:prSet phldrT="[Text]" phldr="0"/>
      <dgm:spPr/>
      <dgm:t>
        <a:bodyPr/>
        <a:lstStyle/>
        <a:p>
          <a:pPr rtl="0"/>
          <a:r>
            <a:rPr lang="en-US" err="1">
              <a:latin typeface="Corbel" panose="020B0503020204020204"/>
            </a:rPr>
            <a:t>Wendbaar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dus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duurzaam</a:t>
          </a:r>
          <a:endParaRPr lang="en-US"/>
        </a:p>
      </dgm:t>
    </dgm:pt>
    <dgm:pt modelId="{02D33880-C536-4665-B418-B7F9868000E4}" type="parTrans" cxnId="{3B0B1340-9FEC-4681-8F2B-A8A1D1AFCABE}">
      <dgm:prSet/>
      <dgm:spPr/>
      <dgm:t>
        <a:bodyPr/>
        <a:lstStyle/>
        <a:p>
          <a:endParaRPr lang="en-US"/>
        </a:p>
      </dgm:t>
    </dgm:pt>
    <dgm:pt modelId="{BF0F06FD-AE7A-4A06-B630-C482A8D14120}" type="sibTrans" cxnId="{3B0B1340-9FEC-4681-8F2B-A8A1D1AFCABE}">
      <dgm:prSet/>
      <dgm:spPr/>
      <dgm:t>
        <a:bodyPr/>
        <a:lstStyle/>
        <a:p>
          <a:endParaRPr lang="en-US"/>
        </a:p>
      </dgm:t>
    </dgm:pt>
    <dgm:pt modelId="{88E81B43-6EE0-4680-81B6-2453FC680AFA}">
      <dgm:prSet phldrT="[Text]" phldr="0"/>
      <dgm:spPr/>
      <dgm:t>
        <a:bodyPr/>
        <a:lstStyle/>
        <a:p>
          <a:r>
            <a:rPr lang="en-US">
              <a:latin typeface="Corbel" panose="020B0503020204020204"/>
            </a:rPr>
            <a:t>Op </a:t>
          </a:r>
          <a:r>
            <a:rPr lang="en-US" err="1">
              <a:latin typeface="Corbel" panose="020B0503020204020204"/>
            </a:rPr>
            <a:t>langere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termijn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wendbaarder</a:t>
          </a:r>
          <a:r>
            <a:rPr lang="en-US">
              <a:latin typeface="Corbel" panose="020B0503020204020204"/>
            </a:rPr>
            <a:t> op </a:t>
          </a:r>
          <a:r>
            <a:rPr lang="en-US" err="1">
              <a:latin typeface="Corbel" panose="020B0503020204020204"/>
            </a:rPr>
            <a:t>arbeidsmarkt</a:t>
          </a:r>
          <a:endParaRPr lang="en-US"/>
        </a:p>
      </dgm:t>
    </dgm:pt>
    <dgm:pt modelId="{E2BB8ABA-87A2-4E30-A9A0-830E94F7E563}" type="parTrans" cxnId="{3B6CB57B-A7AB-4244-8D87-3CEC92D7B871}">
      <dgm:prSet/>
      <dgm:spPr/>
      <dgm:t>
        <a:bodyPr/>
        <a:lstStyle/>
        <a:p>
          <a:endParaRPr lang="en-US"/>
        </a:p>
      </dgm:t>
    </dgm:pt>
    <dgm:pt modelId="{9DE15102-C7A6-4942-ADD6-4B81F820D03C}" type="sibTrans" cxnId="{3B6CB57B-A7AB-4244-8D87-3CEC92D7B871}">
      <dgm:prSet/>
      <dgm:spPr/>
      <dgm:t>
        <a:bodyPr/>
        <a:lstStyle/>
        <a:p>
          <a:endParaRPr lang="en-US"/>
        </a:p>
      </dgm:t>
    </dgm:pt>
    <dgm:pt modelId="{55DEC066-EFB7-4F05-9D4C-5F734C1E6997}">
      <dgm:prSet phldrT="[Text]" phldr="0"/>
      <dgm:spPr/>
      <dgm:t>
        <a:bodyPr/>
        <a:lstStyle/>
        <a:p>
          <a:pPr rtl="0"/>
          <a:r>
            <a:rPr lang="en-US" err="1">
              <a:latin typeface="Corbel" panose="020B0503020204020204"/>
            </a:rPr>
            <a:t>Verdere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opleiding</a:t>
          </a:r>
          <a:r>
            <a:rPr lang="en-US">
              <a:latin typeface="Corbel" panose="020B0503020204020204"/>
            </a:rPr>
            <a:t> of </a:t>
          </a:r>
          <a:r>
            <a:rPr lang="en-US" err="1">
              <a:latin typeface="Corbel" panose="020B0503020204020204"/>
            </a:rPr>
            <a:t>arbeidsmarkt</a:t>
          </a:r>
          <a:endParaRPr lang="en-US"/>
        </a:p>
      </dgm:t>
    </dgm:pt>
    <dgm:pt modelId="{4FC5A9AB-00E2-4890-B673-EB9D35A904A6}" type="parTrans" cxnId="{A374E991-8EED-436A-96D5-4F11DABFD4F4}">
      <dgm:prSet/>
      <dgm:spPr/>
      <dgm:t>
        <a:bodyPr/>
        <a:lstStyle/>
        <a:p>
          <a:endParaRPr lang="en-US"/>
        </a:p>
      </dgm:t>
    </dgm:pt>
    <dgm:pt modelId="{49FE3948-1ECD-439E-A3C7-472F4FCC7ECE}" type="sibTrans" cxnId="{A374E991-8EED-436A-96D5-4F11DABFD4F4}">
      <dgm:prSet/>
      <dgm:spPr/>
      <dgm:t>
        <a:bodyPr/>
        <a:lstStyle/>
        <a:p>
          <a:endParaRPr lang="en-US"/>
        </a:p>
      </dgm:t>
    </dgm:pt>
    <dgm:pt modelId="{F54D8B4D-C3C2-4BAB-B0C8-41DD0B2ADE25}">
      <dgm:prSet phldrT="[Text]" phldr="0"/>
      <dgm:spPr/>
      <dgm:t>
        <a:bodyPr/>
        <a:lstStyle/>
        <a:p>
          <a:pPr rtl="0"/>
          <a:r>
            <a:rPr lang="en-US" err="1">
              <a:latin typeface="Corbel" panose="020B0503020204020204"/>
            </a:rPr>
            <a:t>Optimaal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gebruik</a:t>
          </a:r>
          <a:r>
            <a:rPr lang="en-US">
              <a:latin typeface="Corbel" panose="020B0503020204020204"/>
            </a:rPr>
            <a:t> van </a:t>
          </a:r>
          <a:r>
            <a:rPr lang="en-US" err="1">
              <a:latin typeface="Corbel" panose="020B0503020204020204"/>
            </a:rPr>
            <a:t>aanwezig</a:t>
          </a:r>
          <a:r>
            <a:rPr lang="en-US">
              <a:latin typeface="Corbel" panose="020B0503020204020204"/>
            </a:rPr>
            <a:t> talent</a:t>
          </a:r>
        </a:p>
      </dgm:t>
    </dgm:pt>
    <dgm:pt modelId="{2D3B985E-4F83-489B-99FB-560DB32A2C2C}" type="parTrans" cxnId="{8758CBE8-871A-4537-BE96-FC6193CD5B25}">
      <dgm:prSet/>
      <dgm:spPr/>
      <dgm:t>
        <a:bodyPr/>
        <a:lstStyle/>
        <a:p>
          <a:endParaRPr lang="en-US"/>
        </a:p>
      </dgm:t>
    </dgm:pt>
    <dgm:pt modelId="{55566426-AC3E-48A2-8722-096D4F34DE60}" type="sibTrans" cxnId="{8758CBE8-871A-4537-BE96-FC6193CD5B25}">
      <dgm:prSet/>
      <dgm:spPr/>
      <dgm:t>
        <a:bodyPr/>
        <a:lstStyle/>
        <a:p>
          <a:endParaRPr lang="en-US"/>
        </a:p>
      </dgm:t>
    </dgm:pt>
    <dgm:pt modelId="{DC3E78FF-6D7D-40EC-B1BE-4E11A0C656AE}">
      <dgm:prSet phldr="0"/>
      <dgm:spPr/>
      <dgm:t>
        <a:bodyPr/>
        <a:lstStyle/>
        <a:p>
          <a:pPr rtl="0"/>
          <a:r>
            <a:rPr lang="en-US">
              <a:latin typeface="Corbel" panose="020B0503020204020204"/>
            </a:rPr>
            <a:t>Sterke basis</a:t>
          </a:r>
        </a:p>
      </dgm:t>
    </dgm:pt>
    <dgm:pt modelId="{96C5CE2A-C228-4C54-AEA2-4E0FF1D98500}" type="parTrans" cxnId="{B322EA7B-23CC-42C6-9967-56E0D389398F}">
      <dgm:prSet/>
      <dgm:spPr/>
    </dgm:pt>
    <dgm:pt modelId="{A9B536F0-0B32-490A-84F1-C059A591B065}" type="sibTrans" cxnId="{B322EA7B-23CC-42C6-9967-56E0D389398F}">
      <dgm:prSet/>
      <dgm:spPr/>
    </dgm:pt>
    <dgm:pt modelId="{30FDFFBA-1C9C-4528-8895-ABCFD9A62511}">
      <dgm:prSet phldr="0"/>
      <dgm:spPr/>
      <dgm:t>
        <a:bodyPr/>
        <a:lstStyle/>
        <a:p>
          <a:pPr rtl="0"/>
          <a:r>
            <a:rPr lang="en-US" err="1">
              <a:latin typeface="Corbel" panose="020B0503020204020204"/>
            </a:rPr>
            <a:t>Betere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perspectieven</a:t>
          </a:r>
          <a:r>
            <a:rPr lang="en-US">
              <a:latin typeface="Corbel" panose="020B0503020204020204"/>
            </a:rPr>
            <a:t> op </a:t>
          </a:r>
          <a:r>
            <a:rPr lang="en-US" err="1">
              <a:latin typeface="Corbel" panose="020B0503020204020204"/>
            </a:rPr>
            <a:t>arbeidsmarkt</a:t>
          </a:r>
          <a:endParaRPr lang="en-US">
            <a:latin typeface="Corbel" panose="020B0503020204020204"/>
          </a:endParaRPr>
        </a:p>
      </dgm:t>
    </dgm:pt>
    <dgm:pt modelId="{17E63297-11FA-4517-BF3B-E725A66358C6}" type="parTrans" cxnId="{671175C7-9B3F-4292-8CDE-4807A02FB6B3}">
      <dgm:prSet/>
      <dgm:spPr/>
    </dgm:pt>
    <dgm:pt modelId="{561E5A33-1824-4288-A208-C0C690BFD61D}" type="sibTrans" cxnId="{671175C7-9B3F-4292-8CDE-4807A02FB6B3}">
      <dgm:prSet/>
      <dgm:spPr/>
    </dgm:pt>
    <dgm:pt modelId="{F3E4ED56-52EE-4750-8C48-D3526994A97A}">
      <dgm:prSet phldr="0"/>
      <dgm:spPr/>
      <dgm:t>
        <a:bodyPr/>
        <a:lstStyle/>
        <a:p>
          <a:pPr rtl="0"/>
          <a:r>
            <a:rPr lang="en-US" err="1">
              <a:latin typeface="Corbel" panose="020B0503020204020204"/>
            </a:rPr>
            <a:t>Maatschappelijke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inclusie</a:t>
          </a:r>
          <a:r>
            <a:rPr lang="en-US">
              <a:latin typeface="Corbel" panose="020B0503020204020204"/>
            </a:rPr>
            <a:t> door </a:t>
          </a:r>
          <a:r>
            <a:rPr lang="en-US" err="1">
              <a:latin typeface="Corbel" panose="020B0503020204020204"/>
            </a:rPr>
            <a:t>beroepsvorming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en</a:t>
          </a:r>
          <a:r>
            <a:rPr lang="en-US">
              <a:latin typeface="Corbel" panose="020B0503020204020204"/>
            </a:rPr>
            <a:t>/of </a:t>
          </a:r>
          <a:r>
            <a:rPr lang="en-US" err="1">
              <a:latin typeface="Corbel" panose="020B0503020204020204"/>
            </a:rPr>
            <a:t>algemene</a:t>
          </a:r>
          <a:r>
            <a:rPr lang="en-US">
              <a:latin typeface="Corbel" panose="020B0503020204020204"/>
            </a:rPr>
            <a:t> </a:t>
          </a:r>
          <a:r>
            <a:rPr lang="en-US" err="1">
              <a:latin typeface="Corbel" panose="020B0503020204020204"/>
            </a:rPr>
            <a:t>vorming</a:t>
          </a:r>
          <a:endParaRPr lang="en-US"/>
        </a:p>
      </dgm:t>
    </dgm:pt>
    <dgm:pt modelId="{15A055F8-CF8C-4B59-B084-CC7EF2796D6E}" type="parTrans" cxnId="{EEB15DF3-F071-434B-8363-BF2CBC86E325}">
      <dgm:prSet/>
      <dgm:spPr/>
    </dgm:pt>
    <dgm:pt modelId="{D82791B4-FDDC-4177-9D7D-2B471B4DB3F6}" type="sibTrans" cxnId="{EEB15DF3-F071-434B-8363-BF2CBC86E325}">
      <dgm:prSet/>
      <dgm:spPr/>
    </dgm:pt>
    <dgm:pt modelId="{7267BDB7-F72C-4035-9D72-044FAA4564B0}">
      <dgm:prSet phldr="0"/>
      <dgm:spPr/>
      <dgm:t>
        <a:bodyPr/>
        <a:lstStyle/>
        <a:p>
          <a:endParaRPr lang="en-US">
            <a:latin typeface="Corbel" panose="020B0503020204020204"/>
          </a:endParaRPr>
        </a:p>
      </dgm:t>
    </dgm:pt>
    <dgm:pt modelId="{AB120E17-5611-4CE3-9436-C6D48553E678}" type="parTrans" cxnId="{0299EE7B-A46D-4FEB-AA68-BEB0D8CFD490}">
      <dgm:prSet/>
      <dgm:spPr/>
    </dgm:pt>
    <dgm:pt modelId="{AD769994-4A1D-4F75-BDD9-29A0D4FD0EE8}" type="sibTrans" cxnId="{0299EE7B-A46D-4FEB-AA68-BEB0D8CFD490}">
      <dgm:prSet/>
      <dgm:spPr/>
    </dgm:pt>
    <dgm:pt modelId="{9F9FDA26-4BE1-4BEE-9FD2-336A2B9AC3EE}">
      <dgm:prSet phldr="0"/>
      <dgm:spPr/>
      <dgm:t>
        <a:bodyPr/>
        <a:lstStyle/>
        <a:p>
          <a:pPr rtl="0"/>
          <a:endParaRPr lang="en-US">
            <a:latin typeface="Corbel" panose="020B0503020204020204"/>
          </a:endParaRPr>
        </a:p>
      </dgm:t>
    </dgm:pt>
    <dgm:pt modelId="{14A9C615-E87C-40CC-A6DC-D6BCA6091C06}" type="parTrans" cxnId="{2849D641-B5E1-4D06-8267-F390457E6F31}">
      <dgm:prSet/>
      <dgm:spPr/>
    </dgm:pt>
    <dgm:pt modelId="{247AED71-55DD-42F2-A070-57D9A3119CB3}" type="sibTrans" cxnId="{2849D641-B5E1-4D06-8267-F390457E6F31}">
      <dgm:prSet/>
      <dgm:spPr/>
    </dgm:pt>
    <dgm:pt modelId="{B7F3B24B-FCC2-416B-B4FB-895ADCA8763C}" type="pres">
      <dgm:prSet presAssocID="{D0A7D258-F6EB-493B-9DD3-5FECDC162040}" presName="linear" presStyleCnt="0">
        <dgm:presLayoutVars>
          <dgm:animLvl val="lvl"/>
          <dgm:resizeHandles val="exact"/>
        </dgm:presLayoutVars>
      </dgm:prSet>
      <dgm:spPr/>
    </dgm:pt>
    <dgm:pt modelId="{EA39CFE8-9EBB-4707-8B9B-7BA6D144762A}" type="pres">
      <dgm:prSet presAssocID="{47E4B3BE-B1D2-4630-B9ED-7F7CD3AC0B2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47EE330-13F9-43D1-9318-A1C874819595}" type="pres">
      <dgm:prSet presAssocID="{47E4B3BE-B1D2-4630-B9ED-7F7CD3AC0B27}" presName="childText" presStyleLbl="revTx" presStyleIdx="0" presStyleCnt="2">
        <dgm:presLayoutVars>
          <dgm:bulletEnabled val="1"/>
        </dgm:presLayoutVars>
      </dgm:prSet>
      <dgm:spPr/>
    </dgm:pt>
    <dgm:pt modelId="{AA5725A7-0E37-4D22-A0AA-D47BDEEB8DB4}" type="pres">
      <dgm:prSet presAssocID="{55DEC066-EFB7-4F05-9D4C-5F734C1E699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E9ED98E-E60D-4551-8B39-7B5FD8227D46}" type="pres">
      <dgm:prSet presAssocID="{55DEC066-EFB7-4F05-9D4C-5F734C1E6997}" presName="childText" presStyleLbl="revTx" presStyleIdx="1" presStyleCnt="2">
        <dgm:presLayoutVars>
          <dgm:bulletEnabled val="1"/>
        </dgm:presLayoutVars>
      </dgm:prSet>
      <dgm:spPr/>
    </dgm:pt>
    <dgm:pt modelId="{544EC6D8-65BB-4AA0-B092-630D6DC52773}" type="pres">
      <dgm:prSet presAssocID="{DC3E78FF-6D7D-40EC-B1BE-4E11A0C656A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210A313-BE02-45B0-B789-A7E35899F3C7}" type="presOf" srcId="{D0A7D258-F6EB-493B-9DD3-5FECDC162040}" destId="{B7F3B24B-FCC2-416B-B4FB-895ADCA8763C}" srcOrd="0" destOrd="0" presId="urn:microsoft.com/office/officeart/2005/8/layout/vList2"/>
    <dgm:cxn modelId="{EC80A51C-5FFD-42E6-B732-E2C741EFEA9F}" type="presOf" srcId="{30FDFFBA-1C9C-4528-8895-ABCFD9A62511}" destId="{3E9ED98E-E60D-4551-8B39-7B5FD8227D46}" srcOrd="0" destOrd="1" presId="urn:microsoft.com/office/officeart/2005/8/layout/vList2"/>
    <dgm:cxn modelId="{3B0B1340-9FEC-4681-8F2B-A8A1D1AFCABE}" srcId="{D0A7D258-F6EB-493B-9DD3-5FECDC162040}" destId="{47E4B3BE-B1D2-4630-B9ED-7F7CD3AC0B27}" srcOrd="0" destOrd="0" parTransId="{02D33880-C536-4665-B418-B7F9868000E4}" sibTransId="{BF0F06FD-AE7A-4A06-B630-C482A8D14120}"/>
    <dgm:cxn modelId="{2849D641-B5E1-4D06-8267-F390457E6F31}" srcId="{47E4B3BE-B1D2-4630-B9ED-7F7CD3AC0B27}" destId="{9F9FDA26-4BE1-4BEE-9FD2-336A2B9AC3EE}" srcOrd="0" destOrd="0" parTransId="{14A9C615-E87C-40CC-A6DC-D6BCA6091C06}" sibTransId="{247AED71-55DD-42F2-A070-57D9A3119CB3}"/>
    <dgm:cxn modelId="{BE6A0964-BA92-43BF-8225-73B3DEDEC7A7}" type="presOf" srcId="{7267BDB7-F72C-4035-9D72-044FAA4564B0}" destId="{847EE330-13F9-43D1-9318-A1C874819595}" srcOrd="0" destOrd="2" presId="urn:microsoft.com/office/officeart/2005/8/layout/vList2"/>
    <dgm:cxn modelId="{20CFA866-4C64-4A73-A838-09C94ACF5AAB}" type="presOf" srcId="{88E81B43-6EE0-4680-81B6-2453FC680AFA}" destId="{847EE330-13F9-43D1-9318-A1C874819595}" srcOrd="0" destOrd="1" presId="urn:microsoft.com/office/officeart/2005/8/layout/vList2"/>
    <dgm:cxn modelId="{3B6CB57B-A7AB-4244-8D87-3CEC92D7B871}" srcId="{47E4B3BE-B1D2-4630-B9ED-7F7CD3AC0B27}" destId="{88E81B43-6EE0-4680-81B6-2453FC680AFA}" srcOrd="1" destOrd="0" parTransId="{E2BB8ABA-87A2-4E30-A9A0-830E94F7E563}" sibTransId="{9DE15102-C7A6-4942-ADD6-4B81F820D03C}"/>
    <dgm:cxn modelId="{B322EA7B-23CC-42C6-9967-56E0D389398F}" srcId="{D0A7D258-F6EB-493B-9DD3-5FECDC162040}" destId="{DC3E78FF-6D7D-40EC-B1BE-4E11A0C656AE}" srcOrd="2" destOrd="0" parTransId="{96C5CE2A-C228-4C54-AEA2-4E0FF1D98500}" sibTransId="{A9B536F0-0B32-490A-84F1-C059A591B065}"/>
    <dgm:cxn modelId="{0299EE7B-A46D-4FEB-AA68-BEB0D8CFD490}" srcId="{47E4B3BE-B1D2-4630-B9ED-7F7CD3AC0B27}" destId="{7267BDB7-F72C-4035-9D72-044FAA4564B0}" srcOrd="2" destOrd="0" parTransId="{AB120E17-5611-4CE3-9436-C6D48553E678}" sibTransId="{AD769994-4A1D-4F75-BDD9-29A0D4FD0EE8}"/>
    <dgm:cxn modelId="{B1E0757E-9CEB-451F-B680-A94C780198FD}" type="presOf" srcId="{F3E4ED56-52EE-4750-8C48-D3526994A97A}" destId="{3E9ED98E-E60D-4551-8B39-7B5FD8227D46}" srcOrd="0" destOrd="2" presId="urn:microsoft.com/office/officeart/2005/8/layout/vList2"/>
    <dgm:cxn modelId="{7BE7EE7E-31A8-4B35-ADCA-63EBE4E3F49B}" type="presOf" srcId="{F54D8B4D-C3C2-4BAB-B0C8-41DD0B2ADE25}" destId="{3E9ED98E-E60D-4551-8B39-7B5FD8227D46}" srcOrd="0" destOrd="0" presId="urn:microsoft.com/office/officeart/2005/8/layout/vList2"/>
    <dgm:cxn modelId="{A374E991-8EED-436A-96D5-4F11DABFD4F4}" srcId="{D0A7D258-F6EB-493B-9DD3-5FECDC162040}" destId="{55DEC066-EFB7-4F05-9D4C-5F734C1E6997}" srcOrd="1" destOrd="0" parTransId="{4FC5A9AB-00E2-4890-B673-EB9D35A904A6}" sibTransId="{49FE3948-1ECD-439E-A3C7-472F4FCC7ECE}"/>
    <dgm:cxn modelId="{DFD2CA9C-AC57-4F64-93B7-1B6D3AB43DF5}" type="presOf" srcId="{9F9FDA26-4BE1-4BEE-9FD2-336A2B9AC3EE}" destId="{847EE330-13F9-43D1-9318-A1C874819595}" srcOrd="0" destOrd="0" presId="urn:microsoft.com/office/officeart/2005/8/layout/vList2"/>
    <dgm:cxn modelId="{AB8FBCA0-4FD1-4F29-97A3-21F9C4901FB5}" type="presOf" srcId="{47E4B3BE-B1D2-4630-B9ED-7F7CD3AC0B27}" destId="{EA39CFE8-9EBB-4707-8B9B-7BA6D144762A}" srcOrd="0" destOrd="0" presId="urn:microsoft.com/office/officeart/2005/8/layout/vList2"/>
    <dgm:cxn modelId="{0899FCB2-D520-4232-B2D8-B694F69D6126}" type="presOf" srcId="{55DEC066-EFB7-4F05-9D4C-5F734C1E6997}" destId="{AA5725A7-0E37-4D22-A0AA-D47BDEEB8DB4}" srcOrd="0" destOrd="0" presId="urn:microsoft.com/office/officeart/2005/8/layout/vList2"/>
    <dgm:cxn modelId="{671175C7-9B3F-4292-8CDE-4807A02FB6B3}" srcId="{55DEC066-EFB7-4F05-9D4C-5F734C1E6997}" destId="{30FDFFBA-1C9C-4528-8895-ABCFD9A62511}" srcOrd="1" destOrd="0" parTransId="{17E63297-11FA-4517-BF3B-E725A66358C6}" sibTransId="{561E5A33-1824-4288-A208-C0C690BFD61D}"/>
    <dgm:cxn modelId="{376072E0-CC9B-4129-A92E-642EB4840F1C}" type="presOf" srcId="{DC3E78FF-6D7D-40EC-B1BE-4E11A0C656AE}" destId="{544EC6D8-65BB-4AA0-B092-630D6DC52773}" srcOrd="0" destOrd="0" presId="urn:microsoft.com/office/officeart/2005/8/layout/vList2"/>
    <dgm:cxn modelId="{8758CBE8-871A-4537-BE96-FC6193CD5B25}" srcId="{55DEC066-EFB7-4F05-9D4C-5F734C1E6997}" destId="{F54D8B4D-C3C2-4BAB-B0C8-41DD0B2ADE25}" srcOrd="0" destOrd="0" parTransId="{2D3B985E-4F83-489B-99FB-560DB32A2C2C}" sibTransId="{55566426-AC3E-48A2-8722-096D4F34DE60}"/>
    <dgm:cxn modelId="{EEB15DF3-F071-434B-8363-BF2CBC86E325}" srcId="{55DEC066-EFB7-4F05-9D4C-5F734C1E6997}" destId="{F3E4ED56-52EE-4750-8C48-D3526994A97A}" srcOrd="2" destOrd="0" parTransId="{15A055F8-CF8C-4B59-B084-CC7EF2796D6E}" sibTransId="{D82791B4-FDDC-4177-9D7D-2B471B4DB3F6}"/>
    <dgm:cxn modelId="{A4DCA6FD-E519-4AC3-A87D-06CE9C0504BB}" type="presParOf" srcId="{B7F3B24B-FCC2-416B-B4FB-895ADCA8763C}" destId="{EA39CFE8-9EBB-4707-8B9B-7BA6D144762A}" srcOrd="0" destOrd="0" presId="urn:microsoft.com/office/officeart/2005/8/layout/vList2"/>
    <dgm:cxn modelId="{058A62DF-3267-4137-954F-E380E5D82D41}" type="presParOf" srcId="{B7F3B24B-FCC2-416B-B4FB-895ADCA8763C}" destId="{847EE330-13F9-43D1-9318-A1C874819595}" srcOrd="1" destOrd="0" presId="urn:microsoft.com/office/officeart/2005/8/layout/vList2"/>
    <dgm:cxn modelId="{53848477-FBD7-4FB3-BAAB-8ECCCAAE2723}" type="presParOf" srcId="{B7F3B24B-FCC2-416B-B4FB-895ADCA8763C}" destId="{AA5725A7-0E37-4D22-A0AA-D47BDEEB8DB4}" srcOrd="2" destOrd="0" presId="urn:microsoft.com/office/officeart/2005/8/layout/vList2"/>
    <dgm:cxn modelId="{45E58281-EEBC-4440-85D5-480E93CFEB54}" type="presParOf" srcId="{B7F3B24B-FCC2-416B-B4FB-895ADCA8763C}" destId="{3E9ED98E-E60D-4551-8B39-7B5FD8227D46}" srcOrd="3" destOrd="0" presId="urn:microsoft.com/office/officeart/2005/8/layout/vList2"/>
    <dgm:cxn modelId="{2865C6E1-606C-434D-B07B-B57402800240}" type="presParOf" srcId="{B7F3B24B-FCC2-416B-B4FB-895ADCA8763C}" destId="{544EC6D8-65BB-4AA0-B092-630D6DC5277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9CFE8-9EBB-4707-8B9B-7BA6D144762A}">
      <dsp:nvSpPr>
        <dsp:cNvPr id="0" name=""/>
        <dsp:cNvSpPr/>
      </dsp:nvSpPr>
      <dsp:spPr>
        <a:xfrm>
          <a:off x="0" y="151825"/>
          <a:ext cx="8611644" cy="623610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>
              <a:latin typeface="Corbel" panose="020B0503020204020204"/>
            </a:rPr>
            <a:t>Wendbaar</a:t>
          </a:r>
          <a:r>
            <a:rPr lang="en-US" sz="2600" kern="1200">
              <a:latin typeface="Corbel" panose="020B0503020204020204"/>
            </a:rPr>
            <a:t> </a:t>
          </a:r>
          <a:r>
            <a:rPr lang="en-US" sz="2600" kern="1200" err="1">
              <a:latin typeface="Corbel" panose="020B0503020204020204"/>
            </a:rPr>
            <a:t>dus</a:t>
          </a:r>
          <a:r>
            <a:rPr lang="en-US" sz="2600" kern="1200">
              <a:latin typeface="Corbel" panose="020B0503020204020204"/>
            </a:rPr>
            <a:t> </a:t>
          </a:r>
          <a:r>
            <a:rPr lang="en-US" sz="2600" kern="1200" err="1">
              <a:latin typeface="Corbel" panose="020B0503020204020204"/>
            </a:rPr>
            <a:t>duurzaam</a:t>
          </a:r>
          <a:endParaRPr lang="en-US" sz="2600" kern="1200"/>
        </a:p>
      </dsp:txBody>
      <dsp:txXfrm>
        <a:off x="30442" y="182267"/>
        <a:ext cx="8550760" cy="562726"/>
      </dsp:txXfrm>
    </dsp:sp>
    <dsp:sp modelId="{847EE330-13F9-43D1-9318-A1C874819595}">
      <dsp:nvSpPr>
        <dsp:cNvPr id="0" name=""/>
        <dsp:cNvSpPr/>
      </dsp:nvSpPr>
      <dsp:spPr>
        <a:xfrm>
          <a:off x="0" y="775435"/>
          <a:ext cx="8611644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42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>
            <a:latin typeface="Corbel" panose="020B050302020402020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Corbel" panose="020B0503020204020204"/>
            </a:rPr>
            <a:t>Op </a:t>
          </a:r>
          <a:r>
            <a:rPr lang="en-US" sz="2000" kern="1200" err="1">
              <a:latin typeface="Corbel" panose="020B0503020204020204"/>
            </a:rPr>
            <a:t>langere</a:t>
          </a:r>
          <a:r>
            <a:rPr lang="en-US" sz="2000" kern="1200">
              <a:latin typeface="Corbel" panose="020B0503020204020204"/>
            </a:rPr>
            <a:t> </a:t>
          </a:r>
          <a:r>
            <a:rPr lang="en-US" sz="2000" kern="1200" err="1">
              <a:latin typeface="Corbel" panose="020B0503020204020204"/>
            </a:rPr>
            <a:t>termijn</a:t>
          </a:r>
          <a:r>
            <a:rPr lang="en-US" sz="2000" kern="1200">
              <a:latin typeface="Corbel" panose="020B0503020204020204"/>
            </a:rPr>
            <a:t> </a:t>
          </a:r>
          <a:r>
            <a:rPr lang="en-US" sz="2000" kern="1200" err="1">
              <a:latin typeface="Corbel" panose="020B0503020204020204"/>
            </a:rPr>
            <a:t>wendbaarder</a:t>
          </a:r>
          <a:r>
            <a:rPr lang="en-US" sz="2000" kern="1200">
              <a:latin typeface="Corbel" panose="020B0503020204020204"/>
            </a:rPr>
            <a:t> op </a:t>
          </a:r>
          <a:r>
            <a:rPr lang="en-US" sz="2000" kern="1200" err="1">
              <a:latin typeface="Corbel" panose="020B0503020204020204"/>
            </a:rPr>
            <a:t>arbeidsmarkt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>
            <a:latin typeface="Corbel" panose="020B0503020204020204"/>
          </a:endParaRPr>
        </a:p>
      </dsp:txBody>
      <dsp:txXfrm>
        <a:off x="0" y="775435"/>
        <a:ext cx="8611644" cy="1049490"/>
      </dsp:txXfrm>
    </dsp:sp>
    <dsp:sp modelId="{AA5725A7-0E37-4D22-A0AA-D47BDEEB8DB4}">
      <dsp:nvSpPr>
        <dsp:cNvPr id="0" name=""/>
        <dsp:cNvSpPr/>
      </dsp:nvSpPr>
      <dsp:spPr>
        <a:xfrm>
          <a:off x="0" y="1824926"/>
          <a:ext cx="8611644" cy="623610"/>
        </a:xfrm>
        <a:prstGeom prst="roundRect">
          <a:avLst/>
        </a:prstGeom>
        <a:solidFill>
          <a:schemeClr val="accent4">
            <a:shade val="80000"/>
            <a:hueOff val="-270502"/>
            <a:satOff val="9765"/>
            <a:lumOff val="138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>
              <a:latin typeface="Corbel" panose="020B0503020204020204"/>
            </a:rPr>
            <a:t>Verdere</a:t>
          </a:r>
          <a:r>
            <a:rPr lang="en-US" sz="2600" kern="1200">
              <a:latin typeface="Corbel" panose="020B0503020204020204"/>
            </a:rPr>
            <a:t> </a:t>
          </a:r>
          <a:r>
            <a:rPr lang="en-US" sz="2600" kern="1200" err="1">
              <a:latin typeface="Corbel" panose="020B0503020204020204"/>
            </a:rPr>
            <a:t>opleiding</a:t>
          </a:r>
          <a:r>
            <a:rPr lang="en-US" sz="2600" kern="1200">
              <a:latin typeface="Corbel" panose="020B0503020204020204"/>
            </a:rPr>
            <a:t> of </a:t>
          </a:r>
          <a:r>
            <a:rPr lang="en-US" sz="2600" kern="1200" err="1">
              <a:latin typeface="Corbel" panose="020B0503020204020204"/>
            </a:rPr>
            <a:t>arbeidsmarkt</a:t>
          </a:r>
          <a:endParaRPr lang="en-US" sz="2600" kern="1200"/>
        </a:p>
      </dsp:txBody>
      <dsp:txXfrm>
        <a:off x="30442" y="1855368"/>
        <a:ext cx="8550760" cy="562726"/>
      </dsp:txXfrm>
    </dsp:sp>
    <dsp:sp modelId="{3E9ED98E-E60D-4551-8B39-7B5FD8227D46}">
      <dsp:nvSpPr>
        <dsp:cNvPr id="0" name=""/>
        <dsp:cNvSpPr/>
      </dsp:nvSpPr>
      <dsp:spPr>
        <a:xfrm>
          <a:off x="0" y="2448536"/>
          <a:ext cx="8611644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42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err="1">
              <a:latin typeface="Corbel" panose="020B0503020204020204"/>
            </a:rPr>
            <a:t>Optimaal</a:t>
          </a:r>
          <a:r>
            <a:rPr lang="en-US" sz="2000" kern="1200">
              <a:latin typeface="Corbel" panose="020B0503020204020204"/>
            </a:rPr>
            <a:t> </a:t>
          </a:r>
          <a:r>
            <a:rPr lang="en-US" sz="2000" kern="1200" err="1">
              <a:latin typeface="Corbel" panose="020B0503020204020204"/>
            </a:rPr>
            <a:t>gebruik</a:t>
          </a:r>
          <a:r>
            <a:rPr lang="en-US" sz="2000" kern="1200">
              <a:latin typeface="Corbel" panose="020B0503020204020204"/>
            </a:rPr>
            <a:t> van </a:t>
          </a:r>
          <a:r>
            <a:rPr lang="en-US" sz="2000" kern="1200" err="1">
              <a:latin typeface="Corbel" panose="020B0503020204020204"/>
            </a:rPr>
            <a:t>aanwezig</a:t>
          </a:r>
          <a:r>
            <a:rPr lang="en-US" sz="2000" kern="1200">
              <a:latin typeface="Corbel" panose="020B0503020204020204"/>
            </a:rPr>
            <a:t> talent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err="1">
              <a:latin typeface="Corbel" panose="020B0503020204020204"/>
            </a:rPr>
            <a:t>Betere</a:t>
          </a:r>
          <a:r>
            <a:rPr lang="en-US" sz="2000" kern="1200">
              <a:latin typeface="Corbel" panose="020B0503020204020204"/>
            </a:rPr>
            <a:t> </a:t>
          </a:r>
          <a:r>
            <a:rPr lang="en-US" sz="2000" kern="1200" err="1">
              <a:latin typeface="Corbel" panose="020B0503020204020204"/>
            </a:rPr>
            <a:t>perspectieven</a:t>
          </a:r>
          <a:r>
            <a:rPr lang="en-US" sz="2000" kern="1200">
              <a:latin typeface="Corbel" panose="020B0503020204020204"/>
            </a:rPr>
            <a:t> op </a:t>
          </a:r>
          <a:r>
            <a:rPr lang="en-US" sz="2000" kern="1200" err="1">
              <a:latin typeface="Corbel" panose="020B0503020204020204"/>
            </a:rPr>
            <a:t>arbeidsmarkt</a:t>
          </a:r>
          <a:endParaRPr lang="en-US" sz="2000" kern="1200">
            <a:latin typeface="Corbel" panose="020B0503020204020204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err="1">
              <a:latin typeface="Corbel" panose="020B0503020204020204"/>
            </a:rPr>
            <a:t>Maatschappelijke</a:t>
          </a:r>
          <a:r>
            <a:rPr lang="en-US" sz="2000" kern="1200">
              <a:latin typeface="Corbel" panose="020B0503020204020204"/>
            </a:rPr>
            <a:t> </a:t>
          </a:r>
          <a:r>
            <a:rPr lang="en-US" sz="2000" kern="1200" err="1">
              <a:latin typeface="Corbel" panose="020B0503020204020204"/>
            </a:rPr>
            <a:t>inclusie</a:t>
          </a:r>
          <a:r>
            <a:rPr lang="en-US" sz="2000" kern="1200">
              <a:latin typeface="Corbel" panose="020B0503020204020204"/>
            </a:rPr>
            <a:t> door </a:t>
          </a:r>
          <a:r>
            <a:rPr lang="en-US" sz="2000" kern="1200" err="1">
              <a:latin typeface="Corbel" panose="020B0503020204020204"/>
            </a:rPr>
            <a:t>beroepsvorming</a:t>
          </a:r>
          <a:r>
            <a:rPr lang="en-US" sz="2000" kern="1200">
              <a:latin typeface="Corbel" panose="020B0503020204020204"/>
            </a:rPr>
            <a:t> </a:t>
          </a:r>
          <a:r>
            <a:rPr lang="en-US" sz="2000" kern="1200" err="1">
              <a:latin typeface="Corbel" panose="020B0503020204020204"/>
            </a:rPr>
            <a:t>en</a:t>
          </a:r>
          <a:r>
            <a:rPr lang="en-US" sz="2000" kern="1200">
              <a:latin typeface="Corbel" panose="020B0503020204020204"/>
            </a:rPr>
            <a:t>/of </a:t>
          </a:r>
          <a:r>
            <a:rPr lang="en-US" sz="2000" kern="1200" err="1">
              <a:latin typeface="Corbel" panose="020B0503020204020204"/>
            </a:rPr>
            <a:t>algemene</a:t>
          </a:r>
          <a:r>
            <a:rPr lang="en-US" sz="2000" kern="1200">
              <a:latin typeface="Corbel" panose="020B0503020204020204"/>
            </a:rPr>
            <a:t> </a:t>
          </a:r>
          <a:r>
            <a:rPr lang="en-US" sz="2000" kern="1200" err="1">
              <a:latin typeface="Corbel" panose="020B0503020204020204"/>
            </a:rPr>
            <a:t>vorming</a:t>
          </a:r>
          <a:endParaRPr lang="en-US" sz="2000" kern="1200"/>
        </a:p>
      </dsp:txBody>
      <dsp:txXfrm>
        <a:off x="0" y="2448536"/>
        <a:ext cx="8611644" cy="1049490"/>
      </dsp:txXfrm>
    </dsp:sp>
    <dsp:sp modelId="{544EC6D8-65BB-4AA0-B092-630D6DC52773}">
      <dsp:nvSpPr>
        <dsp:cNvPr id="0" name=""/>
        <dsp:cNvSpPr/>
      </dsp:nvSpPr>
      <dsp:spPr>
        <a:xfrm>
          <a:off x="0" y="3498026"/>
          <a:ext cx="8611644" cy="623610"/>
        </a:xfrm>
        <a:prstGeom prst="roundRect">
          <a:avLst/>
        </a:prstGeom>
        <a:solidFill>
          <a:schemeClr val="accent4">
            <a:shade val="80000"/>
            <a:hueOff val="-541003"/>
            <a:satOff val="19531"/>
            <a:lumOff val="277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orbel" panose="020B0503020204020204"/>
            </a:rPr>
            <a:t>Sterke basis</a:t>
          </a:r>
        </a:p>
      </dsp:txBody>
      <dsp:txXfrm>
        <a:off x="30442" y="3528468"/>
        <a:ext cx="8550760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1C30A7F-0A05-40A1-8C36-D7C6745C6079}" type="datetime1">
              <a:rPr lang="nl-NL" smtClean="0"/>
              <a:t>13-5-2022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E1AFF4-1952-4965-9423-AD2E98BAAAAA}" type="datetime1">
              <a:rPr lang="nl-NL" smtClean="0"/>
              <a:t>13-5-2022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Ligo-&gt; </a:t>
            </a:r>
            <a:r>
              <a:rPr lang="en-US" err="1">
                <a:cs typeface="Calibri"/>
              </a:rPr>
              <a:t>laag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opgeleide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cursisten</a:t>
            </a:r>
            <a:r>
              <a:rPr lang="en-US">
                <a:cs typeface="Calibri"/>
              </a:rPr>
              <a:t>-&gt; </a:t>
            </a:r>
            <a:r>
              <a:rPr lang="en-US" err="1">
                <a:cs typeface="Calibri"/>
              </a:rPr>
              <a:t>concreet</a:t>
            </a:r>
            <a:r>
              <a:rPr lang="en-US">
                <a:cs typeface="Calibri"/>
              </a:rPr>
              <a:t>= </a:t>
            </a:r>
            <a:r>
              <a:rPr lang="en-US" err="1">
                <a:cs typeface="Calibri"/>
              </a:rPr>
              <a:t>geen</a:t>
            </a:r>
            <a:r>
              <a:rPr lang="en-US">
                <a:cs typeface="Calibri"/>
              </a:rPr>
              <a:t> diploma </a:t>
            </a:r>
            <a:r>
              <a:rPr lang="en-US" err="1">
                <a:cs typeface="Calibri"/>
              </a:rPr>
              <a:t>secundair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onderwijs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tenzij</a:t>
            </a:r>
            <a:r>
              <a:rPr lang="en-US">
                <a:cs typeface="Calibri"/>
              </a:rPr>
              <a:t> BSO</a:t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Voor ALLE </a:t>
            </a:r>
            <a:r>
              <a:rPr lang="en-US" err="1">
                <a:cs typeface="Calibri"/>
              </a:rPr>
              <a:t>laaggeletterde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volwassenen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Nederlandstalig</a:t>
            </a:r>
            <a:r>
              <a:rPr lang="en-US">
                <a:cs typeface="Calibri"/>
              </a:rPr>
              <a:t> + </a:t>
            </a:r>
            <a:r>
              <a:rPr lang="en-US" err="1">
                <a:cs typeface="Calibri"/>
              </a:rPr>
              <a:t>anderstalig</a:t>
            </a:r>
            <a:r>
              <a:rPr lang="en-US">
                <a:cs typeface="Calibri"/>
              </a:rPr>
              <a:t>), met </a:t>
            </a:r>
            <a:r>
              <a:rPr lang="en-US" err="1">
                <a:cs typeface="Calibri"/>
              </a:rPr>
              <a:t>noden</a:t>
            </a:r>
            <a:r>
              <a:rPr lang="en-US">
                <a:cs typeface="Calibri"/>
              </a:rPr>
              <a:t> op </a:t>
            </a:r>
            <a:r>
              <a:rPr lang="en-US" err="1">
                <a:cs typeface="Calibri"/>
              </a:rPr>
              <a:t>vlak</a:t>
            </a:r>
            <a:r>
              <a:rPr lang="en-US">
                <a:cs typeface="Calibri"/>
              </a:rPr>
              <a:t> van GELETTERDHEID,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/of met </a:t>
            </a:r>
            <a:r>
              <a:rPr lang="en-US" err="1">
                <a:cs typeface="Calibri"/>
              </a:rPr>
              <a:t>noden</a:t>
            </a:r>
            <a:r>
              <a:rPr lang="en-US">
                <a:cs typeface="Calibri"/>
              </a:rPr>
              <a:t> op </a:t>
            </a:r>
            <a:r>
              <a:rPr lang="en-US" err="1">
                <a:cs typeface="Calibri"/>
              </a:rPr>
              <a:t>vlak</a:t>
            </a:r>
            <a:r>
              <a:rPr lang="en-US">
                <a:cs typeface="Calibri"/>
              </a:rPr>
              <a:t> van LEERVAARDIGHEID.</a:t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Brede focus op het </a:t>
            </a:r>
            <a:r>
              <a:rPr lang="en-US" err="1">
                <a:cs typeface="Calibri"/>
              </a:rPr>
              <a:t>aanscherpen</a:t>
            </a:r>
            <a:r>
              <a:rPr lang="en-US">
                <a:cs typeface="Calibri"/>
              </a:rPr>
              <a:t> van </a:t>
            </a:r>
            <a:r>
              <a:rPr lang="en-US" err="1">
                <a:cs typeface="Calibri"/>
              </a:rPr>
              <a:t>geletterdheidsvaardigheden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Voor 1 op 7 </a:t>
            </a:r>
            <a:r>
              <a:rPr lang="en-US" err="1">
                <a:cs typeface="Calibri"/>
              </a:rPr>
              <a:t>volwassenen</a:t>
            </a:r>
            <a:r>
              <a:rPr lang="en-US">
                <a:cs typeface="Calibri"/>
              </a:rPr>
              <a:t> in Vlaanderen is </a:t>
            </a:r>
            <a:r>
              <a:rPr lang="en-US" err="1">
                <a:cs typeface="Calibri"/>
              </a:rPr>
              <a:t>geletterdheid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nl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een</a:t>
            </a:r>
            <a:r>
              <a:rPr lang="en-US">
                <a:cs typeface="Calibri"/>
              </a:rPr>
              <a:t> rem om </a:t>
            </a:r>
            <a:r>
              <a:rPr lang="en-US" err="1">
                <a:cs typeface="Calibri"/>
              </a:rPr>
              <a:t>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kunnen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functioneren</a:t>
            </a:r>
            <a:r>
              <a:rPr lang="en-US">
                <a:cs typeface="Calibri"/>
              </a:rPr>
              <a:t> in de </a:t>
            </a:r>
            <a:r>
              <a:rPr lang="en-US" err="1">
                <a:cs typeface="Calibri"/>
              </a:rPr>
              <a:t>maatschappij</a:t>
            </a:r>
            <a:r>
              <a:rPr lang="en-US">
                <a:cs typeface="Calibri"/>
              </a:rPr>
              <a:t>, op het </a:t>
            </a:r>
            <a:r>
              <a:rPr lang="en-US" err="1">
                <a:cs typeface="Calibri"/>
              </a:rPr>
              <a:t>werk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thuis</a:t>
            </a:r>
            <a:r>
              <a:rPr lang="en-US">
                <a:cs typeface="Calibri"/>
              </a:rPr>
              <a:t>. </a:t>
            </a:r>
            <a:br>
              <a:rPr lang="en-US">
                <a:cs typeface="+mn-lt"/>
              </a:rPr>
            </a:br>
            <a:r>
              <a:rPr lang="en-US" err="1">
                <a:cs typeface="Calibri"/>
              </a:rPr>
              <a:t>Geletterdheid</a:t>
            </a:r>
            <a:r>
              <a:rPr lang="en-US">
                <a:cs typeface="Calibri"/>
              </a:rPr>
              <a:t> in de brede zin = </a:t>
            </a:r>
            <a:r>
              <a:rPr lang="en-US"/>
              <a:t>de </a:t>
            </a:r>
            <a:r>
              <a:rPr lang="en-US" err="1"/>
              <a:t>competenties</a:t>
            </a:r>
            <a:r>
              <a:rPr lang="en-US"/>
              <a:t> om </a:t>
            </a:r>
            <a:r>
              <a:rPr lang="en-US" err="1"/>
              <a:t>informatie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verwerven</a:t>
            </a:r>
            <a:r>
              <a:rPr lang="en-US"/>
              <a:t>,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verwerken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gericht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gebruiken</a:t>
            </a:r>
            <a:r>
              <a:rPr lang="en-US"/>
              <a:t>. </a:t>
            </a:r>
            <a:r>
              <a:rPr lang="en-US" err="1"/>
              <a:t>Concreet</a:t>
            </a:r>
            <a:r>
              <a:rPr lang="en-US"/>
              <a:t> </a:t>
            </a:r>
            <a:r>
              <a:rPr lang="en-US" err="1"/>
              <a:t>wil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</a:t>
            </a:r>
            <a:r>
              <a:rPr lang="en-US" err="1"/>
              <a:t>zeggen</a:t>
            </a:r>
            <a:r>
              <a:rPr lang="en-US"/>
              <a:t> met taal, </a:t>
            </a:r>
            <a:r>
              <a:rPr lang="en-US" err="1"/>
              <a:t>cijfers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grafische</a:t>
            </a:r>
            <a:r>
              <a:rPr lang="en-US"/>
              <a:t> </a:t>
            </a:r>
            <a:r>
              <a:rPr lang="en-US" err="1"/>
              <a:t>gegevens</a:t>
            </a:r>
            <a:r>
              <a:rPr lang="en-US"/>
              <a:t> </a:t>
            </a:r>
            <a:r>
              <a:rPr lang="en-US" err="1"/>
              <a:t>kunnen</a:t>
            </a:r>
            <a:r>
              <a:rPr lang="en-US"/>
              <a:t> </a:t>
            </a:r>
            <a:r>
              <a:rPr lang="en-US" err="1"/>
              <a:t>omgaan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gebruik</a:t>
            </a:r>
            <a:r>
              <a:rPr lang="en-US"/>
              <a:t> </a:t>
            </a:r>
            <a:r>
              <a:rPr lang="en-US" err="1"/>
              <a:t>kunnen</a:t>
            </a:r>
            <a:r>
              <a:rPr lang="en-US"/>
              <a:t> </a:t>
            </a:r>
            <a:r>
              <a:rPr lang="en-US" err="1"/>
              <a:t>maken</a:t>
            </a:r>
            <a:r>
              <a:rPr lang="en-US"/>
              <a:t> van ICT </a:t>
            </a:r>
            <a:r>
              <a:rPr lang="en-US" err="1"/>
              <a:t>en</a:t>
            </a:r>
            <a:r>
              <a:rPr lang="en-US"/>
              <a:t> multimedia. Dus </a:t>
            </a:r>
            <a:r>
              <a:rPr lang="en-US" err="1"/>
              <a:t>breder</a:t>
            </a:r>
            <a:r>
              <a:rPr lang="en-US"/>
              <a:t> dan </a:t>
            </a:r>
            <a:r>
              <a:rPr lang="en-US" err="1"/>
              <a:t>enkel</a:t>
            </a:r>
            <a:r>
              <a:rPr lang="en-US"/>
              <a:t> het </a:t>
            </a:r>
            <a:r>
              <a:rPr lang="en-US" err="1"/>
              <a:t>talige</a:t>
            </a:r>
            <a:r>
              <a:rPr lang="en-US"/>
              <a:t>. </a:t>
            </a:r>
            <a:r>
              <a:rPr lang="en-US" err="1"/>
              <a:t>Bijvoorbeeld</a:t>
            </a:r>
            <a:r>
              <a:rPr lang="en-US"/>
              <a:t> </a:t>
            </a:r>
            <a:r>
              <a:rPr lang="en-US" err="1"/>
              <a:t>ook</a:t>
            </a:r>
            <a:r>
              <a:rPr lang="en-US"/>
              <a:t>: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uurtabel</a:t>
            </a:r>
            <a:r>
              <a:rPr lang="en-US"/>
              <a:t> </a:t>
            </a:r>
            <a:r>
              <a:rPr lang="en-US" err="1"/>
              <a:t>kunnen</a:t>
            </a:r>
            <a:r>
              <a:rPr lang="en-US"/>
              <a:t> </a:t>
            </a:r>
            <a:r>
              <a:rPr lang="en-US" err="1"/>
              <a:t>interpreteren</a:t>
            </a:r>
            <a:r>
              <a:rPr lang="en-US"/>
              <a:t>, online </a:t>
            </a:r>
            <a:r>
              <a:rPr lang="en-US" err="1"/>
              <a:t>informatie</a:t>
            </a:r>
            <a:r>
              <a:rPr lang="en-US"/>
              <a:t> </a:t>
            </a:r>
            <a:r>
              <a:rPr lang="en-US" err="1"/>
              <a:t>opzoeken</a:t>
            </a:r>
            <a:r>
              <a:rPr lang="en-US"/>
              <a:t>, </a:t>
            </a:r>
            <a:r>
              <a:rPr lang="en-US" err="1"/>
              <a:t>wisselgeld</a:t>
            </a:r>
            <a:r>
              <a:rPr lang="en-US"/>
              <a:t> </a:t>
            </a:r>
            <a:r>
              <a:rPr lang="en-US" err="1"/>
              <a:t>controleren</a:t>
            </a:r>
            <a:r>
              <a:rPr lang="en-US"/>
              <a:t>, </a:t>
            </a:r>
            <a:r>
              <a:rPr lang="en-US" err="1"/>
              <a:t>afmetingen</a:t>
            </a:r>
            <a:r>
              <a:rPr lang="en-US"/>
              <a:t> </a:t>
            </a:r>
            <a:r>
              <a:rPr lang="en-US" err="1"/>
              <a:t>berekenen</a:t>
            </a:r>
            <a:r>
              <a:rPr lang="en-US"/>
              <a:t>, </a:t>
            </a:r>
            <a:r>
              <a:rPr lang="en-US" err="1"/>
              <a:t>een</a:t>
            </a:r>
            <a:r>
              <a:rPr lang="en-US"/>
              <a:t> </a:t>
            </a:r>
            <a:r>
              <a:rPr lang="en-US" err="1"/>
              <a:t>wegbeschrijving</a:t>
            </a:r>
            <a:r>
              <a:rPr lang="en-US"/>
              <a:t> </a:t>
            </a:r>
            <a:r>
              <a:rPr lang="en-US" err="1"/>
              <a:t>begrijpen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Hoe </a:t>
            </a:r>
            <a:r>
              <a:rPr lang="en-US" err="1">
                <a:cs typeface="Calibri"/>
              </a:rPr>
              <a:t>werkt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LIgo</a:t>
            </a:r>
            <a:r>
              <a:rPr lang="en-US">
                <a:cs typeface="Calibri"/>
              </a:rPr>
              <a:t>?</a:t>
            </a:r>
          </a:p>
          <a:p>
            <a:r>
              <a:rPr lang="en-US">
                <a:cs typeface="Calibri"/>
              </a:rPr>
              <a:t>-</a:t>
            </a:r>
            <a:r>
              <a:rPr lang="en-US" err="1">
                <a:cs typeface="Calibri"/>
              </a:rPr>
              <a:t>cursist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staat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centraal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volgens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zijn</a:t>
            </a:r>
            <a:r>
              <a:rPr lang="en-US">
                <a:cs typeface="Calibri"/>
              </a:rPr>
              <a:t> tempo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noden</a:t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-</a:t>
            </a:r>
            <a:r>
              <a:rPr lang="en-US" err="1">
                <a:cs typeface="Calibri"/>
              </a:rPr>
              <a:t>Functioneel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authentiek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werken</a:t>
            </a:r>
            <a:r>
              <a:rPr lang="en-US">
                <a:cs typeface="Calibri"/>
              </a:rPr>
              <a:t> in de </a:t>
            </a:r>
            <a:r>
              <a:rPr lang="en-US" err="1">
                <a:cs typeface="Calibri"/>
              </a:rPr>
              <a:t>klas</a:t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-Steeds </a:t>
            </a:r>
            <a:r>
              <a:rPr lang="en-US" err="1">
                <a:cs typeface="Calibri"/>
              </a:rPr>
              <a:t>meer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geïntegreerd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niet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enkel</a:t>
            </a:r>
            <a:r>
              <a:rPr lang="en-US">
                <a:cs typeface="Calibri"/>
              </a:rPr>
              <a:t> taal, maar </a:t>
            </a:r>
            <a:r>
              <a:rPr lang="en-US" err="1">
                <a:cs typeface="Calibri"/>
              </a:rPr>
              <a:t>ook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rekenvaardigheden</a:t>
            </a:r>
            <a:r>
              <a:rPr lang="en-US">
                <a:cs typeface="Calibri"/>
              </a:rPr>
              <a:t>, ICT, … </a:t>
            </a:r>
            <a:r>
              <a:rPr lang="en-US" err="1">
                <a:cs typeface="Calibri"/>
              </a:rPr>
              <a:t>ook</a:t>
            </a:r>
            <a:r>
              <a:rPr lang="en-US">
                <a:cs typeface="Calibri"/>
              </a:rPr>
              <a:t> focus op </a:t>
            </a:r>
            <a:r>
              <a:rPr lang="en-US" err="1">
                <a:cs typeface="Calibri"/>
              </a:rPr>
              <a:t>sleutelcompetenties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zelfstandig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werken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leren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leren</a:t>
            </a:r>
            <a:r>
              <a:rPr lang="en-US">
                <a:cs typeface="Calibri"/>
              </a:rPr>
              <a:t>, ….) </a:t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-Veel </a:t>
            </a:r>
            <a:r>
              <a:rPr lang="en-US" err="1">
                <a:cs typeface="Calibri"/>
              </a:rPr>
              <a:t>differentiatie</a:t>
            </a:r>
            <a:r>
              <a:rPr lang="en-US">
                <a:cs typeface="Calibri"/>
              </a:rPr>
              <a:t> in </a:t>
            </a:r>
            <a:r>
              <a:rPr lang="en-US" err="1">
                <a:cs typeface="Calibri"/>
              </a:rPr>
              <a:t>werkvormen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</a:t>
            </a:r>
            <a:r>
              <a:rPr lang="en-US" err="1">
                <a:cs typeface="Calibri"/>
              </a:rPr>
              <a:t>Niet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enkel</a:t>
            </a:r>
            <a:r>
              <a:rPr lang="en-US">
                <a:cs typeface="Calibri"/>
              </a:rPr>
              <a:t> les in school, maar </a:t>
            </a:r>
            <a:r>
              <a:rPr lang="en-US" err="1">
                <a:cs typeface="Calibri"/>
              </a:rPr>
              <a:t>ook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buitenschoolse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activiteiten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naar</a:t>
            </a:r>
            <a:r>
              <a:rPr lang="en-US">
                <a:cs typeface="Calibri"/>
              </a:rPr>
              <a:t> de bib, </a:t>
            </a:r>
            <a:r>
              <a:rPr lang="en-US" err="1">
                <a:cs typeface="Calibri"/>
              </a:rPr>
              <a:t>containerpark</a:t>
            </a:r>
            <a:r>
              <a:rPr lang="en-US">
                <a:cs typeface="Calibri"/>
              </a:rPr>
              <a:t> , ….-&gt; </a:t>
            </a:r>
            <a:r>
              <a:rPr lang="en-US" err="1">
                <a:cs typeface="Calibri"/>
              </a:rPr>
              <a:t>functioneel</a:t>
            </a:r>
            <a:r>
              <a:rPr lang="en-US">
                <a:cs typeface="Calibri"/>
              </a:rPr>
              <a:t>, zo </a:t>
            </a:r>
            <a:r>
              <a:rPr lang="en-US" err="1">
                <a:cs typeface="Calibri"/>
              </a:rPr>
              <a:t>authentiek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mogelijk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werken</a:t>
            </a:r>
            <a:r>
              <a:rPr lang="en-US">
                <a:cs typeface="Calibri"/>
              </a:rPr>
              <a:t>)</a:t>
            </a:r>
          </a:p>
          <a:p>
            <a:r>
              <a:rPr lang="en-US">
                <a:cs typeface="Calibri"/>
              </a:rPr>
              <a:t>-</a:t>
            </a:r>
            <a:r>
              <a:rPr lang="en-US" err="1">
                <a:cs typeface="Calibri"/>
              </a:rPr>
              <a:t>Niet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enkel</a:t>
            </a:r>
            <a:r>
              <a:rPr lang="en-US">
                <a:cs typeface="Calibri"/>
              </a:rPr>
              <a:t> les in de school, maar </a:t>
            </a:r>
            <a:r>
              <a:rPr lang="en-US" err="1">
                <a:cs typeface="Calibri"/>
              </a:rPr>
              <a:t>ook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samenwerkingen</a:t>
            </a:r>
            <a:r>
              <a:rPr lang="en-US">
                <a:cs typeface="Calibri"/>
              </a:rPr>
              <a:t> op </a:t>
            </a:r>
            <a:r>
              <a:rPr lang="en-US" err="1">
                <a:cs typeface="Calibri"/>
              </a:rPr>
              <a:t>opleidingsvloeren</a:t>
            </a:r>
            <a:r>
              <a:rPr lang="en-US">
                <a:cs typeface="Calibri"/>
              </a:rPr>
              <a:t>, op </a:t>
            </a:r>
            <a:r>
              <a:rPr lang="en-US" err="1">
                <a:cs typeface="Calibri"/>
              </a:rPr>
              <a:t>werkvloeren</a:t>
            </a:r>
            <a:r>
              <a:rPr lang="en-US">
                <a:cs typeface="Calibri"/>
              </a:rPr>
              <a:t>, in </a:t>
            </a:r>
            <a:r>
              <a:rPr lang="en-US" err="1">
                <a:cs typeface="Calibri"/>
              </a:rPr>
              <a:t>buurtcentra</a:t>
            </a:r>
            <a:r>
              <a:rPr lang="en-US">
                <a:cs typeface="Calibri"/>
              </a:rPr>
              <a:t>, …..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Gratis lessen (</a:t>
            </a:r>
            <a:r>
              <a:rPr lang="en-US" err="1">
                <a:cs typeface="Calibri"/>
              </a:rPr>
              <a:t>voorwaarde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geen</a:t>
            </a:r>
            <a:r>
              <a:rPr lang="en-US">
                <a:cs typeface="Calibri"/>
              </a:rPr>
              <a:t> diploma </a:t>
            </a:r>
            <a:r>
              <a:rPr lang="en-US" err="1">
                <a:cs typeface="Calibri"/>
              </a:rPr>
              <a:t>secundair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onderwijs</a:t>
            </a:r>
            <a:r>
              <a:rPr lang="en-US">
                <a:cs typeface="Calibri"/>
              </a:rPr>
              <a:t>)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DE1AFF4-1952-4965-9423-AD2E98BAAAAA}" type="datetime1">
              <a:rPr lang="nl-NL" smtClean="0"/>
              <a:t>13-5-2022</a:t>
            </a:fld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5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Agii</a:t>
            </a:r>
            <a:r>
              <a:rPr lang="en-US">
                <a:cs typeface="Calibri"/>
              </a:rPr>
              <a:t>-&gt; Trage </a:t>
            </a:r>
            <a:r>
              <a:rPr lang="en-US" err="1">
                <a:cs typeface="Calibri"/>
              </a:rPr>
              <a:t>leerders</a:t>
            </a:r>
            <a:r>
              <a:rPr lang="en-US">
                <a:cs typeface="Calibri"/>
              </a:rPr>
              <a:t> -&gt; </a:t>
            </a:r>
            <a:r>
              <a:rPr lang="en-US" err="1">
                <a:cs typeface="Calibri"/>
              </a:rPr>
              <a:t>cbe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profiel</a:t>
            </a:r>
            <a:r>
              <a:rPr lang="en-US">
                <a:cs typeface="Calibri"/>
              </a:rPr>
              <a:t>/ </a:t>
            </a:r>
            <a:r>
              <a:rPr lang="en-US" err="1">
                <a:cs typeface="Calibri"/>
              </a:rPr>
              <a:t>snellere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leerders</a:t>
            </a:r>
            <a:r>
              <a:rPr lang="en-US">
                <a:cs typeface="Calibri"/>
              </a:rPr>
              <a:t>-&gt; CVO </a:t>
            </a:r>
            <a:r>
              <a:rPr lang="en-US" err="1">
                <a:cs typeface="Calibri"/>
              </a:rPr>
              <a:t>profiel</a:t>
            </a:r>
            <a:endParaRPr lang="en-US">
              <a:cs typeface="Calibri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DE1AFF4-1952-4965-9423-AD2E98BAAAAA}" type="datetime1">
              <a:rPr lang="nl-NL" smtClean="0"/>
              <a:t>13-5-2022</a:t>
            </a:fld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Ook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begeleiding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bij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vertraagd</a:t>
            </a:r>
            <a:r>
              <a:rPr lang="en-US">
                <a:cs typeface="Calibri"/>
              </a:rPr>
              <a:t> examen -&gt; </a:t>
            </a:r>
            <a:r>
              <a:rPr lang="en-US" err="1">
                <a:cs typeface="Calibri"/>
              </a:rPr>
              <a:t>inschrijving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plekke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bij</a:t>
            </a:r>
            <a:r>
              <a:rPr lang="en-US">
                <a:cs typeface="Calibri"/>
              </a:rPr>
              <a:t> examen </a:t>
            </a:r>
            <a:r>
              <a:rPr lang="en-US" err="1">
                <a:cs typeface="Calibri"/>
              </a:rPr>
              <a:t>aanwezig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zijn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DE1AFF4-1952-4965-9423-AD2E98BAAAAA}" type="datetime1">
              <a:rPr lang="nl-NL" smtClean="0"/>
              <a:t>13-5-2022</a:t>
            </a:fld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A705E3-E620-489D-9973-6221209A4B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6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575FDC5C-AF57-4E52-9E51-0825ECAFE1DB}" type="datetime1">
              <a:rPr lang="nl-NL" smtClean="0"/>
              <a:t>13-5-2022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20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A70E4C5-9C2B-4AF5-A3F3-7391AE9F44EF}" type="datetime1">
              <a:rPr lang="nl-NL" smtClean="0"/>
              <a:t>13-5-2022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5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4384999-AF1B-4BEF-8A8B-312EFDEE89B6}" type="datetime1">
              <a:rPr lang="nl-NL" smtClean="0"/>
              <a:t>13-5-2022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7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DD8BE30-AE2C-46DF-B2E2-01865DC36926}" type="datetime1">
              <a:rPr lang="nl-NL" smtClean="0"/>
              <a:t>13-5-2022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8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8843664-918A-48F8-A1BB-A630404BC394}" type="datetime1">
              <a:rPr lang="nl-NL" smtClean="0"/>
              <a:t>13-5-2022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81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699D18B-A1F0-4A6E-9F1C-93DBE8FEED03}" type="datetime1">
              <a:rPr lang="nl-NL" smtClean="0"/>
              <a:t>13-5-2022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4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7721A7E-0F8C-439E-9722-AAE349CD9A03}" type="datetime1">
              <a:rPr lang="nl-NL" smtClean="0"/>
              <a:t>13-5-2022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30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2C9DAE9-47E0-48C2-8AB0-0F1C9AB495C4}" type="datetime1">
              <a:rPr lang="nl-NL" smtClean="0"/>
              <a:t>13-5-2022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5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ECAE10-8D08-4DE1-BE67-155632782727}" type="datetime1">
              <a:rPr lang="nl-NL" smtClean="0"/>
              <a:t>13-5-2022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0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1DD886-8778-4CDD-9941-3541EF93DC16}" type="datetime1">
              <a:rPr lang="nl-NL" smtClean="0"/>
              <a:t>13-5-2022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0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4730B86-F953-4954-883C-35C75C5E5BE2}" type="datetime1">
              <a:rPr lang="nl-NL" smtClean="0"/>
              <a:t>13-5-2022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4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D297EB37-D2C5-423B-A63B-495DF75BFFCB}" type="datetime1">
              <a:rPr lang="nl-NL" smtClean="0"/>
              <a:t>13-5-2022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go.be/halle-vilvoorde" TargetMode="External"/><Relationship Id="rId13" Type="http://schemas.openxmlformats.org/officeDocument/2006/relationships/image" Target="../media/image3.jpeg"/><Relationship Id="rId3" Type="http://schemas.openxmlformats.org/officeDocument/2006/relationships/hyperlink" Target="mailto:lesinfo.zaventem@ligo-hallevilvoorde.be" TargetMode="External"/><Relationship Id="rId7" Type="http://schemas.openxmlformats.org/officeDocument/2006/relationships/hyperlink" Target="https://www.ligo.be/oost-brabant" TargetMode="External"/><Relationship Id="rId12" Type="http://schemas.openxmlformats.org/officeDocument/2006/relationships/image" Target="../media/image2.jpeg"/><Relationship Id="rId2" Type="http://schemas.openxmlformats.org/officeDocument/2006/relationships/hyperlink" Target="mailto:info@ligo-oostbrabant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qrios.be" TargetMode="External"/><Relationship Id="rId11" Type="http://schemas.openxmlformats.org/officeDocument/2006/relationships/hyperlink" Target="https://www.qrios.be/" TargetMode="External"/><Relationship Id="rId5" Type="http://schemas.openxmlformats.org/officeDocument/2006/relationships/hyperlink" Target="mailto:clt@kuleuven.be" TargetMode="External"/><Relationship Id="rId10" Type="http://schemas.openxmlformats.org/officeDocument/2006/relationships/hyperlink" Target="https://www.clt.be/nl/" TargetMode="External"/><Relationship Id="rId4" Type="http://schemas.openxmlformats.org/officeDocument/2006/relationships/hyperlink" Target="mailto:info@cvovolt.be" TargetMode="External"/><Relationship Id="rId9" Type="http://schemas.openxmlformats.org/officeDocument/2006/relationships/hyperlink" Target="https://www.cvovolt.be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Een close-up van een logo&#10;&#10;Beschrijving automatisch gegenereerd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9897" y="1182541"/>
            <a:ext cx="5654179" cy="1630907"/>
          </a:xfrm>
          <a:solidFill>
            <a:schemeClr val="tx1"/>
          </a:solidFill>
        </p:spPr>
        <p:txBody>
          <a:bodyPr rtlCol="0">
            <a:noAutofit/>
          </a:bodyPr>
          <a:lstStyle/>
          <a:p>
            <a:pPr rtl="0"/>
            <a:r>
              <a:rPr lang="nl-BE" sz="5400">
                <a:solidFill>
                  <a:schemeClr val="accent1">
                    <a:lumMod val="50000"/>
                  </a:schemeClr>
                </a:solidFill>
              </a:rPr>
              <a:t>Okan </a:t>
            </a:r>
            <a:br>
              <a:rPr lang="nl-BE" sz="5400"/>
            </a:br>
            <a:r>
              <a:rPr lang="nl-BE" sz="5400">
                <a:solidFill>
                  <a:schemeClr val="accent1">
                    <a:lumMod val="50000"/>
                  </a:schemeClr>
                </a:solidFill>
              </a:rPr>
              <a:t>inspiratiedag</a:t>
            </a:r>
            <a:endParaRPr lang="nl" sz="5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782" y="3232589"/>
            <a:ext cx="6023295" cy="1079352"/>
          </a:xfrm>
          <a:solidFill>
            <a:schemeClr val="tx1"/>
          </a:solidFill>
        </p:spPr>
        <p:txBody>
          <a:bodyPr rtlCol="0">
            <a:noAutofit/>
          </a:bodyPr>
          <a:lstStyle/>
          <a:p>
            <a:pPr rtl="0">
              <a:spcBef>
                <a:spcPts val="0"/>
              </a:spcBef>
            </a:pPr>
            <a:endParaRPr lang="nl-BE" sz="2400">
              <a:solidFill>
                <a:schemeClr val="accent1">
                  <a:lumMod val="50000"/>
                </a:schemeClr>
              </a:solidFill>
            </a:endParaRPr>
          </a:p>
          <a:p>
            <a:pPr rtl="0">
              <a:spcBef>
                <a:spcPts val="0"/>
              </a:spcBef>
            </a:pPr>
            <a:r>
              <a:rPr lang="nl-BE" sz="2800" b="1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nl" sz="2800" b="1">
                <a:solidFill>
                  <a:schemeClr val="accent1">
                    <a:lumMod val="50000"/>
                  </a:schemeClr>
                </a:solidFill>
              </a:rPr>
              <a:t>olwassenenonderwijs Oost-Brabant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8B5B3-B685-0149-E2A5-D540809D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752162" cy="1356360"/>
          </a:xfrm>
        </p:spPr>
        <p:txBody>
          <a:bodyPr/>
          <a:lstStyle/>
          <a:p>
            <a:r>
              <a:rPr lang="nl-BE"/>
              <a:t>1a. Basisvaardigheden (3)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91466A-78E1-1CDF-3C84-5E8305ECB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383" y="1620371"/>
            <a:ext cx="10287488" cy="4475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nl-BE" sz="2400">
              <a:ea typeface="+mn-lt"/>
              <a:cs typeface="+mn-lt"/>
            </a:endParaRPr>
          </a:p>
          <a:p>
            <a:pPr marL="274320" lvl="1" indent="0">
              <a:buNone/>
            </a:pPr>
            <a:r>
              <a:rPr lang="nl-BE" sz="2400" b="1">
                <a:ea typeface="+mn-lt"/>
                <a:cs typeface="+mn-lt"/>
              </a:rPr>
              <a:t>BIJBLIJVEN – rijbewijs theorie</a:t>
            </a:r>
            <a:endParaRPr lang="nl-BE" sz="2400">
              <a:ea typeface="+mn-lt"/>
              <a:cs typeface="+mn-lt"/>
            </a:endParaRPr>
          </a:p>
          <a:p>
            <a:pPr marL="274320" lvl="1" indent="0">
              <a:buNone/>
            </a:pPr>
            <a:endParaRPr lang="nl-BE">
              <a:ea typeface="+mn-lt"/>
              <a:cs typeface="+mn-lt"/>
            </a:endParaRPr>
          </a:p>
          <a:p>
            <a:pPr marL="742950" lvl="1" indent="-285750">
              <a:buFont typeface="Corbel"/>
              <a:buChar char="•"/>
            </a:pPr>
            <a:r>
              <a:rPr lang="nl-BE">
                <a:ea typeface="+mn-lt"/>
                <a:cs typeface="+mn-lt"/>
              </a:rPr>
              <a:t>richtgraad 1.2. behaald 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Corbel"/>
              <a:buChar char="•"/>
            </a:pPr>
            <a:r>
              <a:rPr lang="nl-BE">
                <a:ea typeface="+mn-lt"/>
                <a:cs typeface="+mn-lt"/>
              </a:rPr>
              <a:t>2 lessen per week dag/ avond (15 weken)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Corbel"/>
              <a:buChar char="•"/>
            </a:pPr>
            <a:r>
              <a:rPr lang="nl-BE">
                <a:ea typeface="+mn-lt"/>
                <a:cs typeface="+mn-lt"/>
              </a:rPr>
              <a:t>2 opstartmomenten per schooljaar</a:t>
            </a:r>
          </a:p>
          <a:p>
            <a:pPr marL="742950" lvl="1" indent="-285750">
              <a:buFont typeface="Corbel"/>
              <a:buChar char="•"/>
            </a:pPr>
            <a:r>
              <a:rPr lang="nl-BE">
                <a:ea typeface="+mn-lt"/>
                <a:cs typeface="+mn-lt"/>
              </a:rPr>
              <a:t>aanmelden -&gt; wachtlijst -&gt; intake</a:t>
            </a:r>
            <a:endParaRPr lang="en-US">
              <a:ea typeface="+mn-lt"/>
              <a:cs typeface="+mn-lt"/>
            </a:endParaRPr>
          </a:p>
          <a:p>
            <a:pPr lvl="1" indent="0">
              <a:buNone/>
            </a:pPr>
            <a:br>
              <a:rPr lang="nl-BE">
                <a:ea typeface="+mn-lt"/>
                <a:cs typeface="+mn-lt"/>
              </a:rPr>
            </a:br>
            <a:endParaRPr lang="nl-BE">
              <a:ea typeface="+mn-lt"/>
              <a:cs typeface="+mn-lt"/>
            </a:endParaRPr>
          </a:p>
          <a:p>
            <a:pPr lvl="1"/>
            <a:endParaRPr lang="nl-BE">
              <a:ea typeface="+mn-lt"/>
              <a:cs typeface="+mn-lt"/>
            </a:endParaRPr>
          </a:p>
          <a:p>
            <a:pPr lvl="1"/>
            <a:endParaRPr lang="nl-BE"/>
          </a:p>
        </p:txBody>
      </p:sp>
      <p:pic>
        <p:nvPicPr>
          <p:cNvPr id="7" name="Afbeelding 7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99D02F9A-AB6D-02D1-B471-F8ACC04C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967231"/>
            <a:ext cx="3583641" cy="238565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FB90A83-8369-A267-600A-C900E9C4D9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20795" r="16954" b="28319"/>
          <a:stretch/>
        </p:blipFill>
        <p:spPr>
          <a:xfrm>
            <a:off x="10085832" y="5611567"/>
            <a:ext cx="1409876" cy="9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2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3BEEF-7825-BCF4-08EB-EED14929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03" y="368194"/>
            <a:ext cx="11420197" cy="911966"/>
          </a:xfrm>
        </p:spPr>
        <p:txBody>
          <a:bodyPr>
            <a:normAutofit/>
          </a:bodyPr>
          <a:lstStyle/>
          <a:p>
            <a:r>
              <a:rPr lang="nl-BE" sz="4200"/>
              <a:t>1b.korte opleidingen naar werk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2BF026-58CA-3733-4E60-844183EF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567" y="1185245"/>
            <a:ext cx="11463700" cy="4974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nl-BE" sz="2600" b="1"/>
              <a:t>1. Geïntegreerd traject Leuven (CLT, volt, </a:t>
            </a:r>
            <a:r>
              <a:rPr lang="nl-BE" sz="2600" b="1" err="1"/>
              <a:t>Ligo</a:t>
            </a:r>
            <a:r>
              <a:rPr lang="nl-BE" sz="2600" b="1"/>
              <a:t>)</a:t>
            </a:r>
            <a:br>
              <a:rPr lang="nl-BE" sz="2600" b="1"/>
            </a:br>
            <a:endParaRPr lang="nl-NL" sz="2600" b="1"/>
          </a:p>
          <a:p>
            <a:pPr lvl="1"/>
            <a:r>
              <a:rPr lang="nl-BE"/>
              <a:t>Jonge mensen met weinig basiskennis</a:t>
            </a:r>
          </a:p>
          <a:p>
            <a:pPr lvl="1"/>
            <a:endParaRPr lang="nl-BE"/>
          </a:p>
          <a:p>
            <a:pPr lvl="1"/>
            <a:r>
              <a:rPr lang="nl-BE"/>
              <a:t>Enkel voor klanten OCMW-Leuven en omliggende gemeenten</a:t>
            </a:r>
            <a:br>
              <a:rPr lang="nl-BE"/>
            </a:br>
            <a:endParaRPr lang="nl-BE"/>
          </a:p>
          <a:p>
            <a:pPr lvl="1"/>
            <a:r>
              <a:rPr lang="nl-BE"/>
              <a:t>Gesprekken met andere centrumsteden Oost-Brabant</a:t>
            </a:r>
            <a:br>
              <a:rPr lang="nl-BE"/>
            </a:br>
            <a:endParaRPr lang="nl-BE"/>
          </a:p>
          <a:p>
            <a:pPr lvl="1"/>
            <a:r>
              <a:rPr lang="nl-BE"/>
              <a:t>Traject op niveau </a:t>
            </a:r>
            <a:r>
              <a:rPr lang="nl-BE" err="1"/>
              <a:t>traaglerende</a:t>
            </a:r>
            <a:r>
              <a:rPr lang="nl-BE"/>
              <a:t> met </a:t>
            </a:r>
          </a:p>
          <a:p>
            <a:pPr lvl="2"/>
            <a:r>
              <a:rPr lang="nl-BE"/>
              <a:t>NT2 (doorverwijzing verlengd, 180 LT): </a:t>
            </a:r>
            <a:r>
              <a:rPr lang="nl-BE" err="1"/>
              <a:t>cvo</a:t>
            </a:r>
            <a:r>
              <a:rPr lang="nl-BE"/>
              <a:t> volt/ CVO CLT</a:t>
            </a:r>
          </a:p>
          <a:p>
            <a:pPr marL="742950" lvl="1" indent="-285750">
              <a:buFont typeface="Corbel,Sans-Serif" pitchFamily="34" charset="0"/>
            </a:pPr>
            <a:r>
              <a:rPr lang="nl-BE"/>
              <a:t>Wiskunde: </a:t>
            </a:r>
            <a:r>
              <a:rPr lang="nl-BE" err="1"/>
              <a:t>Ligo</a:t>
            </a:r>
            <a:r>
              <a:rPr lang="nl-BE"/>
              <a:t> 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Corbel,Sans-Serif" pitchFamily="34" charset="0"/>
            </a:pPr>
            <a:r>
              <a:rPr lang="nl-BE"/>
              <a:t>ICT: </a:t>
            </a:r>
            <a:r>
              <a:rPr lang="nl-BE" err="1"/>
              <a:t>cvo</a:t>
            </a:r>
            <a:r>
              <a:rPr lang="nl-BE"/>
              <a:t> volt</a:t>
            </a:r>
          </a:p>
          <a:p>
            <a:pPr lvl="2"/>
            <a:r>
              <a:rPr lang="nl-BE"/>
              <a:t>Aangepaste ondersteuning door stad/OCMW: oriëntering naar werk of (korte) opleiding</a:t>
            </a:r>
          </a:p>
          <a:p>
            <a:pPr lvl="2"/>
            <a:endParaRPr lang="nl-BE"/>
          </a:p>
          <a:p>
            <a:pPr lvl="1"/>
            <a:endParaRPr lang="nl-BE" sz="2100"/>
          </a:p>
          <a:p>
            <a:pPr marL="45720" indent="0">
              <a:buNone/>
            </a:pPr>
            <a:endParaRPr lang="nl-BE" sz="2400"/>
          </a:p>
          <a:p>
            <a:pPr marL="388620" indent="-342900"/>
            <a:endParaRPr lang="nl-BE" sz="2400"/>
          </a:p>
          <a:p>
            <a:pPr marL="45720" indent="0">
              <a:buNone/>
            </a:pPr>
            <a:endParaRPr lang="nl-NL" sz="2400" b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9DBC676-7B86-209A-403C-6B7FBB43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983" y="479053"/>
            <a:ext cx="2513557" cy="240700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033184A-149B-0336-B4D1-EE4CEBC5E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20795" r="16954" b="28319"/>
          <a:stretch/>
        </p:blipFill>
        <p:spPr>
          <a:xfrm>
            <a:off x="10193064" y="5680242"/>
            <a:ext cx="1264103" cy="80956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6B33546-F529-B305-79DF-EDB23D808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34" y="5568696"/>
            <a:ext cx="969569" cy="92111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2BBDEB-8B2F-1EE8-8238-C9FD74EA1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96" y="5749290"/>
            <a:ext cx="1625976" cy="6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3BEEF-7825-BCF4-08EB-EED14929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57" y="437467"/>
            <a:ext cx="11584720" cy="1280011"/>
          </a:xfrm>
        </p:spPr>
        <p:txBody>
          <a:bodyPr>
            <a:normAutofit/>
          </a:bodyPr>
          <a:lstStyle/>
          <a:p>
            <a:r>
              <a:rPr lang="nl-BE" sz="4200"/>
              <a:t>1b.korte opleidingen naar werk (2)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2BF026-58CA-3733-4E60-844183EFF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19" y="1795478"/>
            <a:ext cx="11518191" cy="48296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nl-BE" sz="2600" b="1">
                <a:ea typeface="+mn-lt"/>
                <a:cs typeface="+mn-lt"/>
              </a:rPr>
              <a:t>2. Samenwerkingen tussen </a:t>
            </a:r>
            <a:r>
              <a:rPr lang="nl-BE" sz="2600" b="1" err="1">
                <a:ea typeface="+mn-lt"/>
                <a:cs typeface="+mn-lt"/>
              </a:rPr>
              <a:t>Ligo</a:t>
            </a:r>
            <a:r>
              <a:rPr lang="nl-BE" sz="2600" b="1">
                <a:ea typeface="+mn-lt"/>
                <a:cs typeface="+mn-lt"/>
              </a:rPr>
              <a:t>/</a:t>
            </a:r>
            <a:r>
              <a:rPr lang="nl-BE" sz="2600" b="1" err="1">
                <a:ea typeface="+mn-lt"/>
                <a:cs typeface="+mn-lt"/>
              </a:rPr>
              <a:t>cvo</a:t>
            </a:r>
            <a:r>
              <a:rPr lang="nl-BE" sz="2600" b="1">
                <a:ea typeface="+mn-lt"/>
                <a:cs typeface="+mn-lt"/>
              </a:rPr>
              <a:t> en andere opleidingsverstrekkers </a:t>
            </a:r>
            <a:endParaRPr lang="en-US" sz="2600" b="1">
              <a:ea typeface="+mn-lt"/>
              <a:cs typeface="+mn-lt"/>
            </a:endParaRPr>
          </a:p>
          <a:p>
            <a:pPr marL="388620" lvl="2" indent="-342900">
              <a:spcBef>
                <a:spcPts val="1400"/>
              </a:spcBef>
            </a:pPr>
            <a:r>
              <a:rPr lang="nl-BE" sz="2400"/>
              <a:t>voor korte opleiding naar werk (VDAB, Groep Intro, Vélo) </a:t>
            </a:r>
            <a:endParaRPr lang="en-US" sz="2400"/>
          </a:p>
          <a:p>
            <a:pPr marL="388620" lvl="2" indent="-342900">
              <a:spcBef>
                <a:spcPts val="1400"/>
              </a:spcBef>
            </a:pPr>
            <a:r>
              <a:rPr lang="nl-BE" sz="2200"/>
              <a:t> </a:t>
            </a:r>
            <a:r>
              <a:rPr lang="nl-BE" sz="2400"/>
              <a:t>o.a. opleidingen CV- sanitair, carrosserie, elektriciteit, metsers, verkoop, huishoudhulp, schoonmaken, keukenmedewerker, buschauffeur, vrachtwagenchauffeur, …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40A891-FE13-F529-3DCD-E7C4CB585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20795" r="16954" b="28319"/>
          <a:stretch/>
        </p:blipFill>
        <p:spPr>
          <a:xfrm>
            <a:off x="10222992" y="5611568"/>
            <a:ext cx="1272716" cy="8150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5D0CCC-029A-94A5-E1E7-EF328D964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73" y="4873752"/>
            <a:ext cx="2066333" cy="16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9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52DF1-B40E-6224-72BC-103DB047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24" y="1589211"/>
            <a:ext cx="9966960" cy="3826626"/>
          </a:xfrm>
        </p:spPr>
        <p:txBody>
          <a:bodyPr/>
          <a:lstStyle/>
          <a:p>
            <a:r>
              <a:rPr lang="nl-NL">
                <a:latin typeface="Corbel"/>
              </a:rPr>
              <a:t>2. voor- en schakeltraject naar een opleiding of studie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2749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36362-AFAD-7B2F-4322-E532934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29" y="340112"/>
            <a:ext cx="11471433" cy="715165"/>
          </a:xfrm>
        </p:spPr>
        <p:txBody>
          <a:bodyPr>
            <a:normAutofit/>
          </a:bodyPr>
          <a:lstStyle/>
          <a:p>
            <a:r>
              <a:rPr lang="nl-BE" sz="4200"/>
              <a:t>2a. Voortraject naar beroepscertificaat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BA594-295E-BE5C-A1DD-CA8A5CAB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40" y="1214950"/>
            <a:ext cx="11706045" cy="540419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" indent="0">
              <a:buNone/>
            </a:pPr>
            <a:r>
              <a:rPr lang="nl-BE" sz="2600" b="1"/>
              <a:t>1. </a:t>
            </a:r>
            <a:r>
              <a:rPr lang="nl-BE" sz="2600" b="1">
                <a:ea typeface="+mn-lt"/>
                <a:cs typeface="+mn-lt"/>
              </a:rPr>
              <a:t>VOSPA (</a:t>
            </a:r>
            <a:r>
              <a:rPr lang="nl-BE" sz="2600" b="1" err="1">
                <a:ea typeface="+mn-lt"/>
                <a:cs typeface="+mn-lt"/>
              </a:rPr>
              <a:t>cvo</a:t>
            </a:r>
            <a:r>
              <a:rPr lang="nl-BE" sz="2600" b="1">
                <a:ea typeface="+mn-lt"/>
                <a:cs typeface="+mn-lt"/>
              </a:rPr>
              <a:t> volt Diest, Leuven en Tienen)</a:t>
            </a:r>
          </a:p>
          <a:p>
            <a:pPr lvl="1">
              <a:spcBef>
                <a:spcPts val="1400"/>
              </a:spcBef>
            </a:pPr>
            <a:r>
              <a:rPr lang="nl-BE" sz="2400"/>
              <a:t>Profiel:</a:t>
            </a:r>
          </a:p>
          <a:p>
            <a:pPr lvl="2">
              <a:spcBef>
                <a:spcPts val="1400"/>
              </a:spcBef>
            </a:pPr>
            <a:r>
              <a:rPr lang="nl-BE" sz="2200">
                <a:ea typeface="+mn-lt"/>
                <a:cs typeface="+mn-lt"/>
              </a:rPr>
              <a:t>Instapniveau minstens NT2  1.1, liever hoger</a:t>
            </a:r>
          </a:p>
          <a:p>
            <a:pPr lvl="2">
              <a:spcBef>
                <a:spcPts val="1400"/>
              </a:spcBef>
            </a:pPr>
            <a:r>
              <a:rPr lang="nl-BE" sz="2200">
                <a:ea typeface="+mn-lt"/>
                <a:cs typeface="+mn-lt"/>
              </a:rPr>
              <a:t>Instroom via VDAB</a:t>
            </a:r>
            <a:endParaRPr lang="nl-BE" sz="2200"/>
          </a:p>
          <a:p>
            <a:pPr lvl="2">
              <a:spcBef>
                <a:spcPts val="1400"/>
              </a:spcBef>
            </a:pPr>
            <a:r>
              <a:rPr lang="nl-BE" sz="2200">
                <a:ea typeface="+mn-lt"/>
                <a:cs typeface="+mn-lt"/>
              </a:rPr>
              <a:t>Op het einde van VOSPA bedoeling niveau NT2   2.4 te behalen</a:t>
            </a:r>
            <a:endParaRPr lang="nl-BE" sz="2200"/>
          </a:p>
          <a:p>
            <a:pPr lvl="1">
              <a:spcBef>
                <a:spcPts val="1400"/>
              </a:spcBef>
            </a:pPr>
            <a:r>
              <a:rPr lang="nl-BE" sz="2400"/>
              <a:t>Traject:</a:t>
            </a:r>
            <a:endParaRPr lang="nl-BE"/>
          </a:p>
          <a:p>
            <a:pPr lvl="2">
              <a:spcBef>
                <a:spcPts val="1400"/>
              </a:spcBef>
            </a:pPr>
            <a:r>
              <a:rPr lang="nl-BE" sz="2200">
                <a:ea typeface="+mn-lt"/>
                <a:cs typeface="+mn-lt"/>
              </a:rPr>
              <a:t>8u30-16u, woe nm vrij</a:t>
            </a:r>
            <a:endParaRPr lang="nl-BE" sz="2200"/>
          </a:p>
          <a:p>
            <a:pPr lvl="1">
              <a:spcBef>
                <a:spcPts val="1400"/>
              </a:spcBef>
            </a:pPr>
            <a:r>
              <a:rPr lang="nl-BE" sz="2400"/>
              <a:t>Inhoud:</a:t>
            </a:r>
            <a:endParaRPr lang="nl-BE"/>
          </a:p>
          <a:p>
            <a:pPr lvl="2">
              <a:spcBef>
                <a:spcPts val="1400"/>
              </a:spcBef>
            </a:pPr>
            <a:r>
              <a:rPr lang="nl-BE" sz="2200"/>
              <a:t>Lesmateriaal ontwikkeld door centrum voor taal- en onderwijs + eigen aanvulling</a:t>
            </a:r>
          </a:p>
          <a:p>
            <a:pPr lvl="2">
              <a:spcBef>
                <a:spcPts val="1400"/>
              </a:spcBef>
            </a:pPr>
            <a:r>
              <a:rPr lang="nl-BE" sz="2200"/>
              <a:t>Nederlands (mondeling en </a:t>
            </a:r>
            <a:r>
              <a:rPr lang="nl-BE" sz="2200">
                <a:ea typeface="+mn-lt"/>
                <a:cs typeface="+mn-lt"/>
              </a:rPr>
              <a:t>woordenschat) </a:t>
            </a:r>
            <a:r>
              <a:rPr lang="nl-BE" sz="2200"/>
              <a:t>toegepast op zorg, taaltaken rond schriftelijke competenties</a:t>
            </a:r>
          </a:p>
          <a:p>
            <a:pPr lvl="2">
              <a:spcBef>
                <a:spcPts val="1400"/>
              </a:spcBef>
            </a:pPr>
            <a:r>
              <a:rPr lang="nl-BE" sz="2200"/>
              <a:t>Extra taken en afstandsleren om ook digitaal vaardiger te worden</a:t>
            </a:r>
          </a:p>
          <a:p>
            <a:pPr lvl="1">
              <a:spcBef>
                <a:spcPts val="1400"/>
              </a:spcBef>
            </a:pPr>
            <a:r>
              <a:rPr lang="nl-BE" sz="2400"/>
              <a:t>Cursisten kunnen doorstromen naar het beroepscertificaat (eventueel samen met AAV) of </a:t>
            </a:r>
            <a:r>
              <a:rPr lang="nl-BE" sz="2400" err="1"/>
              <a:t>graduate</a:t>
            </a:r>
            <a:r>
              <a:rPr lang="nl-BE" sz="2400"/>
              <a:t> verpleegkundige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6B2A88-D724-A949-5C1F-E31344115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8" y="521208"/>
            <a:ext cx="1366759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0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36362-AFAD-7B2F-4322-E532934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955" y="312126"/>
            <a:ext cx="11246297" cy="810415"/>
          </a:xfrm>
        </p:spPr>
        <p:txBody>
          <a:bodyPr>
            <a:normAutofit/>
          </a:bodyPr>
          <a:lstStyle/>
          <a:p>
            <a:r>
              <a:rPr lang="nl-BE" sz="4200"/>
              <a:t>2a. Voortraject naar beroepscertificaat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BA594-295E-BE5C-A1DD-CA8A5CAB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77" y="1331622"/>
            <a:ext cx="11706045" cy="521425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" indent="0">
              <a:buNone/>
            </a:pPr>
            <a:r>
              <a:rPr lang="nl-BE" sz="2600" b="1" dirty="0"/>
              <a:t>2. VOKOK (</a:t>
            </a:r>
            <a:r>
              <a:rPr lang="nl-BE" sz="2600" b="1" dirty="0" err="1"/>
              <a:t>cvo</a:t>
            </a:r>
            <a:r>
              <a:rPr lang="nl-BE" sz="2600" b="1" dirty="0"/>
              <a:t> volt Leuven) </a:t>
            </a:r>
          </a:p>
          <a:p>
            <a:r>
              <a:rPr lang="nl-BE" sz="2400" dirty="0"/>
              <a:t>Profiel:</a:t>
            </a:r>
          </a:p>
          <a:p>
            <a:pPr lvl="2">
              <a:spcBef>
                <a:spcPts val="1400"/>
              </a:spcBef>
            </a:pPr>
            <a:r>
              <a:rPr lang="nl-BE" sz="2200" dirty="0">
                <a:ea typeface="+mn-lt"/>
                <a:cs typeface="+mn-lt"/>
              </a:rPr>
              <a:t>Instapniveau officieel minstens NT2  1.2, liever hoger</a:t>
            </a:r>
          </a:p>
          <a:p>
            <a:pPr lvl="2">
              <a:spcBef>
                <a:spcPts val="1400"/>
              </a:spcBef>
            </a:pPr>
            <a:r>
              <a:rPr lang="nl-BE" sz="2200" dirty="0">
                <a:ea typeface="+mn-lt"/>
                <a:cs typeface="+mn-lt"/>
              </a:rPr>
              <a:t>Instroom via VDAB</a:t>
            </a:r>
            <a:endParaRPr lang="nl-BE" sz="2200" dirty="0"/>
          </a:p>
          <a:p>
            <a:pPr lvl="2">
              <a:spcBef>
                <a:spcPts val="1400"/>
              </a:spcBef>
            </a:pPr>
            <a:r>
              <a:rPr lang="nl-BE" sz="2200" dirty="0">
                <a:ea typeface="+mn-lt"/>
                <a:cs typeface="+mn-lt"/>
              </a:rPr>
              <a:t>Op het einde van VOKOK bedoeling niveau NT2   2.2 te behalen</a:t>
            </a:r>
            <a:endParaRPr lang="nl-BE" sz="2200" dirty="0"/>
          </a:p>
          <a:p>
            <a:pPr lvl="1">
              <a:spcBef>
                <a:spcPts val="1400"/>
              </a:spcBef>
            </a:pPr>
            <a:r>
              <a:rPr lang="nl-BE" sz="2400" dirty="0"/>
              <a:t>Traject:</a:t>
            </a:r>
            <a:endParaRPr lang="nl-BE" dirty="0"/>
          </a:p>
          <a:p>
            <a:pPr lvl="2">
              <a:spcBef>
                <a:spcPts val="1400"/>
              </a:spcBef>
            </a:pPr>
            <a:r>
              <a:rPr lang="nl-BE" sz="2200" dirty="0"/>
              <a:t>Elke lesdag</a:t>
            </a:r>
          </a:p>
          <a:p>
            <a:pPr lvl="1">
              <a:spcBef>
                <a:spcPts val="1400"/>
              </a:spcBef>
            </a:pPr>
            <a:r>
              <a:rPr lang="nl-BE" sz="2400" dirty="0"/>
              <a:t>Inhoud:</a:t>
            </a:r>
            <a:endParaRPr lang="nl-BE" dirty="0"/>
          </a:p>
          <a:p>
            <a:pPr lvl="2">
              <a:spcBef>
                <a:spcPts val="1400"/>
              </a:spcBef>
            </a:pPr>
            <a:r>
              <a:rPr lang="nl-BE" sz="2200" dirty="0"/>
              <a:t>Combinatie NT2, basis wiskunde en ICT en enkele modules uit de </a:t>
            </a:r>
            <a:r>
              <a:rPr lang="nl-BE" sz="2200" dirty="0" err="1"/>
              <a:t>beroepsspecifieke</a:t>
            </a:r>
            <a:r>
              <a:rPr lang="nl-BE" sz="2200" dirty="0"/>
              <a:t> opleiding</a:t>
            </a:r>
          </a:p>
          <a:p>
            <a:pPr lvl="2">
              <a:spcBef>
                <a:spcPts val="1400"/>
              </a:spcBef>
            </a:pPr>
            <a:r>
              <a:rPr lang="nl-BE" sz="2200" dirty="0"/>
              <a:t>Nederlands op de werkvloer wordt voor en na het keukenmoment opnieuw besproken</a:t>
            </a:r>
          </a:p>
          <a:p>
            <a:pPr marL="548640" lvl="2" indent="0">
              <a:spcBef>
                <a:spcPts val="1400"/>
              </a:spcBef>
              <a:buNone/>
            </a:pPr>
            <a:endParaRPr lang="nl-BE" sz="2200" dirty="0"/>
          </a:p>
          <a:p>
            <a:pPr lvl="1">
              <a:spcBef>
                <a:spcPts val="1400"/>
              </a:spcBef>
            </a:pPr>
            <a:r>
              <a:rPr lang="nl-BE" sz="2400" dirty="0"/>
              <a:t>Cursisten kunnen doorstromen naar het beroepscertificaat (eventueel samen met AAV)</a:t>
            </a:r>
          </a:p>
          <a:p>
            <a:pPr lvl="1"/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2291ED2-FF9B-0B70-9901-368929CA0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8" y="521208"/>
            <a:ext cx="1366759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8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36362-AFAD-7B2F-4322-E532934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46" y="292609"/>
            <a:ext cx="11159707" cy="879687"/>
          </a:xfrm>
        </p:spPr>
        <p:txBody>
          <a:bodyPr>
            <a:normAutofit/>
          </a:bodyPr>
          <a:lstStyle/>
          <a:p>
            <a:r>
              <a:rPr lang="nl-BE" sz="4200"/>
              <a:t>2a. Voortraject naar beroepscertificaat (3)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BA594-295E-BE5C-A1DD-CA8A5CAB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172296"/>
            <a:ext cx="11581825" cy="542239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" indent="0">
              <a:buNone/>
            </a:pPr>
            <a:r>
              <a:rPr lang="nl-BE" sz="2600" b="1"/>
              <a:t>3. </a:t>
            </a:r>
            <a:r>
              <a:rPr lang="nl-BE" sz="2600" b="1" err="1"/>
              <a:t>Verkoopstalent</a:t>
            </a:r>
            <a:r>
              <a:rPr lang="nl-BE" sz="2600" b="1"/>
              <a:t> (</a:t>
            </a:r>
            <a:r>
              <a:rPr lang="nl-BE" sz="2600" b="1" err="1"/>
              <a:t>cvo</a:t>
            </a:r>
            <a:r>
              <a:rPr lang="nl-BE" sz="2600" b="1"/>
              <a:t> volt Leuven)</a:t>
            </a:r>
          </a:p>
          <a:p>
            <a:pPr lvl="1">
              <a:spcBef>
                <a:spcPts val="1400"/>
              </a:spcBef>
            </a:pPr>
            <a:r>
              <a:rPr lang="nl-BE" sz="2400"/>
              <a:t>Profiel:</a:t>
            </a:r>
          </a:p>
          <a:p>
            <a:pPr lvl="2">
              <a:spcBef>
                <a:spcPts val="1400"/>
              </a:spcBef>
            </a:pPr>
            <a:r>
              <a:rPr lang="nl-BE" sz="2200">
                <a:ea typeface="+mn-lt"/>
                <a:cs typeface="+mn-lt"/>
              </a:rPr>
              <a:t>Instapniveau: advies sterke NT2  1.2 behaald </a:t>
            </a:r>
            <a:endParaRPr lang="nl-BE" sz="2200"/>
          </a:p>
          <a:p>
            <a:pPr lvl="2">
              <a:spcBef>
                <a:spcPts val="1400"/>
              </a:spcBef>
            </a:pPr>
            <a:r>
              <a:rPr lang="nl-BE" sz="2200"/>
              <a:t>Toeleiding vanuit VDAB (screening voorkennis Nederlands, motivatie, randvoorwaarden en oriëntatieweek)</a:t>
            </a:r>
          </a:p>
          <a:p>
            <a:pPr lvl="2">
              <a:spcBef>
                <a:spcPts val="1400"/>
              </a:spcBef>
            </a:pPr>
            <a:r>
              <a:rPr lang="nl-BE" sz="2200"/>
              <a:t>Op het einde </a:t>
            </a:r>
            <a:r>
              <a:rPr lang="nl-BE" sz="2200">
                <a:ea typeface="+mn-lt"/>
                <a:cs typeface="+mn-lt"/>
              </a:rPr>
              <a:t>bedoeling niveau NT2  2.2 te behalen in hun rol als verkoper</a:t>
            </a:r>
            <a:endParaRPr lang="nl-BE" sz="2200"/>
          </a:p>
          <a:p>
            <a:pPr lvl="1">
              <a:spcBef>
                <a:spcPts val="1400"/>
              </a:spcBef>
            </a:pPr>
            <a:r>
              <a:rPr lang="nl-BE" sz="2400"/>
              <a:t>Traject:</a:t>
            </a:r>
            <a:endParaRPr lang="nl-BE"/>
          </a:p>
          <a:p>
            <a:pPr lvl="2">
              <a:spcBef>
                <a:spcPts val="1400"/>
              </a:spcBef>
            </a:pPr>
            <a:r>
              <a:rPr lang="nl-BE" sz="2200">
                <a:ea typeface="+mn-lt"/>
                <a:cs typeface="+mn-lt"/>
              </a:rPr>
              <a:t>2 keer per jaar op campus VDAB Heverlee</a:t>
            </a:r>
            <a:endParaRPr lang="nl-BE" sz="2200"/>
          </a:p>
          <a:p>
            <a:pPr lvl="2">
              <a:spcBef>
                <a:spcPts val="1400"/>
              </a:spcBef>
            </a:pPr>
            <a:r>
              <a:rPr lang="nl-BE" sz="2200"/>
              <a:t>13 weken van 18-21u per week inclusief stage (zelfstandig in een winkel) en werkplekleren (met coaching van de docent)</a:t>
            </a:r>
          </a:p>
          <a:p>
            <a:pPr lvl="1">
              <a:spcBef>
                <a:spcPts val="1400"/>
              </a:spcBef>
            </a:pPr>
            <a:r>
              <a:rPr lang="nl-BE" sz="2400"/>
              <a:t>Inhoud:</a:t>
            </a:r>
            <a:endParaRPr lang="nl-BE"/>
          </a:p>
          <a:p>
            <a:pPr lvl="2">
              <a:spcBef>
                <a:spcPts val="1400"/>
              </a:spcBef>
            </a:pPr>
            <a:r>
              <a:rPr lang="nl-BE" sz="2200">
                <a:ea typeface="+mn-lt"/>
                <a:cs typeface="+mn-lt"/>
              </a:rPr>
              <a:t>Heel taakgericht: spreken en luisteren, lezen van reglementen en volgen van briefings, schrijven is beperkt</a:t>
            </a:r>
          </a:p>
          <a:p>
            <a:pPr lvl="2">
              <a:spcBef>
                <a:spcPts val="1400"/>
              </a:spcBef>
            </a:pPr>
            <a:r>
              <a:rPr lang="nl-BE" sz="2200"/>
              <a:t>NT2 toegepast op verkoop (vakjargon, imperfectum, …)</a:t>
            </a:r>
          </a:p>
          <a:p>
            <a:pPr lvl="2">
              <a:spcBef>
                <a:spcPts val="1400"/>
              </a:spcBef>
            </a:pPr>
            <a:r>
              <a:rPr lang="nl-BE" sz="2200"/>
              <a:t>Open modules om hen extra te versterken in Nederlands, basis ICT en rekenen (kortingen, wisselgeld, …)</a:t>
            </a:r>
          </a:p>
          <a:p>
            <a:pPr lvl="1">
              <a:spcBef>
                <a:spcPts val="1400"/>
              </a:spcBef>
            </a:pPr>
            <a:r>
              <a:rPr lang="nl-BE" sz="2400"/>
              <a:t>Cursisten kunnen doorstromen naar het beroepscertificaat (eventueel samen met AAV)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1F13D1-0F1F-E6AA-99DF-21A4F5F2F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8" y="521208"/>
            <a:ext cx="1366759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1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36362-AFAD-7B2F-4322-E532934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67" y="340724"/>
            <a:ext cx="11472001" cy="1060217"/>
          </a:xfrm>
        </p:spPr>
        <p:txBody>
          <a:bodyPr>
            <a:normAutofit fontScale="90000"/>
          </a:bodyPr>
          <a:lstStyle/>
          <a:p>
            <a:r>
              <a:rPr lang="nl-BE" sz="4200"/>
              <a:t>2b. Schakeltraject naar beroepscertificaat of diploma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BA594-295E-BE5C-A1DD-CA8A5CAB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61" y="1797268"/>
            <a:ext cx="11444664" cy="42910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" indent="0">
              <a:buNone/>
            </a:pPr>
            <a:r>
              <a:rPr lang="nl-BE" sz="2600" b="1"/>
              <a:t>4. </a:t>
            </a:r>
            <a:r>
              <a:rPr lang="nl-BE" sz="2600" b="1" err="1"/>
              <a:t>TOeKan</a:t>
            </a:r>
            <a:r>
              <a:rPr lang="nl-BE" sz="2600" b="1"/>
              <a:t> (</a:t>
            </a:r>
            <a:r>
              <a:rPr lang="nl-BE" sz="2600" b="1" err="1"/>
              <a:t>cvo</a:t>
            </a:r>
            <a:r>
              <a:rPr lang="nl-BE" sz="2600" b="1"/>
              <a:t> volt Leuven) </a:t>
            </a:r>
            <a:br>
              <a:rPr lang="nl-BE" sz="2600" b="1"/>
            </a:br>
            <a:endParaRPr lang="nl-BE" sz="2600" b="1"/>
          </a:p>
          <a:p>
            <a:pPr lvl="1"/>
            <a:r>
              <a:rPr lang="nl-BE" sz="2400"/>
              <a:t>Profiel cursist</a:t>
            </a:r>
          </a:p>
          <a:p>
            <a:pPr lvl="2"/>
            <a:r>
              <a:rPr lang="nl-BE" sz="2000">
                <a:ea typeface="+mn-lt"/>
                <a:cs typeface="+mn-lt"/>
              </a:rPr>
              <a:t>Jonge mensen met grotere leerbaarheid</a:t>
            </a:r>
          </a:p>
          <a:p>
            <a:pPr lvl="2"/>
            <a:r>
              <a:rPr lang="nl-BE" sz="2000">
                <a:ea typeface="+mn-lt"/>
                <a:cs typeface="+mn-lt"/>
              </a:rPr>
              <a:t>Instapniveau NT2 2.1 of 2.3 (doorverwijzing standaard, 120 LT)</a:t>
            </a:r>
          </a:p>
          <a:p>
            <a:pPr marL="548640" lvl="2" indent="0">
              <a:buNone/>
            </a:pPr>
            <a:endParaRPr lang="nl-BE" sz="2000">
              <a:ea typeface="+mn-lt"/>
              <a:cs typeface="+mn-lt"/>
            </a:endParaRPr>
          </a:p>
          <a:p>
            <a:pPr lvl="1"/>
            <a:r>
              <a:rPr lang="nl-BE" sz="2400"/>
              <a:t>Traject op niveau van de snellere </a:t>
            </a:r>
            <a:r>
              <a:rPr lang="nl-BE" sz="2400" err="1"/>
              <a:t>leerder</a:t>
            </a:r>
            <a:r>
              <a:rPr lang="nl-BE" sz="2400"/>
              <a:t> met </a:t>
            </a:r>
          </a:p>
          <a:p>
            <a:pPr marL="891540" lvl="2" indent="-342900">
              <a:buFont typeface="Corbel"/>
              <a:buChar char="•"/>
            </a:pPr>
            <a:r>
              <a:rPr lang="nl-BE" sz="2000">
                <a:ea typeface="+mn-lt"/>
                <a:cs typeface="+mn-lt"/>
              </a:rPr>
              <a:t>NT2: aangepaste inhoud gericht op doelgroep en studies </a:t>
            </a:r>
            <a:endParaRPr lang="nl-BE" sz="2200">
              <a:ea typeface="+mn-lt"/>
              <a:cs typeface="+mn-lt"/>
            </a:endParaRPr>
          </a:p>
          <a:p>
            <a:pPr marL="891540" lvl="2" indent="-342900">
              <a:buFont typeface="Corbel"/>
              <a:buChar char="•"/>
            </a:pPr>
            <a:r>
              <a:rPr lang="nl-BE" sz="2000">
                <a:ea typeface="+mn-lt"/>
                <a:cs typeface="+mn-lt"/>
              </a:rPr>
              <a:t>Algemene vakken TKO (AAV Wiskunde, ICT, Engels of Frans of ASO-vakken)</a:t>
            </a:r>
            <a:endParaRPr lang="nl-BE" sz="2200">
              <a:ea typeface="+mn-lt"/>
              <a:cs typeface="+mn-lt"/>
            </a:endParaRPr>
          </a:p>
          <a:p>
            <a:pPr marL="891540" lvl="2" indent="-342900"/>
            <a:r>
              <a:rPr lang="nl-BE" sz="2000">
                <a:ea typeface="+mn-lt"/>
                <a:cs typeface="+mn-lt"/>
              </a:rPr>
              <a:t>Doorgedreven vorming in combinatie met oriëntering en begeleiding op maat</a:t>
            </a:r>
          </a:p>
          <a:p>
            <a:pPr marL="548640" lvl="2" indent="0">
              <a:buNone/>
            </a:pPr>
            <a:endParaRPr lang="nl-BE" sz="2000">
              <a:ea typeface="+mn-lt"/>
              <a:cs typeface="+mn-lt"/>
            </a:endParaRPr>
          </a:p>
          <a:p>
            <a:pPr marL="617220" lvl="1" indent="-342900"/>
            <a:r>
              <a:rPr lang="nl-BE">
                <a:ea typeface="+mn-lt"/>
                <a:cs typeface="+mn-lt"/>
              </a:rPr>
              <a:t>De cursist behaalt tijdens </a:t>
            </a:r>
            <a:r>
              <a:rPr lang="nl-BE" err="1">
                <a:ea typeface="+mn-lt"/>
                <a:cs typeface="+mn-lt"/>
              </a:rPr>
              <a:t>TOeKan</a:t>
            </a:r>
            <a:r>
              <a:rPr lang="nl-BE">
                <a:ea typeface="+mn-lt"/>
                <a:cs typeface="+mn-lt"/>
              </a:rPr>
              <a:t> algemene vakken (modules) voor het diploma</a:t>
            </a:r>
            <a:endParaRPr lang="en-US">
              <a:ea typeface="+mn-lt"/>
              <a:cs typeface="+mn-lt"/>
            </a:endParaRPr>
          </a:p>
          <a:p>
            <a:pPr marL="274320" lvl="1" indent="0">
              <a:buNone/>
            </a:pPr>
            <a:endParaRPr lang="nl-B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2E6A8D-C08E-1370-6F33-B5411EDE4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750" y="1242401"/>
            <a:ext cx="3255873" cy="233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36362-AFAD-7B2F-4322-E532934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73" y="452515"/>
            <a:ext cx="11420048" cy="947649"/>
          </a:xfrm>
        </p:spPr>
        <p:txBody>
          <a:bodyPr>
            <a:normAutofit fontScale="90000"/>
          </a:bodyPr>
          <a:lstStyle/>
          <a:p>
            <a:r>
              <a:rPr lang="nl-BE" sz="4200"/>
              <a:t>2b. Schakeltraject naar beroepscertificaat of diploma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BA594-295E-BE5C-A1DD-CA8A5CAB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520178"/>
            <a:ext cx="11444664" cy="5087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nl-BE" sz="2600" b="1"/>
              <a:t>4. Waarom Toekan ?</a:t>
            </a:r>
          </a:p>
          <a:p>
            <a:pPr marL="45720" indent="0">
              <a:buNone/>
            </a:pPr>
            <a:endParaRPr lang="nl-BE" sz="2600" b="1"/>
          </a:p>
          <a:p>
            <a:pPr marL="45720" indent="0">
              <a:buNone/>
            </a:pPr>
            <a:endParaRPr lang="nl-BE" sz="2600" b="1"/>
          </a:p>
          <a:p>
            <a:pPr marL="45720" indent="0">
              <a:buNone/>
            </a:pPr>
            <a:endParaRPr lang="nl-BE" sz="2600" b="1"/>
          </a:p>
          <a:p>
            <a:pPr marL="45720" indent="0">
              <a:buNone/>
            </a:pPr>
            <a:endParaRPr lang="nl-BE" sz="2600" b="1"/>
          </a:p>
          <a:p>
            <a:pPr marL="274320" lvl="1" indent="0">
              <a:buNone/>
            </a:pPr>
            <a:endParaRPr lang="en-US" sz="220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D47FFE5-AAC1-5F14-0E56-AE5BC3D95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442" y="1187149"/>
            <a:ext cx="1427968" cy="1134362"/>
          </a:xfrm>
          <a:prstGeom prst="rect">
            <a:avLst/>
          </a:prstGeom>
        </p:spPr>
      </p:pic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73E931BA-9690-BDAB-4B78-DB005DC4A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781193"/>
              </p:ext>
            </p:extLst>
          </p:nvPr>
        </p:nvGraphicFramePr>
        <p:xfrm>
          <a:off x="1597068" y="1996858"/>
          <a:ext cx="8611644" cy="4273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15" name="Arrow: Up 1014">
            <a:extLst>
              <a:ext uri="{FF2B5EF4-FFF2-40B4-BE49-F238E27FC236}">
                <a16:creationId xmlns:a16="http://schemas.microsoft.com/office/drawing/2014/main" id="{F8192437-878F-BF53-F465-8BC956577FCC}"/>
              </a:ext>
            </a:extLst>
          </p:cNvPr>
          <p:cNvSpPr/>
          <p:nvPr/>
        </p:nvSpPr>
        <p:spPr>
          <a:xfrm>
            <a:off x="1361928" y="2832150"/>
            <a:ext cx="480164" cy="866383"/>
          </a:xfrm>
          <a:prstGeom prst="up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Arrow: Up 1045">
            <a:extLst>
              <a:ext uri="{FF2B5EF4-FFF2-40B4-BE49-F238E27FC236}">
                <a16:creationId xmlns:a16="http://schemas.microsoft.com/office/drawing/2014/main" id="{C228E77F-B4B4-DA31-1C8A-1AD8616B346B}"/>
              </a:ext>
            </a:extLst>
          </p:cNvPr>
          <p:cNvSpPr/>
          <p:nvPr/>
        </p:nvSpPr>
        <p:spPr>
          <a:xfrm>
            <a:off x="1361927" y="4539764"/>
            <a:ext cx="480164" cy="866383"/>
          </a:xfrm>
          <a:prstGeom prst="up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04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36362-AFAD-7B2F-4322-E532934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65" y="338890"/>
            <a:ext cx="11664402" cy="1125266"/>
          </a:xfrm>
        </p:spPr>
        <p:txBody>
          <a:bodyPr>
            <a:normAutofit fontScale="90000"/>
          </a:bodyPr>
          <a:lstStyle/>
          <a:p>
            <a:r>
              <a:rPr lang="nl-BE" sz="4200"/>
              <a:t>2b. Schakeltraject naar beroepscertificaat of diploma (3)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BA594-295E-BE5C-A1DD-CA8A5CAB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585227"/>
            <a:ext cx="11444664" cy="554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nl-BE" sz="2600" b="1"/>
              <a:t>4. </a:t>
            </a:r>
            <a:r>
              <a:rPr lang="nl-BE" sz="2600" b="1" err="1"/>
              <a:t>TOeKan</a:t>
            </a:r>
            <a:r>
              <a:rPr lang="nl-BE" sz="2600" b="1"/>
              <a:t> (</a:t>
            </a:r>
            <a:r>
              <a:rPr lang="nl-BE" sz="2600" b="1" err="1"/>
              <a:t>cvo</a:t>
            </a:r>
            <a:r>
              <a:rPr lang="nl-BE" sz="2600" b="1"/>
              <a:t> volt Leuven)</a:t>
            </a:r>
          </a:p>
          <a:p>
            <a:pPr marL="274320" lvl="1" indent="0">
              <a:buNone/>
            </a:pPr>
            <a:endParaRPr lang="en-US">
              <a:ea typeface="+mn-lt"/>
              <a:cs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4A73A50-E57F-59F6-B8E1-72D4FF52D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70" y="2098524"/>
            <a:ext cx="8755692" cy="425934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116ABA1-0D12-B7CF-494E-BFC2FAB0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510" y="1184432"/>
            <a:ext cx="3285993" cy="23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662F4-24B4-A3DD-C3AF-07E3E95C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78" y="254577"/>
            <a:ext cx="11081857" cy="1356360"/>
          </a:xfrm>
        </p:spPr>
        <p:txBody>
          <a:bodyPr/>
          <a:lstStyle/>
          <a:p>
            <a:r>
              <a:rPr lang="nl-BE"/>
              <a:t>V</a:t>
            </a:r>
            <a:r>
              <a:rPr lang="nl"/>
              <a:t>olwassenenonderwijs (vwo): even voorstellen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5AADDC-B43A-412D-E3F7-02EBCB45E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76401"/>
            <a:ext cx="7283803" cy="49311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sz="2400"/>
              <a:t>Centra voor basiseducatie CBE </a:t>
            </a:r>
            <a:r>
              <a:rPr lang="nl-BE" sz="2400" err="1"/>
              <a:t>Ligo</a:t>
            </a:r>
            <a:endParaRPr lang="nl-BE" sz="2400"/>
          </a:p>
          <a:p>
            <a:pPr lvl="1"/>
            <a:r>
              <a:rPr lang="nl-BE" sz="2200">
                <a:ea typeface="+mn-lt"/>
                <a:cs typeface="+mn-lt"/>
              </a:rPr>
              <a:t>Welke centra zijn dat in Oost-Brabant?</a:t>
            </a:r>
            <a:endParaRPr lang="en-US" sz="2200">
              <a:ea typeface="+mn-lt"/>
              <a:cs typeface="+mn-lt"/>
            </a:endParaRPr>
          </a:p>
          <a:p>
            <a:pPr lvl="2"/>
            <a:r>
              <a:rPr lang="nl-BE" sz="2000" err="1">
                <a:ea typeface="+mn-lt"/>
                <a:cs typeface="+mn-lt"/>
              </a:rPr>
              <a:t>Ligo</a:t>
            </a:r>
            <a:r>
              <a:rPr lang="nl-BE" sz="2000">
                <a:ea typeface="+mn-lt"/>
                <a:cs typeface="+mn-lt"/>
              </a:rPr>
              <a:t> Oost-Brabant</a:t>
            </a:r>
            <a:endParaRPr lang="en-US" sz="2000">
              <a:ea typeface="+mn-lt"/>
              <a:cs typeface="+mn-lt"/>
            </a:endParaRPr>
          </a:p>
          <a:p>
            <a:pPr lvl="2"/>
            <a:r>
              <a:rPr lang="nl-BE" sz="2000" err="1">
                <a:ea typeface="+mn-lt"/>
                <a:cs typeface="+mn-lt"/>
              </a:rPr>
              <a:t>Ligo</a:t>
            </a:r>
            <a:r>
              <a:rPr lang="nl-BE" sz="2000">
                <a:ea typeface="+mn-lt"/>
                <a:cs typeface="+mn-lt"/>
              </a:rPr>
              <a:t> Halle-Vilvoorde</a:t>
            </a:r>
          </a:p>
          <a:p>
            <a:pPr lvl="1"/>
            <a:r>
              <a:rPr lang="nl-BE" sz="2200"/>
              <a:t>Wat is ons aanbod voor ex-OKAN-leerlingen?</a:t>
            </a:r>
          </a:p>
          <a:p>
            <a:pPr lvl="1"/>
            <a:endParaRPr lang="nl-BE"/>
          </a:p>
          <a:p>
            <a:r>
              <a:rPr lang="nl-BE" sz="2400"/>
              <a:t>Centra voor volwassenenonderwijs </a:t>
            </a:r>
            <a:r>
              <a:rPr lang="nl-BE" sz="2400" err="1"/>
              <a:t>cvo</a:t>
            </a:r>
            <a:endParaRPr lang="nl-BE" sz="2400"/>
          </a:p>
          <a:p>
            <a:pPr lvl="1"/>
            <a:r>
              <a:rPr lang="nl-BE" sz="2200">
                <a:ea typeface="+mn-lt"/>
                <a:cs typeface="+mn-lt"/>
              </a:rPr>
              <a:t>Welke centra zijn dat in Oost-Brabant?</a:t>
            </a:r>
            <a:endParaRPr lang="en-US" sz="2200">
              <a:ea typeface="+mn-lt"/>
              <a:cs typeface="+mn-lt"/>
            </a:endParaRPr>
          </a:p>
          <a:p>
            <a:pPr lvl="2"/>
            <a:r>
              <a:rPr lang="nl-BE" sz="2000">
                <a:ea typeface="+mn-lt"/>
                <a:cs typeface="+mn-lt"/>
              </a:rPr>
              <a:t>CVO  CLT (Leuven)</a:t>
            </a:r>
            <a:endParaRPr lang="en-US" sz="2000">
              <a:ea typeface="+mn-lt"/>
              <a:cs typeface="+mn-lt"/>
            </a:endParaRPr>
          </a:p>
          <a:p>
            <a:pPr lvl="2"/>
            <a:r>
              <a:rPr lang="nl-BE" sz="2000">
                <a:ea typeface="+mn-lt"/>
                <a:cs typeface="+mn-lt"/>
              </a:rPr>
              <a:t>CVO </a:t>
            </a:r>
            <a:r>
              <a:rPr lang="nl-BE" sz="2000" err="1">
                <a:ea typeface="+mn-lt"/>
                <a:cs typeface="+mn-lt"/>
              </a:rPr>
              <a:t>Qrios</a:t>
            </a:r>
            <a:r>
              <a:rPr lang="nl-BE" sz="2000">
                <a:ea typeface="+mn-lt"/>
                <a:cs typeface="+mn-lt"/>
              </a:rPr>
              <a:t> (Leuven, Tienen, Aarschot)</a:t>
            </a:r>
          </a:p>
          <a:p>
            <a:pPr lvl="2"/>
            <a:r>
              <a:rPr lang="nl-BE" sz="2000">
                <a:ea typeface="+mn-lt"/>
                <a:cs typeface="+mn-lt"/>
              </a:rPr>
              <a:t>cvo volt (Aarschot, Diest, Leuven, Tienen)</a:t>
            </a:r>
            <a:endParaRPr lang="nl-BE" sz="2000"/>
          </a:p>
          <a:p>
            <a:pPr lvl="1"/>
            <a:r>
              <a:rPr lang="nl-BE" sz="2200"/>
              <a:t>Wat is ons aanbod voor ex-OKAN-leerlingen?</a:t>
            </a:r>
          </a:p>
          <a:p>
            <a:pPr lvl="1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CF559BD-B474-7FD1-2213-CE2B3E125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15" y="4113840"/>
            <a:ext cx="2563496" cy="20535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F3123B-3824-B362-6FD3-694187E3CB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20795" r="16954" b="28319"/>
          <a:stretch/>
        </p:blipFill>
        <p:spPr>
          <a:xfrm>
            <a:off x="9008958" y="2054897"/>
            <a:ext cx="1473977" cy="9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EA0E7-05CB-86A9-CCC0-47E0734C7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05" y="315191"/>
            <a:ext cx="11442815" cy="1356360"/>
          </a:xfrm>
        </p:spPr>
        <p:txBody>
          <a:bodyPr>
            <a:normAutofit/>
          </a:bodyPr>
          <a:lstStyle/>
          <a:p>
            <a:r>
              <a:rPr lang="nl-BE" sz="3800">
                <a:ea typeface="+mj-lt"/>
                <a:cs typeface="+mj-lt"/>
              </a:rPr>
              <a:t>2b. Schakeltraject naar beroepscertificaat of diploma (5)</a:t>
            </a:r>
            <a:endParaRPr lang="nl-NL" sz="38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A588F8-58CC-3E0D-94B3-E8989E20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05" y="1901536"/>
            <a:ext cx="11137097" cy="44369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nl-BE" b="1">
                <a:ea typeface="+mn-lt"/>
                <a:cs typeface="+mn-lt"/>
              </a:rPr>
              <a:t>5. IVAN (UCLL / ILT/ </a:t>
            </a:r>
            <a:r>
              <a:rPr lang="nl-BE" b="1" err="1">
                <a:ea typeface="+mn-lt"/>
                <a:cs typeface="+mn-lt"/>
              </a:rPr>
              <a:t>cvo</a:t>
            </a:r>
            <a:r>
              <a:rPr lang="nl-BE" b="1">
                <a:ea typeface="+mn-lt"/>
                <a:cs typeface="+mn-lt"/>
              </a:rPr>
              <a:t> volt / CVO </a:t>
            </a:r>
            <a:r>
              <a:rPr lang="nl-BE" b="1" err="1">
                <a:ea typeface="+mn-lt"/>
                <a:cs typeface="+mn-lt"/>
              </a:rPr>
              <a:t>Qrios</a:t>
            </a:r>
            <a:r>
              <a:rPr lang="nl-BE" b="1">
                <a:ea typeface="+mn-lt"/>
                <a:cs typeface="+mn-lt"/>
              </a:rPr>
              <a:t>) = intensief voorbereidingsjaar anderstalige nieuwkomers (Leuven)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nl-BE">
                <a:ea typeface="+mn-lt"/>
                <a:cs typeface="+mn-lt"/>
              </a:rPr>
              <a:t>Profiel: </a:t>
            </a:r>
            <a:endParaRPr lang="en-US">
              <a:ea typeface="+mn-lt"/>
              <a:cs typeface="+mn-lt"/>
            </a:endParaRPr>
          </a:p>
          <a:p>
            <a:pPr lvl="2"/>
            <a:r>
              <a:rPr lang="nl-BE">
                <a:ea typeface="+mn-lt"/>
                <a:cs typeface="+mn-lt"/>
              </a:rPr>
              <a:t>Anderstalige nieuwkomers met een secundair diploma behaald buiten Vlaanderen</a:t>
            </a:r>
            <a:endParaRPr lang="en-US">
              <a:ea typeface="+mn-lt"/>
              <a:cs typeface="+mn-lt"/>
            </a:endParaRPr>
          </a:p>
          <a:p>
            <a:pPr lvl="2"/>
            <a:r>
              <a:rPr lang="nl-BE">
                <a:ea typeface="+mn-lt"/>
                <a:cs typeface="+mn-lt"/>
              </a:rPr>
              <a:t>Willen een hoger diploma behalen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nl-BE">
                <a:ea typeface="+mn-lt"/>
                <a:cs typeface="+mn-lt"/>
              </a:rPr>
              <a:t>Traject: </a:t>
            </a:r>
            <a:endParaRPr lang="en-US">
              <a:ea typeface="+mn-lt"/>
              <a:cs typeface="+mn-lt"/>
            </a:endParaRPr>
          </a:p>
          <a:p>
            <a:pPr lvl="2"/>
            <a:r>
              <a:rPr lang="nl-BE">
                <a:ea typeface="+mn-lt"/>
                <a:cs typeface="+mn-lt"/>
              </a:rPr>
              <a:t>Academisch Nederlands (startniveau RG2)</a:t>
            </a:r>
            <a:endParaRPr lang="en-US">
              <a:ea typeface="+mn-lt"/>
              <a:cs typeface="+mn-lt"/>
            </a:endParaRPr>
          </a:p>
          <a:p>
            <a:pPr lvl="2"/>
            <a:r>
              <a:rPr lang="nl-BE">
                <a:ea typeface="+mn-lt"/>
                <a:cs typeface="+mn-lt"/>
              </a:rPr>
              <a:t>Verschillende studiegebieden (accountancy, ICT, logistiek, shopmanagement, elektromechanica, wetenschappen/chemie)</a:t>
            </a:r>
            <a:endParaRPr lang="en-US">
              <a:ea typeface="+mn-lt"/>
              <a:cs typeface="+mn-lt"/>
            </a:endParaRPr>
          </a:p>
          <a:p>
            <a:pPr lvl="2"/>
            <a:r>
              <a:rPr lang="nl-BE">
                <a:ea typeface="+mn-lt"/>
                <a:cs typeface="+mn-lt"/>
              </a:rPr>
              <a:t>Aangepaste ondersteuning</a:t>
            </a:r>
            <a:endParaRPr lang="nl-NL"/>
          </a:p>
        </p:txBody>
      </p:sp>
      <p:pic>
        <p:nvPicPr>
          <p:cNvPr id="1026" name="Picture 2" descr="IVAN – Intensief Voorbereidingsjaar | UCLL">
            <a:extLst>
              <a:ext uri="{FF2B5EF4-FFF2-40B4-BE49-F238E27FC236}">
                <a16:creationId xmlns:a16="http://schemas.microsoft.com/office/drawing/2014/main" id="{5D836F84-FF14-A767-1B06-C4FD4A49F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025" y="4599432"/>
            <a:ext cx="2660791" cy="185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57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52DF1-B40E-6224-72BC-103DB047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orbel"/>
              </a:rPr>
              <a:t>3. Langere opleiding of studie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140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36362-AFAD-7B2F-4322-E532934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7" y="284356"/>
            <a:ext cx="11578710" cy="843784"/>
          </a:xfrm>
        </p:spPr>
        <p:txBody>
          <a:bodyPr>
            <a:noAutofit/>
          </a:bodyPr>
          <a:lstStyle/>
          <a:p>
            <a:r>
              <a:rPr lang="nl-BE" sz="4000"/>
              <a:t>3a. Langere opleiding </a:t>
            </a:r>
            <a:r>
              <a:rPr lang="nl-BE" sz="4000">
                <a:ea typeface="+mj-lt"/>
                <a:cs typeface="+mj-lt"/>
              </a:rPr>
              <a:t>of studie:  Beroepscertificaat (1)</a:t>
            </a:r>
            <a:endParaRPr lang="nl-BE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BA594-295E-BE5C-A1DD-CA8A5CAB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13" y="1728216"/>
            <a:ext cx="11714671" cy="2798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nl-BE" sz="2600" b="1"/>
              <a:t>1. Doorstroomtraject naar het specifieke beroepscertificaat vanuit 	VOSPA,VOKOK en 	</a:t>
            </a:r>
            <a:r>
              <a:rPr lang="nl-BE" sz="2600" b="1" err="1"/>
              <a:t>verkoopstalent</a:t>
            </a:r>
            <a:r>
              <a:rPr lang="nl-BE" sz="2600" b="1"/>
              <a:t> </a:t>
            </a:r>
            <a:r>
              <a:rPr lang="nl-BE" sz="2600"/>
              <a:t>(Aarschot, Diest, Leuven, Tienen)</a:t>
            </a:r>
          </a:p>
          <a:p>
            <a:pPr marL="274320" lvl="1" indent="0">
              <a:buNone/>
            </a:pPr>
            <a:endParaRPr lang="nl-BE"/>
          </a:p>
          <a:p>
            <a:pPr marL="45720" indent="0">
              <a:buNone/>
            </a:pPr>
            <a:r>
              <a:rPr lang="nl-BE" sz="2600" b="1"/>
              <a:t>2.  Doorstroom vanuit Toekan naar een beroepscertificaat naar keuze </a:t>
            </a:r>
            <a:r>
              <a:rPr lang="nl-BE" sz="2600"/>
              <a:t>(Aarschot, 	Diest, Leuven, Tienen)</a:t>
            </a:r>
          </a:p>
          <a:p>
            <a:pPr lvl="2"/>
            <a:r>
              <a:rPr lang="nl-BE" sz="2200"/>
              <a:t>Lijst beroepsopleidingen: zie achteraan de presentatie</a:t>
            </a:r>
          </a:p>
          <a:p>
            <a:pPr marL="45720" indent="0">
              <a:buNone/>
            </a:pPr>
            <a:endParaRPr lang="nl-BE" sz="2600" b="1"/>
          </a:p>
          <a:p>
            <a:pPr marL="274320" lvl="1" indent="0">
              <a:buNone/>
            </a:pP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B45E94-F40C-9634-A314-4EB6FF5EC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626" y="4908278"/>
            <a:ext cx="1488431" cy="14140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A4E790-1605-32F7-2328-F129E3569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64" y="5006848"/>
            <a:ext cx="1876044" cy="12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36362-AFAD-7B2F-4322-E532934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14" y="284356"/>
            <a:ext cx="11578711" cy="1051602"/>
          </a:xfrm>
        </p:spPr>
        <p:txBody>
          <a:bodyPr>
            <a:normAutofit/>
          </a:bodyPr>
          <a:lstStyle/>
          <a:p>
            <a:r>
              <a:rPr lang="nl-BE" sz="4000">
                <a:ea typeface="+mj-lt"/>
                <a:cs typeface="+mj-lt"/>
              </a:rPr>
              <a:t>3a. Langere opleiding </a:t>
            </a:r>
            <a:r>
              <a:rPr lang="nl-BE" sz="4000"/>
              <a:t>of studie:  Beroepscertificaat (2)</a:t>
            </a:r>
            <a:endParaRPr lang="nl-BE" sz="4000">
              <a:ea typeface="+mj-lt"/>
              <a:cs typeface="+mj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BA594-295E-BE5C-A1DD-CA8A5CAB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13" y="1712156"/>
            <a:ext cx="11723330" cy="48956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nl-BE" sz="2600" b="1"/>
              <a:t>3. Zorgtalent (</a:t>
            </a:r>
            <a:r>
              <a:rPr lang="nl-BE" sz="2600" b="1" err="1"/>
              <a:t>cvo</a:t>
            </a:r>
            <a:r>
              <a:rPr lang="nl-BE" sz="2600" b="1"/>
              <a:t> </a:t>
            </a:r>
            <a:r>
              <a:rPr lang="nl-BE" sz="2600" b="1" err="1"/>
              <a:t>Qrios</a:t>
            </a:r>
            <a:r>
              <a:rPr lang="nl-BE" sz="2600" b="1"/>
              <a:t> Leuven / </a:t>
            </a:r>
            <a:r>
              <a:rPr lang="nl-BE" sz="2600" b="1" err="1"/>
              <a:t>cvo</a:t>
            </a:r>
            <a:r>
              <a:rPr lang="nl-BE" sz="2600" b="1"/>
              <a:t> CLT)</a:t>
            </a:r>
            <a:endParaRPr lang="nl-BE"/>
          </a:p>
          <a:p>
            <a:pPr lvl="1"/>
            <a:r>
              <a:rPr lang="nl-BE"/>
              <a:t>Profiel:</a:t>
            </a:r>
            <a:r>
              <a:rPr lang="nl-BE">
                <a:ea typeface="+mn-lt"/>
                <a:cs typeface="+mn-lt"/>
              </a:rPr>
              <a:t> instappers met taalniveau 1.2 -2.3. Nederlands gecombineerd met zorgopleiding. </a:t>
            </a:r>
          </a:p>
          <a:p>
            <a:pPr lvl="1"/>
            <a:r>
              <a:rPr lang="nl-BE"/>
              <a:t>Traject: 4 semesters, verlengbaar tot 5 of meer semesters</a:t>
            </a:r>
          </a:p>
          <a:p>
            <a:pPr lvl="1"/>
            <a:r>
              <a:rPr lang="nl-BE"/>
              <a:t>Inhoud: </a:t>
            </a:r>
            <a:r>
              <a:rPr lang="nl-BE">
                <a:ea typeface="+mn-lt"/>
                <a:cs typeface="+mn-lt"/>
              </a:rPr>
              <a:t>Veel NT2, les en stage zorg, verlengde en aan profiel aangepaste modules, leerondersteuning via </a:t>
            </a:r>
            <a:r>
              <a:rPr lang="nl-BE" err="1">
                <a:ea typeface="+mn-lt"/>
                <a:cs typeface="+mn-lt"/>
              </a:rPr>
              <a:t>Ligo</a:t>
            </a:r>
            <a:r>
              <a:rPr lang="nl-BE">
                <a:ea typeface="+mn-lt"/>
                <a:cs typeface="+mn-lt"/>
              </a:rPr>
              <a:t>, initiatie ICT, taalcoach Intro op stage</a:t>
            </a:r>
          </a:p>
          <a:p>
            <a:pPr lvl="1"/>
            <a:endParaRPr lang="nl-BE"/>
          </a:p>
          <a:p>
            <a:pPr marL="45720" indent="0">
              <a:buNone/>
            </a:pPr>
            <a:r>
              <a:rPr lang="nl-BE" sz="2600" b="1"/>
              <a:t>4. Opleiding slager of bakker (</a:t>
            </a:r>
            <a:r>
              <a:rPr lang="nl-BE" sz="2600" b="1" err="1"/>
              <a:t>cvo</a:t>
            </a:r>
            <a:r>
              <a:rPr lang="nl-BE" sz="2600" b="1"/>
              <a:t> </a:t>
            </a:r>
            <a:r>
              <a:rPr lang="nl-BE" sz="2600" b="1" err="1"/>
              <a:t>Qrios</a:t>
            </a:r>
            <a:r>
              <a:rPr lang="nl-BE" sz="2600" b="1"/>
              <a:t> Leuven)</a:t>
            </a:r>
          </a:p>
          <a:p>
            <a:pPr lvl="1"/>
            <a:r>
              <a:rPr lang="nl-BE">
                <a:ea typeface="+mn-lt"/>
                <a:cs typeface="+mn-lt"/>
              </a:rPr>
              <a:t>Profiel: </a:t>
            </a:r>
            <a:endParaRPr lang="en-US">
              <a:ea typeface="+mn-lt"/>
              <a:cs typeface="+mn-lt"/>
            </a:endParaRPr>
          </a:p>
          <a:p>
            <a:pPr lvl="2"/>
            <a:r>
              <a:rPr lang="nl-BE">
                <a:ea typeface="+mn-lt"/>
                <a:cs typeface="+mn-lt"/>
              </a:rPr>
              <a:t>Via VDAB screening en intake met </a:t>
            </a:r>
            <a:r>
              <a:rPr lang="nl-BE" err="1">
                <a:ea typeface="+mn-lt"/>
                <a:cs typeface="+mn-lt"/>
              </a:rPr>
              <a:t>Qrios</a:t>
            </a:r>
            <a:r>
              <a:rPr lang="nl-BE">
                <a:ea typeface="+mn-lt"/>
                <a:cs typeface="+mn-lt"/>
              </a:rPr>
              <a:t> en </a:t>
            </a:r>
            <a:r>
              <a:rPr lang="nl-BE" err="1">
                <a:ea typeface="+mn-lt"/>
                <a:cs typeface="+mn-lt"/>
              </a:rPr>
              <a:t>Syntra</a:t>
            </a:r>
            <a:r>
              <a:rPr lang="nl-BE">
                <a:ea typeface="+mn-lt"/>
                <a:cs typeface="+mn-lt"/>
              </a:rPr>
              <a:t> erbij: peilen naar motivatie bakker/slager</a:t>
            </a:r>
            <a:endParaRPr lang="en-US">
              <a:ea typeface="+mn-lt"/>
              <a:cs typeface="+mn-lt"/>
            </a:endParaRPr>
          </a:p>
          <a:p>
            <a:pPr lvl="2"/>
            <a:r>
              <a:rPr lang="nl-BE">
                <a:ea typeface="+mn-lt"/>
                <a:cs typeface="+mn-lt"/>
              </a:rPr>
              <a:t>Taalniveau 2.4</a:t>
            </a:r>
          </a:p>
          <a:p>
            <a:pPr lvl="1"/>
            <a:r>
              <a:rPr lang="nl-BE">
                <a:ea typeface="+mn-lt"/>
                <a:cs typeface="+mn-lt"/>
              </a:rPr>
              <a:t>Traject: 2 semesters</a:t>
            </a:r>
          </a:p>
          <a:p>
            <a:pPr lvl="1"/>
            <a:r>
              <a:rPr lang="nl-BE">
                <a:ea typeface="+mn-lt"/>
                <a:cs typeface="+mn-lt"/>
              </a:rPr>
              <a:t>Inhoud: 2,5 dagen per week praktijkles bij </a:t>
            </a:r>
            <a:r>
              <a:rPr lang="nl-BE" err="1">
                <a:ea typeface="+mn-lt"/>
                <a:cs typeface="+mn-lt"/>
              </a:rPr>
              <a:t>Syntra</a:t>
            </a:r>
            <a:r>
              <a:rPr lang="nl-BE">
                <a:ea typeface="+mn-lt"/>
                <a:cs typeface="+mn-lt"/>
              </a:rPr>
              <a:t> of stage + 2,5 dagen/week AAV in kleinere groep</a:t>
            </a:r>
            <a:endParaRPr lang="nl-BE"/>
          </a:p>
          <a:p>
            <a:pPr marL="274320" lvl="1" indent="0">
              <a:buNone/>
            </a:pP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3D5065-8F73-21C0-9417-10E0154B0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799" y="5623560"/>
            <a:ext cx="1266444" cy="84429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5ED03C4-A170-68F1-210E-B1EB57967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823" y="5733632"/>
            <a:ext cx="1625976" cy="6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1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36362-AFAD-7B2F-4322-E532934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20" y="354710"/>
            <a:ext cx="11694235" cy="675479"/>
          </a:xfrm>
        </p:spPr>
        <p:txBody>
          <a:bodyPr>
            <a:normAutofit/>
          </a:bodyPr>
          <a:lstStyle/>
          <a:p>
            <a:r>
              <a:rPr lang="nl-BE" sz="4200">
                <a:ea typeface="+mj-lt"/>
                <a:cs typeface="+mj-lt"/>
              </a:rPr>
              <a:t>3a. Langere opleiding of studie:  certificaat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BA594-295E-BE5C-A1DD-CA8A5CAB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56" y="1638922"/>
            <a:ext cx="5883881" cy="27824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nl-BE" sz="2200"/>
              <a:t>Aarschot, Diest, Leuven, Tienen</a:t>
            </a:r>
          </a:p>
          <a:p>
            <a:pPr lvl="1"/>
            <a:r>
              <a:rPr lang="nl-BE" sz="2200"/>
              <a:t>Modulair</a:t>
            </a:r>
            <a:endParaRPr lang="nl-NL"/>
          </a:p>
          <a:p>
            <a:pPr lvl="1"/>
            <a:r>
              <a:rPr lang="nl-BE" sz="2200"/>
              <a:t>Op 1 jaar of langer</a:t>
            </a:r>
          </a:p>
          <a:p>
            <a:pPr lvl="1">
              <a:lnSpc>
                <a:spcPct val="100000"/>
              </a:lnSpc>
            </a:pPr>
            <a:r>
              <a:rPr lang="nl-BE" sz="2200"/>
              <a:t>Overzicht van alle beroepsopleidingen</a:t>
            </a:r>
          </a:p>
          <a:p>
            <a:pPr lvl="2">
              <a:lnSpc>
                <a:spcPct val="100000"/>
              </a:lnSpc>
            </a:pPr>
            <a:r>
              <a:rPr lang="nl-BE" sz="1900"/>
              <a:t>Zie bijlage in deze presentatie</a:t>
            </a:r>
          </a:p>
          <a:p>
            <a:pPr lvl="2">
              <a:lnSpc>
                <a:spcPct val="100000"/>
              </a:lnSpc>
            </a:pPr>
            <a:r>
              <a:rPr lang="nl-BE" sz="1900"/>
              <a:t>Bekijk zeker ook de websites voor het actuele aanbod</a:t>
            </a:r>
          </a:p>
          <a:p>
            <a:pPr lvl="2">
              <a:lnSpc>
                <a:spcPct val="100000"/>
              </a:lnSpc>
            </a:pPr>
            <a:endParaRPr lang="nl-BE" sz="2000"/>
          </a:p>
          <a:p>
            <a:pPr lvl="2">
              <a:lnSpc>
                <a:spcPct val="100000"/>
              </a:lnSpc>
            </a:pPr>
            <a:endParaRPr lang="nl-BE" sz="200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778809A-5B3D-F35A-996C-1C15B6912853}"/>
              </a:ext>
            </a:extLst>
          </p:cNvPr>
          <p:cNvSpPr txBox="1"/>
          <p:nvPr/>
        </p:nvSpPr>
        <p:spPr>
          <a:xfrm>
            <a:off x="433969" y="1053583"/>
            <a:ext cx="7921039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600" b="1">
                <a:solidFill>
                  <a:schemeClr val="accent1"/>
                </a:solidFill>
              </a:rPr>
              <a:t>1. </a:t>
            </a:r>
            <a:r>
              <a:rPr lang="nl-BE" sz="2600" b="1" err="1">
                <a:solidFill>
                  <a:schemeClr val="accent1"/>
                </a:solidFill>
              </a:rPr>
              <a:t>Beroepsspecifieke</a:t>
            </a:r>
            <a:r>
              <a:rPr lang="nl-BE" sz="2600" b="1">
                <a:solidFill>
                  <a:schemeClr val="accent1"/>
                </a:solidFill>
              </a:rPr>
              <a:t> </a:t>
            </a:r>
            <a:r>
              <a:rPr lang="nl-BE" sz="2600">
                <a:solidFill>
                  <a:schemeClr val="accent1"/>
                </a:solidFill>
              </a:rPr>
              <a:t>opleidingen (</a:t>
            </a:r>
            <a:r>
              <a:rPr lang="nl-BE" sz="2600" err="1">
                <a:solidFill>
                  <a:schemeClr val="accent1"/>
                </a:solidFill>
              </a:rPr>
              <a:t>cvo</a:t>
            </a:r>
            <a:r>
              <a:rPr lang="nl-BE" sz="2600">
                <a:solidFill>
                  <a:schemeClr val="accent1"/>
                </a:solidFill>
              </a:rPr>
              <a:t> volt of </a:t>
            </a:r>
            <a:r>
              <a:rPr lang="nl-BE" sz="2600" err="1">
                <a:solidFill>
                  <a:schemeClr val="accent1"/>
                </a:solidFill>
              </a:rPr>
              <a:t>cvo</a:t>
            </a:r>
            <a:r>
              <a:rPr lang="nl-BE" sz="2600">
                <a:solidFill>
                  <a:schemeClr val="accent1"/>
                </a:solidFill>
              </a:rPr>
              <a:t> </a:t>
            </a:r>
            <a:r>
              <a:rPr lang="nl-BE" sz="2600" err="1">
                <a:solidFill>
                  <a:schemeClr val="accent1"/>
                </a:solidFill>
              </a:rPr>
              <a:t>Qrios</a:t>
            </a:r>
            <a:r>
              <a:rPr lang="nl-BE" sz="2600">
                <a:solidFill>
                  <a:schemeClr val="accent1"/>
                </a:solidFill>
              </a:rPr>
              <a:t>)</a:t>
            </a:r>
            <a:endParaRPr lang="nl-NL" sz="2600">
              <a:solidFill>
                <a:schemeClr val="accent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F1D8958-3F41-52DB-7145-F68164EF9F82}"/>
              </a:ext>
            </a:extLst>
          </p:cNvPr>
          <p:cNvSpPr txBox="1"/>
          <p:nvPr/>
        </p:nvSpPr>
        <p:spPr>
          <a:xfrm>
            <a:off x="6919627" y="1973696"/>
            <a:ext cx="451383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600" b="1">
                <a:solidFill>
                  <a:schemeClr val="accent1"/>
                </a:solidFill>
              </a:rPr>
              <a:t>2. AAV </a:t>
            </a:r>
            <a:r>
              <a:rPr lang="nl-BE" sz="2600">
                <a:solidFill>
                  <a:schemeClr val="accent1"/>
                </a:solidFill>
              </a:rPr>
              <a:t>(</a:t>
            </a:r>
            <a:r>
              <a:rPr lang="nl-BE" sz="2600" err="1">
                <a:solidFill>
                  <a:schemeClr val="accent1"/>
                </a:solidFill>
              </a:rPr>
              <a:t>cvo</a:t>
            </a:r>
            <a:r>
              <a:rPr lang="nl-BE" sz="2600">
                <a:solidFill>
                  <a:schemeClr val="accent1"/>
                </a:solidFill>
              </a:rPr>
              <a:t> volt of </a:t>
            </a:r>
            <a:r>
              <a:rPr lang="nl-BE" sz="2600" err="1">
                <a:solidFill>
                  <a:schemeClr val="accent1"/>
                </a:solidFill>
              </a:rPr>
              <a:t>cvo</a:t>
            </a:r>
            <a:r>
              <a:rPr lang="nl-BE" sz="2600">
                <a:solidFill>
                  <a:schemeClr val="accent1"/>
                </a:solidFill>
              </a:rPr>
              <a:t> </a:t>
            </a:r>
            <a:r>
              <a:rPr lang="nl-BE" sz="2600" err="1">
                <a:solidFill>
                  <a:schemeClr val="accent1"/>
                </a:solidFill>
              </a:rPr>
              <a:t>Qrios</a:t>
            </a:r>
            <a:r>
              <a:rPr lang="nl-BE" sz="2600">
                <a:solidFill>
                  <a:schemeClr val="accent1"/>
                </a:solidFill>
              </a:rPr>
              <a:t>)</a:t>
            </a:r>
            <a:endParaRPr lang="nl-NL" sz="2600">
              <a:solidFill>
                <a:schemeClr val="accent1"/>
              </a:solidFill>
            </a:endParaRP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592DA9EC-11AA-CF7C-8A66-969C1531D6FB}"/>
              </a:ext>
            </a:extLst>
          </p:cNvPr>
          <p:cNvSpPr txBox="1">
            <a:spLocks/>
          </p:cNvSpPr>
          <p:nvPr/>
        </p:nvSpPr>
        <p:spPr>
          <a:xfrm>
            <a:off x="6347604" y="2666483"/>
            <a:ext cx="5431294" cy="37398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nl-BE" sz="2800"/>
              <a:t>Aarschot, Diest, Leuven, Tienen</a:t>
            </a:r>
          </a:p>
          <a:p>
            <a:pPr lvl="1">
              <a:lnSpc>
                <a:spcPct val="100000"/>
              </a:lnSpc>
            </a:pPr>
            <a:r>
              <a:rPr lang="nl-BE" sz="2600"/>
              <a:t>Modulair</a:t>
            </a:r>
            <a:endParaRPr lang="nl-NL" sz="2600"/>
          </a:p>
          <a:p>
            <a:pPr lvl="1">
              <a:lnSpc>
                <a:spcPct val="100000"/>
              </a:lnSpc>
            </a:pPr>
            <a:r>
              <a:rPr lang="nl-BE" sz="2600" err="1"/>
              <a:t>Contactles</a:t>
            </a:r>
            <a:r>
              <a:rPr lang="nl-BE" sz="2600"/>
              <a:t>, online, avond/weekend of zelfstandige leerpaden (combi mogelijk)</a:t>
            </a:r>
            <a:endParaRPr lang="nl-NL" sz="2600"/>
          </a:p>
          <a:p>
            <a:pPr lvl="1">
              <a:lnSpc>
                <a:spcPct val="100000"/>
              </a:lnSpc>
            </a:pPr>
            <a:r>
              <a:rPr lang="nl-BE" sz="2600"/>
              <a:t>Op 1 jaar of langer</a:t>
            </a:r>
          </a:p>
          <a:p>
            <a:pPr lvl="1">
              <a:lnSpc>
                <a:spcPct val="100000"/>
              </a:lnSpc>
            </a:pPr>
            <a:r>
              <a:rPr lang="nl-BE" sz="2600"/>
              <a:t>Inhoud</a:t>
            </a:r>
          </a:p>
          <a:p>
            <a:pPr lvl="2">
              <a:lnSpc>
                <a:spcPct val="100000"/>
              </a:lnSpc>
            </a:pPr>
            <a:r>
              <a:rPr lang="nl-BE" sz="2200"/>
              <a:t>Wiskunde</a:t>
            </a:r>
          </a:p>
          <a:p>
            <a:pPr lvl="2">
              <a:lnSpc>
                <a:spcPct val="100000"/>
              </a:lnSpc>
            </a:pPr>
            <a:r>
              <a:rPr lang="nl-BE" sz="2200"/>
              <a:t>Nederlands</a:t>
            </a:r>
          </a:p>
          <a:p>
            <a:pPr lvl="2">
              <a:lnSpc>
                <a:spcPct val="100000"/>
              </a:lnSpc>
            </a:pPr>
            <a:r>
              <a:rPr lang="nl-BE" sz="2200"/>
              <a:t>Maatschappijvakken</a:t>
            </a:r>
          </a:p>
          <a:p>
            <a:pPr lvl="2">
              <a:lnSpc>
                <a:spcPct val="100000"/>
              </a:lnSpc>
            </a:pPr>
            <a:r>
              <a:rPr lang="nl-BE" sz="2200"/>
              <a:t>Engels en/of Frans</a:t>
            </a:r>
          </a:p>
          <a:p>
            <a:pPr lvl="2">
              <a:lnSpc>
                <a:spcPct val="100000"/>
              </a:lnSpc>
            </a:pPr>
            <a:r>
              <a:rPr lang="nl-BE" sz="2200"/>
              <a:t>Wetenschappen</a:t>
            </a:r>
          </a:p>
          <a:p>
            <a:pPr lvl="2">
              <a:lnSpc>
                <a:spcPct val="100000"/>
              </a:lnSpc>
            </a:pPr>
            <a:r>
              <a:rPr lang="nl-BE" sz="2200"/>
              <a:t>ICT</a:t>
            </a:r>
          </a:p>
          <a:p>
            <a:pPr lvl="2">
              <a:lnSpc>
                <a:spcPct val="100000"/>
              </a:lnSpc>
            </a:pPr>
            <a:endParaRPr lang="nl-BE" sz="2000"/>
          </a:p>
          <a:p>
            <a:pPr lvl="2">
              <a:lnSpc>
                <a:spcPct val="100000"/>
              </a:lnSpc>
            </a:pPr>
            <a:endParaRPr lang="nl-BE" sz="200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BA5C2F7-5EF7-F859-FEBC-30D19D735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18" y="5064875"/>
            <a:ext cx="1389934" cy="132046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AD9ACCF-B23C-D0F9-6339-2B883138B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7" y="5163471"/>
            <a:ext cx="1780848" cy="11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8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F46A0D-63E6-66BB-8BA2-29454EAE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06" y="496159"/>
            <a:ext cx="11699124" cy="684611"/>
          </a:xfrm>
        </p:spPr>
        <p:txBody>
          <a:bodyPr>
            <a:normAutofit fontScale="90000"/>
          </a:bodyPr>
          <a:lstStyle/>
          <a:p>
            <a:r>
              <a:rPr lang="nl-BE">
                <a:ea typeface="+mj-lt"/>
                <a:cs typeface="+mj-lt"/>
              </a:rPr>
              <a:t>3b. Langere opleiding </a:t>
            </a:r>
            <a:r>
              <a:rPr lang="nl-BE"/>
              <a:t>of studie:  Diploma secundair</a:t>
            </a:r>
            <a:endParaRPr lang="nl-BE">
              <a:ea typeface="+mj-lt"/>
              <a:cs typeface="+mj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E40017-A406-337F-E904-11D12B9B7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42" y="1497515"/>
            <a:ext cx="11706046" cy="23914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nl-BE" sz="2600" b="1"/>
              <a:t>Diploma gelijkgesteld aan secundair onderwijs </a:t>
            </a:r>
            <a:r>
              <a:rPr lang="nl-BE" sz="2600"/>
              <a:t>(</a:t>
            </a:r>
            <a:r>
              <a:rPr lang="nl-BE" sz="2600" err="1"/>
              <a:t>cvo</a:t>
            </a:r>
            <a:r>
              <a:rPr lang="nl-BE" sz="2600"/>
              <a:t> volt of CVO </a:t>
            </a:r>
            <a:r>
              <a:rPr lang="nl-BE" sz="2600" err="1"/>
              <a:t>Qrios</a:t>
            </a:r>
            <a:r>
              <a:rPr lang="nl-BE" sz="2600"/>
              <a:t>)</a:t>
            </a:r>
          </a:p>
          <a:p>
            <a:pPr lvl="1"/>
            <a:r>
              <a:rPr lang="nl-BE">
                <a:ea typeface="+mn-lt"/>
                <a:cs typeface="+mn-lt"/>
              </a:rPr>
              <a:t>Aarschot, Diest, Leuven, Tienen</a:t>
            </a:r>
          </a:p>
          <a:p>
            <a:pPr lvl="1"/>
            <a:r>
              <a:rPr lang="nl-BE">
                <a:ea typeface="+mn-lt"/>
                <a:cs typeface="+mn-lt"/>
              </a:rPr>
              <a:t>Beroepscertificaat + aanvullende algemene vorming</a:t>
            </a:r>
            <a:endParaRPr lang="en-US">
              <a:ea typeface="+mn-lt"/>
              <a:cs typeface="+mn-lt"/>
            </a:endParaRPr>
          </a:p>
          <a:p>
            <a:pPr lvl="2"/>
            <a:r>
              <a:rPr lang="nl-BE">
                <a:ea typeface="+mn-lt"/>
                <a:cs typeface="+mn-lt"/>
              </a:rPr>
              <a:t>geeft een diploma secundair onderwijs</a:t>
            </a:r>
            <a:endParaRPr lang="en-US">
              <a:ea typeface="+mn-lt"/>
              <a:cs typeface="+mn-lt"/>
            </a:endParaRPr>
          </a:p>
          <a:p>
            <a:pPr lvl="2"/>
            <a:r>
              <a:rPr lang="nl-BE">
                <a:ea typeface="+mn-lt"/>
                <a:cs typeface="+mn-lt"/>
              </a:rPr>
              <a:t>Indien reeds diploma secundair geeft een nieuw beroepscertificaat ook een nieuw diploma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nl-BE"/>
              <a:t>ASO binnen het volwassenenonderwijs (overzicht: zie bijlage)</a:t>
            </a:r>
          </a:p>
          <a:p>
            <a:pPr lvl="1">
              <a:lnSpc>
                <a:spcPct val="100000"/>
              </a:lnSpc>
            </a:pPr>
            <a:endParaRPr lang="nl-BE"/>
          </a:p>
          <a:p>
            <a:pPr lvl="1"/>
            <a:endParaRPr lang="nl-BE"/>
          </a:p>
          <a:p>
            <a:pPr marL="45720" indent="0">
              <a:lnSpc>
                <a:spcPct val="100000"/>
              </a:lnSpc>
              <a:buNone/>
            </a:pPr>
            <a:endParaRPr lang="nl-BE" sz="2600" b="1"/>
          </a:p>
          <a:p>
            <a:pPr marL="45720" indent="0">
              <a:buNone/>
            </a:pPr>
            <a:endParaRPr lang="nl-BE" sz="2600" b="1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2416D01-BCF0-FE05-6794-8A29FC55F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04" y="5251880"/>
            <a:ext cx="1219135" cy="114131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F8AC536-B6E6-167B-F484-709B4C8CB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419" y="5201023"/>
            <a:ext cx="1781705" cy="118780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ACCF72E-EFC1-AF48-8CD6-1C83333FA6F4}"/>
              </a:ext>
            </a:extLst>
          </p:cNvPr>
          <p:cNvSpPr txBox="1"/>
          <p:nvPr/>
        </p:nvSpPr>
        <p:spPr>
          <a:xfrm>
            <a:off x="2373597" y="3888943"/>
            <a:ext cx="268396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b="1">
                <a:solidFill>
                  <a:schemeClr val="accent4">
                    <a:lumMod val="75000"/>
                  </a:schemeClr>
                </a:solidFill>
              </a:rPr>
              <a:t>AAV</a:t>
            </a:r>
          </a:p>
          <a:p>
            <a:pPr algn="ctr"/>
            <a:r>
              <a:rPr lang="nl-NL" sz="2400" b="1">
                <a:solidFill>
                  <a:schemeClr val="accent4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nl-NL" sz="2400" b="1">
                <a:solidFill>
                  <a:schemeClr val="accent4">
                    <a:lumMod val="75000"/>
                  </a:schemeClr>
                </a:solidFill>
              </a:rPr>
              <a:t>Beroepscertificaat</a:t>
            </a:r>
          </a:p>
          <a:p>
            <a:pPr algn="ctr"/>
            <a:r>
              <a:rPr lang="nl-NL" sz="2400" b="1">
                <a:solidFill>
                  <a:schemeClr val="accent4">
                    <a:lumMod val="75000"/>
                  </a:schemeClr>
                </a:solidFill>
              </a:rPr>
              <a:t>= </a:t>
            </a:r>
          </a:p>
          <a:p>
            <a:pPr algn="ctr"/>
            <a:r>
              <a:rPr lang="nl-NL" sz="2400" b="1">
                <a:solidFill>
                  <a:schemeClr val="accent4">
                    <a:lumMod val="75000"/>
                  </a:schemeClr>
                </a:solidFill>
              </a:rPr>
              <a:t>diploma secundair onderwijs</a:t>
            </a:r>
          </a:p>
        </p:txBody>
      </p:sp>
      <p:pic>
        <p:nvPicPr>
          <p:cNvPr id="11" name="Afbeelding 11">
            <a:extLst>
              <a:ext uri="{FF2B5EF4-FFF2-40B4-BE49-F238E27FC236}">
                <a16:creationId xmlns:a16="http://schemas.microsoft.com/office/drawing/2014/main" id="{615BEF94-DDA2-F4DE-066E-120FD38D3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398" y="464228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42C1224-B657-987E-FAB9-E9AC0F10AB3D}"/>
              </a:ext>
            </a:extLst>
          </p:cNvPr>
          <p:cNvSpPr txBox="1">
            <a:spLocks/>
          </p:cNvSpPr>
          <p:nvPr/>
        </p:nvSpPr>
        <p:spPr>
          <a:xfrm>
            <a:off x="774588" y="438023"/>
            <a:ext cx="11702587" cy="1432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000">
                <a:ea typeface="+mj-lt"/>
                <a:cs typeface="+mj-lt"/>
              </a:rPr>
              <a:t>3c. Langere opleiding </a:t>
            </a:r>
            <a:r>
              <a:rPr lang="nl-BE" sz="4000"/>
              <a:t>of studie:  NT2 voor hoger onderwijs</a:t>
            </a:r>
            <a:endParaRPr lang="nl-BE" sz="4000">
              <a:ea typeface="+mj-lt"/>
              <a:cs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B7F8EB-784B-AB53-7E72-2C6E434E2DDA}"/>
              </a:ext>
            </a:extLst>
          </p:cNvPr>
          <p:cNvSpPr txBox="1"/>
          <p:nvPr/>
        </p:nvSpPr>
        <p:spPr>
          <a:xfrm>
            <a:off x="775027" y="2035945"/>
            <a:ext cx="11055925" cy="3570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600" b="1">
                <a:solidFill>
                  <a:schemeClr val="accent1"/>
                </a:solidFill>
              </a:rPr>
              <a:t>Certificaat Nederlands voor anderstaligen RG 2,3 en 4 </a:t>
            </a:r>
            <a:r>
              <a:rPr lang="nl-BE" sz="2600">
                <a:solidFill>
                  <a:schemeClr val="accent1"/>
                </a:solidFill>
              </a:rPr>
              <a:t>(CVO CLT of </a:t>
            </a:r>
            <a:r>
              <a:rPr lang="nl-BE" sz="2600" err="1">
                <a:solidFill>
                  <a:schemeClr val="accent1"/>
                </a:solidFill>
              </a:rPr>
              <a:t>cvo</a:t>
            </a:r>
            <a:r>
              <a:rPr lang="nl-BE" sz="2600">
                <a:solidFill>
                  <a:schemeClr val="accent1"/>
                </a:solidFill>
              </a:rPr>
              <a:t> volt)</a:t>
            </a:r>
          </a:p>
          <a:p>
            <a:pPr marL="800100" lvl="1" indent="-342900">
              <a:buFont typeface="Arial"/>
              <a:buChar char="•"/>
            </a:pP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Taalniveau aantonen: 3 opties</a:t>
            </a:r>
          </a:p>
          <a:p>
            <a:pPr marL="1257300" lvl="2" indent="-342900">
              <a:buFont typeface="Arial"/>
              <a:buChar char="•"/>
            </a:pP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Examens met succes afgelegd hebben (in het secundair of hoger onderwijs)</a:t>
            </a:r>
          </a:p>
          <a:p>
            <a:pPr marL="1257300" lvl="2" indent="-342900">
              <a:buFont typeface="Arial"/>
              <a:buChar char="•"/>
            </a:pP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Certificaat UT of CVO </a:t>
            </a:r>
          </a:p>
          <a:p>
            <a:pPr marL="1257300" lvl="2" indent="-342900">
              <a:buFont typeface="Arial"/>
              <a:buChar char="•"/>
            </a:pP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Taaltest (ITNA, </a:t>
            </a:r>
            <a:r>
              <a:rPr lang="nl-BE" sz="2000" err="1">
                <a:solidFill>
                  <a:schemeClr val="accent1"/>
                </a:solidFill>
                <a:ea typeface="+mn-lt"/>
                <a:cs typeface="+mn-lt"/>
              </a:rPr>
              <a:t>CNaVT</a:t>
            </a: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, Nederlands Staatsexamen)</a:t>
            </a:r>
          </a:p>
          <a:p>
            <a:pPr marL="800100" lvl="1" indent="-342900">
              <a:buFont typeface="Arial,Sans-Serif"/>
              <a:buChar char="•"/>
            </a:pPr>
            <a:r>
              <a:rPr lang="nl-BE" sz="2000" err="1">
                <a:solidFill>
                  <a:schemeClr val="accent1"/>
                </a:solidFill>
                <a:ea typeface="+mn-lt"/>
                <a:cs typeface="+mn-lt"/>
              </a:rPr>
              <a:t>CNaVT</a:t>
            </a: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: CLT-cursisten kunnen deze test in het CVO afleggen</a:t>
            </a:r>
            <a:endParaRPr lang="en-US" sz="2000">
              <a:solidFill>
                <a:schemeClr val="accent1"/>
              </a:solidFill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Niveau? B1 (</a:t>
            </a:r>
            <a:r>
              <a:rPr lang="nl-BE" sz="2000" err="1">
                <a:solidFill>
                  <a:schemeClr val="accent1"/>
                </a:solidFill>
                <a:ea typeface="+mn-lt"/>
                <a:cs typeface="+mn-lt"/>
              </a:rPr>
              <a:t>Syntra</a:t>
            </a: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), B2 (de meeste richtingen in het Nederlandstalig hoger onderwijs), C1 (sommige opleidingen, bv. logopedie)</a:t>
            </a:r>
            <a:endParaRPr lang="nl-BE">
              <a:solidFill>
                <a:schemeClr val="accent1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nl-BE" sz="2000">
              <a:solidFill>
                <a:schemeClr val="accent1"/>
              </a:solidFill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Opgelet! Vereist taalniveau (+ soort bewijs) verschilt per opleiding &amp; instelling</a:t>
            </a:r>
            <a:endParaRPr lang="nl-BE">
              <a:solidFill>
                <a:schemeClr val="accent1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Certificaat CVO wordt bv. aanvaard door o.a. UCLL, </a:t>
            </a:r>
            <a:r>
              <a:rPr lang="nl-BE" sz="2000" err="1">
                <a:solidFill>
                  <a:schemeClr val="accent1"/>
                </a:solidFill>
                <a:ea typeface="+mn-lt"/>
                <a:cs typeface="+mn-lt"/>
              </a:rPr>
              <a:t>Odisee</a:t>
            </a:r>
            <a:r>
              <a:rPr lang="nl-BE" sz="2000">
                <a:solidFill>
                  <a:schemeClr val="accent1"/>
                </a:solidFill>
                <a:ea typeface="+mn-lt"/>
                <a:cs typeface="+mn-lt"/>
              </a:rPr>
              <a:t>, …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8BA6AB3-007B-EE1C-B071-1BC23C933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532" y="5606153"/>
            <a:ext cx="2120557" cy="8138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9375BAF-C46C-B6A2-AFE2-B9565709B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61" y="5476567"/>
            <a:ext cx="1168175" cy="10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B3068-E7AD-104B-F3B3-0D80B2A2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89" y="648506"/>
            <a:ext cx="5499443" cy="942549"/>
          </a:xfrm>
        </p:spPr>
        <p:txBody>
          <a:bodyPr>
            <a:normAutofit/>
          </a:bodyPr>
          <a:lstStyle/>
          <a:p>
            <a:r>
              <a:rPr lang="nl-BE"/>
              <a:t>Contactgegevens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D0390C-EADE-083C-99C7-43DE95D4F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40" y="2064673"/>
            <a:ext cx="7688975" cy="34948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err="1"/>
              <a:t>Ligo</a:t>
            </a:r>
            <a:r>
              <a:rPr lang="nl-BE"/>
              <a:t> Oost-Brabant:    </a:t>
            </a:r>
            <a:r>
              <a:rPr lang="nl-BE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info@ligo-oostbrabant.be</a:t>
            </a:r>
            <a:endParaRPr lang="nl-BE"/>
          </a:p>
          <a:p>
            <a:r>
              <a:rPr lang="nl-BE" err="1">
                <a:ea typeface="+mn-lt"/>
                <a:cs typeface="+mn-lt"/>
              </a:rPr>
              <a:t>Ligo</a:t>
            </a:r>
            <a:r>
              <a:rPr lang="nl-BE">
                <a:ea typeface="+mn-lt"/>
                <a:cs typeface="+mn-lt"/>
              </a:rPr>
              <a:t> Halle-Vilvoorde: </a:t>
            </a:r>
            <a:r>
              <a:rPr lang="nl-BE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lesinfo.zaventem@ligo-hallevilvoorde.be</a:t>
            </a:r>
            <a:endParaRPr lang="nl-BE"/>
          </a:p>
          <a:p>
            <a:r>
              <a:rPr lang="nl-BE" err="1"/>
              <a:t>cvo</a:t>
            </a:r>
            <a:r>
              <a:rPr lang="nl-BE"/>
              <a:t> volt (Aarschot-Diest-Leuven-Tienen): </a:t>
            </a:r>
            <a:r>
              <a:rPr lang="nl-BE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info@cvovolt.be</a:t>
            </a:r>
            <a:r>
              <a:rPr lang="nl-BE"/>
              <a:t> </a:t>
            </a:r>
          </a:p>
          <a:p>
            <a:r>
              <a:rPr lang="nl-BE" err="1"/>
              <a:t>cvo</a:t>
            </a:r>
            <a:r>
              <a:rPr lang="nl-BE"/>
              <a:t> CLT (Leuven): </a:t>
            </a:r>
            <a:r>
              <a:rPr lang="nl-BE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clt@kuleuven.be</a:t>
            </a:r>
            <a:endParaRPr lang="nl-BE"/>
          </a:p>
          <a:p>
            <a:r>
              <a:rPr lang="nl-BE" err="1"/>
              <a:t>cvo</a:t>
            </a:r>
            <a:r>
              <a:rPr lang="nl-BE"/>
              <a:t> </a:t>
            </a:r>
            <a:r>
              <a:rPr lang="nl-BE" err="1"/>
              <a:t>Qrios</a:t>
            </a:r>
            <a:r>
              <a:rPr lang="nl-BE"/>
              <a:t> (Leuven): </a:t>
            </a:r>
            <a:r>
              <a:rPr lang="nl-BE">
                <a:hlinkClick r:id="rId6"/>
              </a:rPr>
              <a:t>info@qrios.be</a:t>
            </a:r>
            <a:r>
              <a:rPr lang="nl-BE"/>
              <a:t> </a:t>
            </a:r>
          </a:p>
          <a:p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53192AA-315D-CCE0-C2D0-610B03B6D80E}"/>
              </a:ext>
            </a:extLst>
          </p:cNvPr>
          <p:cNvSpPr txBox="1"/>
          <p:nvPr/>
        </p:nvSpPr>
        <p:spPr>
          <a:xfrm>
            <a:off x="8252485" y="424687"/>
            <a:ext cx="3697973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200">
                <a:solidFill>
                  <a:schemeClr val="accent1"/>
                </a:solidFill>
              </a:rPr>
              <a:t>Websites:</a:t>
            </a:r>
          </a:p>
          <a:p>
            <a:endParaRPr lang="nl-BE" sz="2200">
              <a:solidFill>
                <a:schemeClr val="accent1"/>
              </a:solidFill>
            </a:endParaRPr>
          </a:p>
          <a:p>
            <a:r>
              <a:rPr lang="nl-BE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www.ligo.be/oost-brabant</a:t>
            </a:r>
            <a:endParaRPr lang="nl-BE">
              <a:solidFill>
                <a:schemeClr val="accent1"/>
              </a:solidFill>
            </a:endParaRPr>
          </a:p>
          <a:p>
            <a:r>
              <a:rPr lang="nl-BE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www.ligo.be/halle-vilvoorde</a:t>
            </a:r>
            <a:endParaRPr lang="nl-BE">
              <a:solidFill>
                <a:schemeClr val="accent1"/>
              </a:solidFill>
            </a:endParaRPr>
          </a:p>
          <a:p>
            <a:r>
              <a:rPr lang="nl-BE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www.cvovolt.be/</a:t>
            </a:r>
            <a:endParaRPr lang="nl-BE">
              <a:solidFill>
                <a:schemeClr val="accent1"/>
              </a:solidFill>
            </a:endParaRPr>
          </a:p>
          <a:p>
            <a:r>
              <a:rPr lang="nl-BE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www.clt.be/nl/</a:t>
            </a:r>
            <a:endParaRPr lang="nl-BE">
              <a:solidFill>
                <a:schemeClr val="accent1"/>
              </a:solidFill>
            </a:endParaRPr>
          </a:p>
          <a:p>
            <a:r>
              <a:rPr lang="nl-BE">
                <a:solidFill>
                  <a:schemeClr val="accent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www.qrios.be/</a:t>
            </a:r>
            <a:endParaRPr lang="nl-BE">
              <a:solidFill>
                <a:schemeClr val="accent1"/>
              </a:solidFill>
            </a:endParaRPr>
          </a:p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B8565B3-A20B-40A4-0305-F2BA0A3D7F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86" y="4126301"/>
            <a:ext cx="2766034" cy="221743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5C5EFBF-87A4-F8E6-CD73-526E1BCD5B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20795" r="16954" b="28319"/>
          <a:stretch/>
        </p:blipFill>
        <p:spPr>
          <a:xfrm>
            <a:off x="9064924" y="3141085"/>
            <a:ext cx="1331841" cy="8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09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5E1D24-DE22-1006-FC61-3D7F67F2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447" y="602075"/>
            <a:ext cx="9966960" cy="2233353"/>
          </a:xfrm>
        </p:spPr>
        <p:txBody>
          <a:bodyPr/>
          <a:lstStyle/>
          <a:p>
            <a:r>
              <a:rPr lang="nl-NL">
                <a:latin typeface="Corbel"/>
              </a:rPr>
              <a:t>Vragen?</a:t>
            </a:r>
            <a:endParaRPr lang="nl-NL"/>
          </a:p>
        </p:txBody>
      </p:sp>
      <p:pic>
        <p:nvPicPr>
          <p:cNvPr id="4" name="Afbeelding 4" descr="Afbeelding met illustratie&#10;&#10;Automatisch gegenereerde beschrijving">
            <a:extLst>
              <a:ext uri="{FF2B5EF4-FFF2-40B4-BE49-F238E27FC236}">
                <a16:creationId xmlns:a16="http://schemas.microsoft.com/office/drawing/2014/main" id="{9DD626DA-E576-7BFC-D766-9215D6ABF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194" y="3162522"/>
            <a:ext cx="2895832" cy="28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3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453DB-A359-F637-08F3-16795C19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88" y="415954"/>
            <a:ext cx="10101467" cy="548081"/>
          </a:xfrm>
        </p:spPr>
        <p:txBody>
          <a:bodyPr>
            <a:normAutofit fontScale="90000"/>
          </a:bodyPr>
          <a:lstStyle/>
          <a:p>
            <a:r>
              <a:rPr lang="nl-BE"/>
              <a:t>Bijlage: </a:t>
            </a:r>
            <a:r>
              <a:rPr lang="nl-BE" err="1"/>
              <a:t>cvo</a:t>
            </a:r>
            <a:r>
              <a:rPr lang="nl-BE"/>
              <a:t>: ASO-opleidingen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C7F1539-7520-41E9-96EA-1BECA7842DF8}"/>
              </a:ext>
            </a:extLst>
          </p:cNvPr>
          <p:cNvSpPr txBox="1">
            <a:spLocks/>
          </p:cNvSpPr>
          <p:nvPr/>
        </p:nvSpPr>
        <p:spPr>
          <a:xfrm>
            <a:off x="803993" y="1556424"/>
            <a:ext cx="10363256" cy="11619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BE" sz="2600" b="1"/>
              <a:t>Overzicht van ASO-opleidingen binnen de centra Oost-Brabant</a:t>
            </a:r>
            <a:endParaRPr lang="nl-NL"/>
          </a:p>
        </p:txBody>
      </p:sp>
      <p:graphicFrame>
        <p:nvGraphicFramePr>
          <p:cNvPr id="8" name="Tabel 6">
            <a:extLst>
              <a:ext uri="{FF2B5EF4-FFF2-40B4-BE49-F238E27FC236}">
                <a16:creationId xmlns:a16="http://schemas.microsoft.com/office/drawing/2014/main" id="{1EA0EE5F-D710-5C74-DB03-E686B400580E}"/>
              </a:ext>
            </a:extLst>
          </p:cNvPr>
          <p:cNvGraphicFramePr>
            <a:graphicFrameLocks noGrp="1"/>
          </p:cNvGraphicFramePr>
          <p:nvPr/>
        </p:nvGraphicFramePr>
        <p:xfrm>
          <a:off x="1029307" y="2926809"/>
          <a:ext cx="7487659" cy="15877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046464">
                  <a:extLst>
                    <a:ext uri="{9D8B030D-6E8A-4147-A177-3AD203B41FA5}">
                      <a16:colId xmlns:a16="http://schemas.microsoft.com/office/drawing/2014/main" val="1572372634"/>
                    </a:ext>
                  </a:extLst>
                </a:gridCol>
                <a:gridCol w="2441195">
                  <a:extLst>
                    <a:ext uri="{9D8B030D-6E8A-4147-A177-3AD203B41FA5}">
                      <a16:colId xmlns:a16="http://schemas.microsoft.com/office/drawing/2014/main" val="2125094861"/>
                    </a:ext>
                  </a:extLst>
                </a:gridCol>
              </a:tblGrid>
              <a:tr h="349137">
                <a:tc>
                  <a:txBody>
                    <a:bodyPr/>
                    <a:lstStyle/>
                    <a:p>
                      <a:r>
                        <a:rPr lang="nl-BE" err="1"/>
                        <a:t>cvo</a:t>
                      </a:r>
                      <a:r>
                        <a:rPr lang="nl-BE"/>
                        <a:t> volt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/>
                        <a:t>Campus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647032"/>
                  </a:ext>
                </a:extLst>
              </a:tr>
              <a:tr h="610990">
                <a:tc>
                  <a:txBody>
                    <a:bodyPr/>
                    <a:lstStyle/>
                    <a:p>
                      <a:r>
                        <a:rPr lang="nl-BE"/>
                        <a:t>ASO wiskunde-wetenschappen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/>
                        <a:t>Leuven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146634"/>
                  </a:ext>
                </a:extLst>
              </a:tr>
              <a:tr h="610990">
                <a:tc>
                  <a:txBody>
                    <a:bodyPr/>
                    <a:lstStyle/>
                    <a:p>
                      <a:r>
                        <a:rPr lang="nl-BE"/>
                        <a:t>ASO humane wetenschappen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/>
                        <a:t>Leuven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346314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C29F203B-F752-4FF4-CEE3-E791DE34C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69" y="2244344"/>
            <a:ext cx="2029938" cy="162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2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37EAB-25A0-83DE-F88E-A9A3DADE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7" y="748145"/>
            <a:ext cx="11269633" cy="689610"/>
          </a:xfrm>
        </p:spPr>
        <p:txBody>
          <a:bodyPr>
            <a:normAutofit/>
          </a:bodyPr>
          <a:lstStyle/>
          <a:p>
            <a:r>
              <a:rPr lang="nl-NL" sz="3600"/>
              <a:t>Ter info: type gebruiker - ERK – Richtgraad – Engelse naam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849413D4-3D27-E0DA-21C6-139CB39FA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900284"/>
              </p:ext>
            </p:extLst>
          </p:nvPr>
        </p:nvGraphicFramePr>
        <p:xfrm>
          <a:off x="450272" y="1870363"/>
          <a:ext cx="11300723" cy="4241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3545">
                  <a:extLst>
                    <a:ext uri="{9D8B030D-6E8A-4147-A177-3AD203B41FA5}">
                      <a16:colId xmlns:a16="http://schemas.microsoft.com/office/drawing/2014/main" val="2135437127"/>
                    </a:ext>
                  </a:extLst>
                </a:gridCol>
                <a:gridCol w="1575954">
                  <a:extLst>
                    <a:ext uri="{9D8B030D-6E8A-4147-A177-3AD203B41FA5}">
                      <a16:colId xmlns:a16="http://schemas.microsoft.com/office/drawing/2014/main" val="2520358238"/>
                    </a:ext>
                  </a:extLst>
                </a:gridCol>
                <a:gridCol w="1560068">
                  <a:extLst>
                    <a:ext uri="{9D8B030D-6E8A-4147-A177-3AD203B41FA5}">
                      <a16:colId xmlns:a16="http://schemas.microsoft.com/office/drawing/2014/main" val="3476493725"/>
                    </a:ext>
                  </a:extLst>
                </a:gridCol>
                <a:gridCol w="1577806">
                  <a:extLst>
                    <a:ext uri="{9D8B030D-6E8A-4147-A177-3AD203B41FA5}">
                      <a16:colId xmlns:a16="http://schemas.microsoft.com/office/drawing/2014/main" val="1098622101"/>
                    </a:ext>
                  </a:extLst>
                </a:gridCol>
                <a:gridCol w="1465674">
                  <a:extLst>
                    <a:ext uri="{9D8B030D-6E8A-4147-A177-3AD203B41FA5}">
                      <a16:colId xmlns:a16="http://schemas.microsoft.com/office/drawing/2014/main" val="260471114"/>
                    </a:ext>
                  </a:extLst>
                </a:gridCol>
                <a:gridCol w="1512595">
                  <a:extLst>
                    <a:ext uri="{9D8B030D-6E8A-4147-A177-3AD203B41FA5}">
                      <a16:colId xmlns:a16="http://schemas.microsoft.com/office/drawing/2014/main" val="3491714169"/>
                    </a:ext>
                  </a:extLst>
                </a:gridCol>
                <a:gridCol w="1565081">
                  <a:extLst>
                    <a:ext uri="{9D8B030D-6E8A-4147-A177-3AD203B41FA5}">
                      <a16:colId xmlns:a16="http://schemas.microsoft.com/office/drawing/2014/main" val="786214482"/>
                    </a:ext>
                  </a:extLst>
                </a:gridCol>
              </a:tblGrid>
              <a:tr h="811028">
                <a:tc>
                  <a:txBody>
                    <a:bodyPr/>
                    <a:lstStyle/>
                    <a:p>
                      <a:endParaRPr lang="nl-NL" sz="1800">
                        <a:effectLst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750"/>
                        </a:spcAft>
                      </a:pPr>
                      <a:r>
                        <a:rPr lang="nl-NL" sz="1800">
                          <a:effectLst/>
                        </a:rPr>
                        <a:t>Basisgebruiker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750"/>
                        </a:spcAft>
                      </a:pPr>
                      <a:r>
                        <a:rPr lang="nl-NL" sz="1800">
                          <a:effectLst/>
                        </a:rPr>
                        <a:t>Onafhankelijke gebruiker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750"/>
                        </a:spcAft>
                      </a:pPr>
                      <a:r>
                        <a:rPr lang="nl-NL" sz="1800">
                          <a:effectLst/>
                        </a:rPr>
                        <a:t>Vaardige gebruiker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897399"/>
                  </a:ext>
                </a:extLst>
              </a:tr>
              <a:tr h="793203">
                <a:tc>
                  <a:txBody>
                    <a:bodyPr/>
                    <a:lstStyle/>
                    <a:p>
                      <a:r>
                        <a:rPr lang="nl-NL" sz="1800">
                          <a:effectLst/>
                        </a:rPr>
                        <a:t>  ERK taalniveau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750"/>
                        </a:spcAft>
                      </a:pPr>
                      <a:r>
                        <a:rPr lang="nl-NL" sz="1800">
                          <a:effectLst/>
                        </a:rPr>
                        <a:t>A1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750"/>
                        </a:spcAft>
                      </a:pPr>
                      <a:r>
                        <a:rPr lang="nl-NL" sz="1800">
                          <a:effectLst/>
                        </a:rPr>
                        <a:t>A2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750"/>
                        </a:spcAft>
                      </a:pPr>
                      <a:r>
                        <a:rPr lang="nl-NL" sz="1800">
                          <a:effectLst/>
                        </a:rPr>
                        <a:t>B1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750"/>
                        </a:spcAft>
                      </a:pPr>
                      <a:r>
                        <a:rPr lang="nl-NL" sz="1800">
                          <a:effectLst/>
                        </a:rPr>
                        <a:t>B2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750"/>
                        </a:spcAft>
                      </a:pPr>
                      <a:r>
                        <a:rPr lang="nl-NL" sz="1800">
                          <a:effectLst/>
                        </a:rPr>
                        <a:t>C1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750"/>
                        </a:spcAft>
                      </a:pPr>
                      <a:r>
                        <a:rPr lang="nl-NL" sz="1800">
                          <a:effectLst/>
                        </a:rPr>
                        <a:t>C2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7744521"/>
                  </a:ext>
                </a:extLst>
              </a:tr>
              <a:tr h="641693">
                <a:tc>
                  <a:txBody>
                    <a:bodyPr/>
                    <a:lstStyle/>
                    <a:p>
                      <a:r>
                        <a:rPr lang="nl-NL" sz="1800">
                          <a:effectLst/>
                        </a:rPr>
                        <a:t>  Engelse naam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err="1">
                          <a:effectLst/>
                        </a:rPr>
                        <a:t>Breakthrough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err="1">
                          <a:effectLst/>
                        </a:rPr>
                        <a:t>Waystage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err="1">
                          <a:effectLst/>
                        </a:rPr>
                        <a:t>Threshold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err="1">
                          <a:effectLst/>
                        </a:rPr>
                        <a:t>Vantage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err="1">
                          <a:effectLst/>
                        </a:rPr>
                        <a:t>Effectiveness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err="1">
                          <a:effectLst/>
                        </a:rPr>
                        <a:t>Mastery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1492963"/>
                  </a:ext>
                </a:extLst>
              </a:tr>
              <a:tr h="649431">
                <a:tc>
                  <a:txBody>
                    <a:bodyPr/>
                    <a:lstStyle/>
                    <a:p>
                      <a:r>
                        <a:rPr lang="nl-NL" sz="1800">
                          <a:effectLst/>
                        </a:rPr>
                        <a:t>  </a:t>
                      </a:r>
                      <a:r>
                        <a:rPr lang="nl-NL" sz="1800" err="1">
                          <a:effectLst/>
                        </a:rPr>
                        <a:t>Ndl</a:t>
                      </a:r>
                      <a:r>
                        <a:rPr lang="nl-NL" sz="1800">
                          <a:effectLst/>
                        </a:rPr>
                        <a:t> vertaling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Doorbraak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Tussenstap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Drempel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Uitzicht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Operationele vaardigheid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Beheersing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913072"/>
                  </a:ext>
                </a:extLst>
              </a:tr>
              <a:tr h="383233">
                <a:tc>
                  <a:txBody>
                    <a:bodyPr/>
                    <a:lstStyle/>
                    <a:p>
                      <a:r>
                        <a:rPr lang="nl-NL" sz="1800">
                          <a:effectLst/>
                        </a:rPr>
                        <a:t>  Richtgraad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nl-NL" sz="18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RG1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RG2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RG3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RG4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Niet in het</a:t>
                      </a:r>
                      <a:br>
                        <a:rPr lang="nl-NL" sz="1800">
                          <a:effectLst/>
                        </a:rPr>
                      </a:br>
                      <a:r>
                        <a:rPr lang="nl-NL" sz="1800">
                          <a:effectLst/>
                        </a:rPr>
                        <a:t>volwassenen-</a:t>
                      </a:r>
                      <a:br>
                        <a:rPr lang="nl-NL" sz="1800">
                          <a:effectLst/>
                        </a:rPr>
                      </a:br>
                      <a:r>
                        <a:rPr lang="nl-NL" sz="1800">
                          <a:effectLst/>
                        </a:rPr>
                        <a:t>onderwijs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3090226"/>
                  </a:ext>
                </a:extLst>
              </a:tr>
              <a:tr h="962535">
                <a:tc>
                  <a:txBody>
                    <a:bodyPr/>
                    <a:lstStyle/>
                    <a:p>
                      <a:r>
                        <a:rPr lang="nl-NL" sz="1800">
                          <a:effectLst/>
                        </a:rPr>
                        <a:t>  Richtgraadniveaus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RG 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RG 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RG 2.1 tem 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RG 3.1 &amp; 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>
                          <a:effectLst/>
                        </a:rPr>
                        <a:t>RG 4.1 &amp; 4.2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425402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BE8D8265-A921-346C-1927-DD198EE8492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41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453DB-A359-F637-08F3-16795C19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88" y="415954"/>
            <a:ext cx="10101467" cy="548081"/>
          </a:xfrm>
        </p:spPr>
        <p:txBody>
          <a:bodyPr>
            <a:normAutofit fontScale="90000"/>
          </a:bodyPr>
          <a:lstStyle/>
          <a:p>
            <a:r>
              <a:rPr lang="nl-BE"/>
              <a:t>Bijlage: </a:t>
            </a:r>
            <a:r>
              <a:rPr lang="nl-BE" err="1"/>
              <a:t>cvo</a:t>
            </a:r>
            <a:r>
              <a:rPr lang="nl-BE"/>
              <a:t>: beroepsgerichte opleidingen</a:t>
            </a: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68835FAD-A2FE-DF17-D340-C58D4E2F9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866152"/>
              </p:ext>
            </p:extLst>
          </p:nvPr>
        </p:nvGraphicFramePr>
        <p:xfrm>
          <a:off x="582431" y="1238865"/>
          <a:ext cx="11196598" cy="472111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56406">
                  <a:extLst>
                    <a:ext uri="{9D8B030D-6E8A-4147-A177-3AD203B41FA5}">
                      <a16:colId xmlns:a16="http://schemas.microsoft.com/office/drawing/2014/main" val="1572372634"/>
                    </a:ext>
                  </a:extLst>
                </a:gridCol>
                <a:gridCol w="981790">
                  <a:extLst>
                    <a:ext uri="{9D8B030D-6E8A-4147-A177-3AD203B41FA5}">
                      <a16:colId xmlns:a16="http://schemas.microsoft.com/office/drawing/2014/main" val="1365221968"/>
                    </a:ext>
                  </a:extLst>
                </a:gridCol>
                <a:gridCol w="3226138">
                  <a:extLst>
                    <a:ext uri="{9D8B030D-6E8A-4147-A177-3AD203B41FA5}">
                      <a16:colId xmlns:a16="http://schemas.microsoft.com/office/drawing/2014/main" val="2125094861"/>
                    </a:ext>
                  </a:extLst>
                </a:gridCol>
                <a:gridCol w="1065067">
                  <a:extLst>
                    <a:ext uri="{9D8B030D-6E8A-4147-A177-3AD203B41FA5}">
                      <a16:colId xmlns:a16="http://schemas.microsoft.com/office/drawing/2014/main" val="4002865709"/>
                    </a:ext>
                  </a:extLst>
                </a:gridCol>
                <a:gridCol w="1021772">
                  <a:extLst>
                    <a:ext uri="{9D8B030D-6E8A-4147-A177-3AD203B41FA5}">
                      <a16:colId xmlns:a16="http://schemas.microsoft.com/office/drawing/2014/main" val="3125642939"/>
                    </a:ext>
                  </a:extLst>
                </a:gridCol>
                <a:gridCol w="3845425">
                  <a:extLst>
                    <a:ext uri="{9D8B030D-6E8A-4147-A177-3AD203B41FA5}">
                      <a16:colId xmlns:a16="http://schemas.microsoft.com/office/drawing/2014/main" val="1313327524"/>
                    </a:ext>
                  </a:extLst>
                </a:gridCol>
              </a:tblGrid>
              <a:tr h="309395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BE" sz="1600" err="1"/>
                        <a:t>cvo</a:t>
                      </a:r>
                      <a:r>
                        <a:rPr lang="nl-BE" sz="1600"/>
                        <a:t> volt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endParaRPr lang="nl-BE" sz="16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6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BE" sz="1600"/>
                        <a:t>CVO </a:t>
                      </a:r>
                      <a:r>
                        <a:rPr lang="nl-BE" sz="1600" err="1"/>
                        <a:t>Qrios</a:t>
                      </a:r>
                      <a:endParaRPr lang="nl-BE" sz="16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776742"/>
                  </a:ext>
                </a:extLst>
              </a:tr>
              <a:tr h="8837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Studiegebied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nl-BE" sz="1200" b="0" kern="1200">
                          <a:solidFill>
                            <a:schemeClr val="tx1"/>
                          </a:solidFill>
                        </a:rPr>
                        <a:t>Campussen (afhankelijk van de opleiding)</a:t>
                      </a:r>
                      <a:endParaRPr lang="nl-BE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Opleidingen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Studiegebied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Campussen</a:t>
                      </a:r>
                    </a:p>
                    <a:p>
                      <a:pPr lvl="0">
                        <a:buNone/>
                      </a:pPr>
                      <a:r>
                        <a:rPr lang="nl-BE" sz="1200" b="0" kern="1200">
                          <a:solidFill>
                            <a:schemeClr val="tx1"/>
                          </a:solidFill>
                        </a:rPr>
                        <a:t>(afhankelijk van de opleiding)</a:t>
                      </a: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Opleidingen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939853"/>
                  </a:ext>
                </a:extLst>
              </a:tr>
              <a:tr h="1276526">
                <a:tc>
                  <a:txBody>
                    <a:bodyPr/>
                    <a:lstStyle/>
                    <a:p>
                      <a:r>
                        <a:rPr lang="nl-BE" sz="1200"/>
                        <a:t>Administratie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nl-BE" sz="1200" b="0" kern="1200">
                          <a:solidFill>
                            <a:schemeClr val="tx1"/>
                          </a:solidFill>
                        </a:rPr>
                        <a:t>Aarschot – Diest – Leuven  -Tienen</a:t>
                      </a:r>
                      <a:endParaRPr lang="nl-BE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 b="0" u="none" strike="noStrike" noProof="0"/>
                        <a:t>Administratief medewerker onthaal, Boekhoudkundig assistent, Medisch administratief assistent, Polyvalent administratief medewerker, </a:t>
                      </a:r>
                      <a:r>
                        <a:rPr lang="nl-BE" sz="1200" b="0" u="none" strike="noStrike" noProof="0" err="1"/>
                        <a:t>vastgoedassistent</a:t>
                      </a:r>
                      <a:r>
                        <a:rPr lang="nl-BE" sz="1200" b="0" u="none" strike="noStrike" noProof="0"/>
                        <a:t> (vanaf januari 2023)</a:t>
                      </a:r>
                      <a:endParaRPr lang="nl-N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/>
                        <a:t>Administratie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Aarschot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/>
                        <a:t>Medisch administratief assistent, </a:t>
                      </a:r>
                      <a:r>
                        <a:rPr lang="nl-BE" sz="1200" err="1"/>
                        <a:t>Vastgoedassistent</a:t>
                      </a:r>
                      <a:r>
                        <a:rPr lang="nl-BE" sz="1200"/>
                        <a:t>, Boekhoudkundig assistent, </a:t>
                      </a:r>
                      <a:r>
                        <a:rPr lang="nl-BE" sz="1200" err="1"/>
                        <a:t>uitvaartassistent</a:t>
                      </a:r>
                      <a:r>
                        <a:rPr lang="nl-BE" sz="1200"/>
                        <a:t>, tandartsassistent, farmaceutisch technisch assistent</a:t>
                      </a:r>
                    </a:p>
                    <a:p>
                      <a:pPr lvl="0">
                        <a:buNone/>
                      </a:pPr>
                      <a:r>
                        <a:rPr lang="nl-BE" sz="1200"/>
                        <a:t>HR assistent (100% online)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647032"/>
                  </a:ext>
                </a:extLst>
              </a:tr>
              <a:tr h="541441">
                <a:tc>
                  <a:txBody>
                    <a:bodyPr/>
                    <a:lstStyle/>
                    <a:p>
                      <a:r>
                        <a:rPr lang="nl-BE" sz="1200"/>
                        <a:t>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nl-BE" sz="1200" b="0" kern="1200">
                          <a:solidFill>
                            <a:schemeClr val="tx1"/>
                          </a:solidFill>
                        </a:rPr>
                        <a:t>Diest – Leuven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/>
                        <a:t>ICT-administratie, ICT-programmeren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/>
                        <a:t>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200"/>
                        <a:t>Programmeren (vanaf sept 2022)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346314"/>
                  </a:ext>
                </a:extLst>
              </a:tr>
              <a:tr h="6873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 err="1"/>
                        <a:t>Lichaamsver-zorging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nl-BE" sz="1200" b="0" i="0" u="none" strike="noStrike" kern="1200" noProof="0">
                          <a:solidFill>
                            <a:schemeClr val="tx1"/>
                          </a:solidFill>
                          <a:latin typeface="Corbel"/>
                        </a:rPr>
                        <a:t>Aarschot</a:t>
                      </a:r>
                      <a:endParaRPr lang="nl-BE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 b="0" i="0" u="none" strike="noStrike" noProof="0">
                          <a:latin typeface="Corbel"/>
                        </a:rPr>
                        <a:t>Kapper</a:t>
                      </a:r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Mode</a:t>
                      </a:r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</a:t>
                      </a:r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Realisaties dameskleding, patroontekenen</a:t>
                      </a:r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444359"/>
                  </a:ext>
                </a:extLst>
              </a:tr>
              <a:tr h="6873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Logistiek en verkoop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nl-BE" sz="1200" b="0" i="0" u="none" strike="noStrike" noProof="0">
                          <a:latin typeface="Corbel"/>
                        </a:rPr>
                        <a:t>Tienen</a:t>
                      </a:r>
                      <a:endParaRPr lang="nl-NL"/>
                    </a:p>
                    <a:p>
                      <a:pPr marL="0" lvl="0" algn="l" defTabSz="914400" rtl="0" eaLnBrk="1" latinLnBrk="0" hangingPunct="1">
                        <a:buNone/>
                      </a:pPr>
                      <a:endParaRPr lang="nl-BE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BE" sz="1200" b="0" i="0" u="none" strike="noStrike" noProof="0">
                          <a:latin typeface="Corbel"/>
                        </a:rPr>
                        <a:t>Polyvalent verkoper</a:t>
                      </a:r>
                      <a:endParaRPr lang="nl-BE" sz="1200"/>
                    </a:p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047385"/>
                  </a:ext>
                </a:extLst>
              </a:tr>
              <a:tr h="3093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 b="0" i="0" u="none" strike="noStrike" noProof="0">
                          <a:latin typeface="Corbel"/>
                        </a:rPr>
                        <a:t>Toerisme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>
                        <a:buNone/>
                      </a:pPr>
                      <a:r>
                        <a:rPr lang="nl-BE" sz="1200" b="0" i="0" u="none" strike="noStrike" kern="1200" noProof="0"/>
                        <a:t>Leuven</a:t>
                      </a:r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 b="0" i="0" u="none" strike="noStrike" noProof="0">
                          <a:solidFill>
                            <a:schemeClr val="tx1"/>
                          </a:solidFill>
                          <a:latin typeface="Corbel"/>
                        </a:rPr>
                        <a:t>Gids</a:t>
                      </a:r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712319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500D16CB-F9E8-C468-E74A-4718A900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688" y="297684"/>
            <a:ext cx="716958" cy="5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2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453DB-A359-F637-08F3-16795C19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88" y="415954"/>
            <a:ext cx="10101467" cy="548081"/>
          </a:xfrm>
        </p:spPr>
        <p:txBody>
          <a:bodyPr>
            <a:normAutofit fontScale="90000"/>
          </a:bodyPr>
          <a:lstStyle/>
          <a:p>
            <a:r>
              <a:rPr lang="nl-BE"/>
              <a:t>Bijlage: </a:t>
            </a:r>
            <a:r>
              <a:rPr lang="nl-BE" err="1"/>
              <a:t>cvo</a:t>
            </a:r>
            <a:r>
              <a:rPr lang="nl-BE"/>
              <a:t>: beroepsgerichte opleidingen</a:t>
            </a: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68835FAD-A2FE-DF17-D340-C58D4E2F9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589869"/>
              </p:ext>
            </p:extLst>
          </p:nvPr>
        </p:nvGraphicFramePr>
        <p:xfrm>
          <a:off x="466153" y="1046205"/>
          <a:ext cx="10863719" cy="530103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572372634"/>
                    </a:ext>
                  </a:extLst>
                </a:gridCol>
                <a:gridCol w="1168975">
                  <a:extLst>
                    <a:ext uri="{9D8B030D-6E8A-4147-A177-3AD203B41FA5}">
                      <a16:colId xmlns:a16="http://schemas.microsoft.com/office/drawing/2014/main" val="2125094861"/>
                    </a:ext>
                  </a:extLst>
                </a:gridCol>
                <a:gridCol w="3039341">
                  <a:extLst>
                    <a:ext uri="{9D8B030D-6E8A-4147-A177-3AD203B41FA5}">
                      <a16:colId xmlns:a16="http://schemas.microsoft.com/office/drawing/2014/main" val="3936247703"/>
                    </a:ext>
                  </a:extLst>
                </a:gridCol>
                <a:gridCol w="1144430">
                  <a:extLst>
                    <a:ext uri="{9D8B030D-6E8A-4147-A177-3AD203B41FA5}">
                      <a16:colId xmlns:a16="http://schemas.microsoft.com/office/drawing/2014/main" val="4002865709"/>
                    </a:ext>
                  </a:extLst>
                </a:gridCol>
                <a:gridCol w="1056405">
                  <a:extLst>
                    <a:ext uri="{9D8B030D-6E8A-4147-A177-3AD203B41FA5}">
                      <a16:colId xmlns:a16="http://schemas.microsoft.com/office/drawing/2014/main" val="1313327524"/>
                    </a:ext>
                  </a:extLst>
                </a:gridCol>
                <a:gridCol w="3311568">
                  <a:extLst>
                    <a:ext uri="{9D8B030D-6E8A-4147-A177-3AD203B41FA5}">
                      <a16:colId xmlns:a16="http://schemas.microsoft.com/office/drawing/2014/main" val="2771470232"/>
                    </a:ext>
                  </a:extLst>
                </a:gridCol>
              </a:tblGrid>
              <a:tr h="363271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BE" sz="1600" err="1"/>
                        <a:t>cvo</a:t>
                      </a:r>
                      <a:r>
                        <a:rPr lang="nl-BE" sz="1600"/>
                        <a:t> volt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endParaRPr lang="nl-BE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BE" sz="1600"/>
                        <a:t>CVO </a:t>
                      </a:r>
                      <a:r>
                        <a:rPr lang="nl-BE" sz="1600" err="1"/>
                        <a:t>Qrios</a:t>
                      </a:r>
                      <a:endParaRPr lang="nl-BE" sz="16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nl-BE" sz="12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nl-BE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5925720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Studiegebied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nl-BE" sz="1200" b="0" kern="1200">
                          <a:solidFill>
                            <a:schemeClr val="tx1"/>
                          </a:solidFill>
                        </a:rPr>
                        <a:t>Campussen (afhankelijk van de opleiding)</a:t>
                      </a:r>
                      <a:endParaRPr lang="nl-BE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Opleidingen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Studiegebied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Campussen</a:t>
                      </a:r>
                    </a:p>
                    <a:p>
                      <a:pPr lvl="0">
                        <a:buNone/>
                      </a:pPr>
                      <a:r>
                        <a:rPr lang="nl-BE" sz="1200" b="0" kern="1200">
                          <a:solidFill>
                            <a:schemeClr val="tx1"/>
                          </a:solidFill>
                        </a:rPr>
                        <a:t>(afhankelijk van de opleiding)</a:t>
                      </a: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Opleidingen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647032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Webdesign en -development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BE" sz="1200" err="1"/>
                        <a:t>Webdevelopment</a:t>
                      </a:r>
                      <a:r>
                        <a:rPr lang="nl-BE" sz="1200"/>
                        <a:t>, crossmedia operator, grafisch medewerker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38987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Fotografie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 b="0" u="none" strike="noStrike" noProof="0"/>
                        <a:t>Leuven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/>
                        <a:t>Fotografie</a:t>
                      </a:r>
                    </a:p>
                    <a:p>
                      <a:pPr lvl="0">
                        <a:buNone/>
                      </a:pP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130433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Algemene personenzorg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Diest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/>
                        <a:t>Logistiek assistent, Verzorgende, Zorgkundige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Algemene personenzorg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Leuven, Tienen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Logistiek assistent, Verzorgende, Zorgkundige, Kraamzorg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205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Specifieke personenzorg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b="0" u="none" strike="noStrike" noProof="0"/>
                        <a:t>Diest/Leuven</a:t>
                      </a:r>
                      <a:endParaRPr lang="en-US" sz="1200"/>
                    </a:p>
                    <a:p>
                      <a:pPr lvl="0">
                        <a:buNone/>
                      </a:pP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/>
                        <a:t>Jeugd- en gehandicaptenzorg, Kinderbegeleider baby’s/peuters en schoolgaande kinderen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200"/>
                    </a:p>
                    <a:p>
                      <a:pPr lvl="0">
                        <a:buNone/>
                      </a:pP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Specifieke personenzorg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Jeugd- en gehandicaptenzorg, Interculturele medewerker</a:t>
                      </a:r>
                      <a:br>
                        <a:rPr lang="nl-BE" sz="1200"/>
                      </a:br>
                      <a:r>
                        <a:rPr lang="nl-BE" sz="1200"/>
                        <a:t>Begeleider in de sociale economie (vanaf 2023)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366773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Mechanica-elektriciteit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Tienen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Elektrotechnisch installateur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 b="0" i="0" u="none" strike="noStrike" noProof="0">
                          <a:latin typeface="Corbel"/>
                        </a:rPr>
                        <a:t>Mechanica-elektriciteit</a:t>
                      </a:r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Elektrotechnisch installateur/monteur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15034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Meubelmakerij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Aarschot/Diest/ Tienen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/>
                        <a:t>Meubelmaker</a:t>
                      </a:r>
                    </a:p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Meubelmakerij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Meubelmaker, houtsculptuur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058060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Aarschot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Mecanicien bromfietsen en motorfietsen</a:t>
                      </a:r>
                      <a:endParaRPr lang="nl-NL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200" b="0" i="0" u="none" strike="noStrike" noProof="0">
                          <a:latin typeface="Corbel"/>
                        </a:rPr>
                        <a:t>Polyvalent </a:t>
                      </a:r>
                      <a:r>
                        <a:rPr lang="nl-BE" sz="1200" b="0" i="0" u="none" strike="noStrike" noProof="0" err="1">
                          <a:latin typeface="Corbel"/>
                        </a:rPr>
                        <a:t>mechanicien</a:t>
                      </a:r>
                      <a:r>
                        <a:rPr lang="nl-BE" sz="1200" b="0" i="0" u="none" strike="noStrike" noProof="0">
                          <a:latin typeface="Corbel"/>
                        </a:rPr>
                        <a:t> voor personenwagens en lichte vracht, </a:t>
                      </a:r>
                      <a:r>
                        <a:rPr lang="nl-BE" sz="1200" b="0" i="0" u="none" strike="noStrike" noProof="0" err="1">
                          <a:latin typeface="Corbel"/>
                        </a:rPr>
                        <a:t>onderhoudmechancien</a:t>
                      </a:r>
                      <a:r>
                        <a:rPr lang="nl-BE" sz="1200" b="0" i="0" u="none" strike="noStrike" noProof="0">
                          <a:latin typeface="Corbel"/>
                        </a:rPr>
                        <a:t>, fietshersteller</a:t>
                      </a:r>
                      <a:endParaRPr lang="nl-NL"/>
                    </a:p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25663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BDCCFA06-7E56-414D-DCD9-5986CD49A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544" y="270252"/>
            <a:ext cx="716958" cy="5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5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453DB-A359-F637-08F3-16795C19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88" y="415954"/>
            <a:ext cx="10101467" cy="548081"/>
          </a:xfrm>
        </p:spPr>
        <p:txBody>
          <a:bodyPr>
            <a:normAutofit fontScale="90000"/>
          </a:bodyPr>
          <a:lstStyle/>
          <a:p>
            <a:r>
              <a:rPr lang="nl-BE"/>
              <a:t>Bijlage: </a:t>
            </a:r>
            <a:r>
              <a:rPr lang="nl-BE" err="1"/>
              <a:t>cvo</a:t>
            </a:r>
            <a:r>
              <a:rPr lang="nl-BE"/>
              <a:t>: beroepsgerichte opleidingen</a:t>
            </a: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68835FAD-A2FE-DF17-D340-C58D4E2F9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628593"/>
              </p:ext>
            </p:extLst>
          </p:nvPr>
        </p:nvGraphicFramePr>
        <p:xfrm>
          <a:off x="466153" y="1046205"/>
          <a:ext cx="10863730" cy="292359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60892">
                  <a:extLst>
                    <a:ext uri="{9D8B030D-6E8A-4147-A177-3AD203B41FA5}">
                      <a16:colId xmlns:a16="http://schemas.microsoft.com/office/drawing/2014/main" val="1572372634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125094861"/>
                    </a:ext>
                  </a:extLst>
                </a:gridCol>
                <a:gridCol w="3172968">
                  <a:extLst>
                    <a:ext uri="{9D8B030D-6E8A-4147-A177-3AD203B41FA5}">
                      <a16:colId xmlns:a16="http://schemas.microsoft.com/office/drawing/2014/main" val="39362477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02865709"/>
                    </a:ext>
                  </a:extLst>
                </a:gridCol>
                <a:gridCol w="1160318">
                  <a:extLst>
                    <a:ext uri="{9D8B030D-6E8A-4147-A177-3AD203B41FA5}">
                      <a16:colId xmlns:a16="http://schemas.microsoft.com/office/drawing/2014/main" val="1313327524"/>
                    </a:ext>
                  </a:extLst>
                </a:gridCol>
                <a:gridCol w="3311568">
                  <a:extLst>
                    <a:ext uri="{9D8B030D-6E8A-4147-A177-3AD203B41FA5}">
                      <a16:colId xmlns:a16="http://schemas.microsoft.com/office/drawing/2014/main" val="2771470232"/>
                    </a:ext>
                  </a:extLst>
                </a:gridCol>
              </a:tblGrid>
              <a:tr h="363271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BE" sz="1600" err="1"/>
                        <a:t>cvo</a:t>
                      </a:r>
                      <a:r>
                        <a:rPr lang="nl-BE" sz="1600"/>
                        <a:t> volt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endParaRPr lang="nl-BE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BE" sz="1600"/>
                        <a:t>CVO </a:t>
                      </a:r>
                      <a:r>
                        <a:rPr lang="nl-BE" sz="1600" err="1"/>
                        <a:t>Qrios</a:t>
                      </a:r>
                      <a:endParaRPr lang="nl-BE" sz="16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nl-BE" sz="12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nl-BE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5925720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 err="1"/>
                        <a:t>Studie-gebied</a:t>
                      </a: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nl-BE" sz="1200" b="0" kern="1200">
                          <a:solidFill>
                            <a:schemeClr val="tx1"/>
                          </a:solidFill>
                        </a:rPr>
                        <a:t>Campussen (afhankelijk van de opleiding)</a:t>
                      </a:r>
                      <a:endParaRPr lang="nl-BE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opleidingen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 err="1"/>
                        <a:t>Studie-gebied</a:t>
                      </a: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Campussen</a:t>
                      </a:r>
                    </a:p>
                    <a:p>
                      <a:pPr lvl="0">
                        <a:buNone/>
                      </a:pPr>
                      <a:r>
                        <a:rPr lang="nl-BE" sz="1200" b="0" kern="1200">
                          <a:solidFill>
                            <a:schemeClr val="tx1"/>
                          </a:solidFill>
                        </a:rPr>
                        <a:t>(afhankelijk van de opleiding)</a:t>
                      </a: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opleidingen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647032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Koeling en warmte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Tienen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/>
                        <a:t>Loodgieter en CV</a:t>
                      </a:r>
                    </a:p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Lassen</a:t>
                      </a:r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Lassen</a:t>
                      </a:r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982173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Aarschot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Mecanicien bromfietsen en motorfietsen</a:t>
                      </a:r>
                      <a:endParaRPr lang="nl-NL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200" b="0" i="0" u="none" strike="noStrike" noProof="0">
                          <a:latin typeface="Corbel"/>
                        </a:rPr>
                        <a:t>Polyvalent </a:t>
                      </a:r>
                      <a:r>
                        <a:rPr lang="nl-BE" sz="1200" b="0" i="0" u="none" strike="noStrike" noProof="0" err="1">
                          <a:latin typeface="Corbel"/>
                        </a:rPr>
                        <a:t>mechanicien</a:t>
                      </a:r>
                      <a:r>
                        <a:rPr lang="nl-BE" sz="1200" b="0" i="0" u="none" strike="noStrike" noProof="0">
                          <a:latin typeface="Corbel"/>
                        </a:rPr>
                        <a:t> voor personenwagens en lichte vracht, </a:t>
                      </a:r>
                      <a:r>
                        <a:rPr lang="nl-BE" sz="1200" b="0" i="0" u="none" strike="noStrike" noProof="0" err="1">
                          <a:latin typeface="Corbel"/>
                        </a:rPr>
                        <a:t>onderhoudmechancien</a:t>
                      </a:r>
                      <a:r>
                        <a:rPr lang="nl-BE" sz="1200" b="0" i="0" u="none" strike="noStrike" noProof="0">
                          <a:latin typeface="Corbel"/>
                        </a:rPr>
                        <a:t>, fietshersteller</a:t>
                      </a:r>
                      <a:endParaRPr lang="nl-NL"/>
                    </a:p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25663"/>
                  </a:ext>
                </a:extLst>
              </a:tr>
              <a:tr h="363271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B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Horeca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Leuven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BE" sz="1200"/>
                        <a:t>Kok, </a:t>
                      </a:r>
                      <a:r>
                        <a:rPr lang="nl-BE" sz="1200" err="1"/>
                        <a:t>hulpkok</a:t>
                      </a:r>
                      <a:r>
                        <a:rPr lang="nl-BE" sz="1200"/>
                        <a:t>, kelner, hulpkelner, bakker, slager, wijn- en bieropleiding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956202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BDCCFA06-7E56-414D-DCD9-5986CD49A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544" y="270252"/>
            <a:ext cx="716958" cy="5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1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C3793B-65C3-BE01-3CCA-53A052E24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1" y="430530"/>
            <a:ext cx="9875520" cy="624840"/>
          </a:xfrm>
        </p:spPr>
        <p:txBody>
          <a:bodyPr>
            <a:normAutofit fontScale="90000"/>
          </a:bodyPr>
          <a:lstStyle/>
          <a:p>
            <a:r>
              <a:rPr lang="nl-BE" err="1"/>
              <a:t>Ligo</a:t>
            </a:r>
            <a:r>
              <a:rPr lang="nl-BE"/>
              <a:t>: even kort voorstellen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AE7E5C-4434-78B9-49E8-8C437DA67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08" y="1344168"/>
            <a:ext cx="10266063" cy="5166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sz="2600" b="1"/>
              <a:t>Waar?</a:t>
            </a:r>
          </a:p>
          <a:p>
            <a:pPr lvl="1"/>
            <a:r>
              <a:rPr lang="nl-BE"/>
              <a:t> </a:t>
            </a:r>
            <a:r>
              <a:rPr lang="nl-BE" err="1"/>
              <a:t>Ligo</a:t>
            </a:r>
            <a:r>
              <a:rPr lang="nl-BE"/>
              <a:t> Oost-Brabant : Leuven, Aarschot, Diest, Tienen en Haacht</a:t>
            </a:r>
          </a:p>
          <a:p>
            <a:pPr lvl="1"/>
            <a:r>
              <a:rPr lang="nl-BE"/>
              <a:t> </a:t>
            </a:r>
            <a:r>
              <a:rPr lang="nl-BE" err="1"/>
              <a:t>Ligo</a:t>
            </a:r>
            <a:r>
              <a:rPr lang="nl-BE"/>
              <a:t> Halle-Vilvoorde: Overijse en Hoeilaart (+ regio Halle-Vilvoorde)</a:t>
            </a:r>
          </a:p>
          <a:p>
            <a:r>
              <a:rPr lang="nl-BE" sz="2600" b="1"/>
              <a:t>Hoe werkt </a:t>
            </a:r>
            <a:r>
              <a:rPr lang="nl-BE" sz="2600" b="1" err="1"/>
              <a:t>Ligo</a:t>
            </a:r>
            <a:r>
              <a:rPr lang="nl-BE" sz="2600" b="1"/>
              <a:t>?</a:t>
            </a:r>
          </a:p>
          <a:p>
            <a:pPr lvl="1"/>
            <a:r>
              <a:rPr lang="nl-BE" sz="2400" b="1"/>
              <a:t>Basiscompetenties geletterdheid</a:t>
            </a:r>
          </a:p>
          <a:p>
            <a:pPr lvl="1"/>
            <a:r>
              <a:rPr lang="nl-BE" sz="2400" b="1"/>
              <a:t>Alfa en NT2</a:t>
            </a:r>
          </a:p>
          <a:p>
            <a:pPr lvl="2"/>
            <a:r>
              <a:rPr lang="nl-BE"/>
              <a:t>Niveau 1.1 en 1.2 (startersniveau) </a:t>
            </a:r>
          </a:p>
          <a:p>
            <a:pPr lvl="1"/>
            <a:r>
              <a:rPr lang="nl-BE" sz="2400" b="1"/>
              <a:t>Basismodules om begincompetenties aan te scherpen</a:t>
            </a:r>
          </a:p>
          <a:p>
            <a:pPr lvl="2"/>
            <a:r>
              <a:rPr lang="nl-BE"/>
              <a:t>Rekenen</a:t>
            </a:r>
          </a:p>
          <a:p>
            <a:pPr lvl="2"/>
            <a:r>
              <a:rPr lang="nl-BE"/>
              <a:t>ICT (computer, smartphone en tablet)</a:t>
            </a:r>
          </a:p>
          <a:p>
            <a:pPr lvl="2"/>
            <a:r>
              <a:rPr lang="nl-BE"/>
              <a:t>Bijblijven (o.a. rijbewijs)</a:t>
            </a:r>
          </a:p>
          <a:p>
            <a:pPr lvl="2"/>
            <a:r>
              <a:rPr lang="nl-BE"/>
              <a:t>Taal</a:t>
            </a:r>
          </a:p>
          <a:p>
            <a:pPr lvl="1"/>
            <a:r>
              <a:rPr lang="nl-BE" sz="2400" b="1"/>
              <a:t>Samenwerkingen (o.a. beroepsopleidingen) </a:t>
            </a:r>
            <a:r>
              <a:rPr lang="nl-BE" b="1"/>
              <a:t>  </a:t>
            </a:r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6D2BD8A-07F2-6C58-F594-BCC6B2C26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20795" r="16954" b="28319"/>
          <a:stretch/>
        </p:blipFill>
        <p:spPr>
          <a:xfrm>
            <a:off x="9088634" y="830580"/>
            <a:ext cx="2533390" cy="16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9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295A6-719E-503E-D566-222CBDBAC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19306"/>
            <a:ext cx="9875520" cy="1356360"/>
          </a:xfrm>
        </p:spPr>
        <p:txBody>
          <a:bodyPr/>
          <a:lstStyle/>
          <a:p>
            <a:r>
              <a:rPr lang="nl-BE" err="1"/>
              <a:t>cvo</a:t>
            </a:r>
            <a:r>
              <a:rPr lang="nl-BE"/>
              <a:t>: even kort voorstellen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264552-84B9-838B-2781-149A1BE21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7" y="1505026"/>
            <a:ext cx="10634471" cy="51299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nl-BE" sz="2600" b="1"/>
              <a:t>Modulair systeem</a:t>
            </a:r>
          </a:p>
          <a:p>
            <a:pPr>
              <a:lnSpc>
                <a:spcPct val="100000"/>
              </a:lnSpc>
            </a:pPr>
            <a:r>
              <a:rPr lang="nl-BE" sz="2600" b="1"/>
              <a:t>NT2</a:t>
            </a:r>
          </a:p>
          <a:p>
            <a:pPr lvl="1"/>
            <a:r>
              <a:rPr lang="nl-BE"/>
              <a:t>NT2 vanaf module 1.1 (startersniveau) </a:t>
            </a:r>
            <a:endParaRPr lang="nl-BE">
              <a:ea typeface="+mn-lt"/>
              <a:cs typeface="+mn-lt"/>
            </a:endParaRPr>
          </a:p>
          <a:p>
            <a:pPr lvl="1"/>
            <a:r>
              <a:rPr lang="nl-BE"/>
              <a:t>Vervolgmodules NT2 na 1.2 bij </a:t>
            </a:r>
            <a:r>
              <a:rPr lang="nl-BE" err="1"/>
              <a:t>Ligo</a:t>
            </a:r>
            <a:endParaRPr lang="nl-BE"/>
          </a:p>
          <a:p>
            <a:r>
              <a:rPr lang="nl-BE" sz="2600" b="1"/>
              <a:t>ICT-opleidingen, open modules (solliciteren, conversatie, ...) voor NT2-profielen</a:t>
            </a:r>
          </a:p>
          <a:p>
            <a:pPr>
              <a:lnSpc>
                <a:spcPct val="100000"/>
              </a:lnSpc>
            </a:pPr>
            <a:r>
              <a:rPr lang="nl-BE" sz="2600" b="1"/>
              <a:t>Vervolgopleidingen </a:t>
            </a:r>
          </a:p>
          <a:p>
            <a:pPr lvl="1"/>
            <a:r>
              <a:rPr lang="nl-BE"/>
              <a:t>na </a:t>
            </a:r>
            <a:r>
              <a:rPr lang="nl-BE" err="1"/>
              <a:t>Ligo</a:t>
            </a:r>
            <a:r>
              <a:rPr lang="nl-BE"/>
              <a:t> basismodules</a:t>
            </a:r>
          </a:p>
          <a:p>
            <a:pPr lvl="1"/>
            <a:r>
              <a:rPr lang="nl-BE"/>
              <a:t>voor cursisten die sterk genoeg zijn om de basiseducatie over te slaan</a:t>
            </a:r>
          </a:p>
          <a:p>
            <a:pPr>
              <a:lnSpc>
                <a:spcPct val="100000"/>
              </a:lnSpc>
            </a:pPr>
            <a:r>
              <a:rPr lang="nl-BE" sz="2600" b="1" err="1"/>
              <a:t>Beroepsspecifieke</a:t>
            </a:r>
            <a:r>
              <a:rPr lang="nl-BE" sz="2600" b="1"/>
              <a:t> opleidingen</a:t>
            </a:r>
          </a:p>
          <a:p>
            <a:r>
              <a:rPr lang="nl-BE" sz="2600" b="1"/>
              <a:t>Secundair diploma</a:t>
            </a:r>
          </a:p>
        </p:txBody>
      </p:sp>
      <p:pic>
        <p:nvPicPr>
          <p:cNvPr id="2049" name="Afbeelding 6">
            <a:extLst>
              <a:ext uri="{FF2B5EF4-FFF2-40B4-BE49-F238E27FC236}">
                <a16:creationId xmlns:a16="http://schemas.microsoft.com/office/drawing/2014/main" id="{359412D9-DB1E-E8C5-4A46-FCCF03F2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71" y="4389119"/>
            <a:ext cx="1804560" cy="148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E5D8BF96-B194-D6F2-FC7C-DD4257DE5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BE" alt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BECDCC1-B1C2-706A-D7FE-25A4EDB3C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663" y="490762"/>
            <a:ext cx="2262195" cy="18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2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FA792-A9B7-B04E-2ABE-A2F96AC26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91620"/>
            <a:ext cx="7754112" cy="1070836"/>
          </a:xfrm>
        </p:spPr>
        <p:txBody>
          <a:bodyPr/>
          <a:lstStyle/>
          <a:p>
            <a:r>
              <a:rPr lang="nl-BE"/>
              <a:t>Ex-OKAN-cursisten: 3 profielen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526870-F871-95CA-E615-E6E9CF493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91" y="1353797"/>
            <a:ext cx="10658326" cy="53015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nl-BE"/>
              <a:t>Ex-</a:t>
            </a:r>
            <a:r>
              <a:rPr lang="nl-BE" err="1"/>
              <a:t>OKAN’er</a:t>
            </a:r>
            <a:r>
              <a:rPr lang="nl-BE"/>
              <a:t> die volgend profiel heeft naargelang de ambitie en leerbaarheid:</a:t>
            </a:r>
            <a:endParaRPr lang="nl-NL"/>
          </a:p>
          <a:p>
            <a:pPr marL="45720" indent="0">
              <a:buNone/>
            </a:pPr>
            <a:r>
              <a:rPr lang="nl-BE" b="1"/>
              <a:t>1. Snel naar werk</a:t>
            </a:r>
            <a:endParaRPr lang="nl-NL" b="1"/>
          </a:p>
          <a:p>
            <a:pPr marL="274320" lvl="1" indent="0">
              <a:buNone/>
            </a:pPr>
            <a:endParaRPr lang="nl-BE"/>
          </a:p>
          <a:p>
            <a:pPr marL="45720" indent="0">
              <a:buNone/>
            </a:pPr>
            <a:r>
              <a:rPr lang="nl-BE" b="1"/>
              <a:t>2. Voor- en schakeltraject</a:t>
            </a:r>
            <a:r>
              <a:rPr lang="nl-BE"/>
              <a:t> naar een opleiding of studie</a:t>
            </a:r>
          </a:p>
          <a:p>
            <a:pPr marL="274320" lvl="1" indent="0">
              <a:buNone/>
            </a:pPr>
            <a:endParaRPr lang="nl-BE"/>
          </a:p>
          <a:p>
            <a:pPr marL="45720" indent="0">
              <a:buNone/>
            </a:pPr>
            <a:r>
              <a:rPr lang="nl-BE" b="1"/>
              <a:t>3. Langere opleiding of studie</a:t>
            </a:r>
          </a:p>
          <a:p>
            <a:pPr marL="274320" lvl="1" indent="0">
              <a:buNone/>
            </a:pPr>
            <a:endParaRPr lang="nl-BE"/>
          </a:p>
          <a:p>
            <a:pPr lvl="1"/>
            <a:endParaRPr lang="nl-BE"/>
          </a:p>
          <a:p>
            <a:pPr marL="45720" indent="0">
              <a:buNone/>
            </a:pPr>
            <a:r>
              <a:rPr lang="nl-BE"/>
              <a:t>Afhankelijk van het profiel is er een uitgebreid gamma aan opleidingen binnen het vwo.</a:t>
            </a:r>
          </a:p>
          <a:p>
            <a:pPr marL="45720" indent="0">
              <a:buNone/>
            </a:pPr>
            <a:r>
              <a:rPr lang="nl-BE"/>
              <a:t>Deze bespreken we hierna verder in detail.</a:t>
            </a:r>
          </a:p>
        </p:txBody>
      </p:sp>
      <p:pic>
        <p:nvPicPr>
          <p:cNvPr id="2050" name="Picture 2" descr="Sancta Maria start eerste OKAN-klas in secundair onderwijs (Halle) | Het  Nieuwsblad Mobile">
            <a:extLst>
              <a:ext uri="{FF2B5EF4-FFF2-40B4-BE49-F238E27FC236}">
                <a16:creationId xmlns:a16="http://schemas.microsoft.com/office/drawing/2014/main" id="{86BAE0DE-B7E7-C431-E69C-2D8C4A958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470" y="650208"/>
            <a:ext cx="1793212" cy="179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8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52DF1-B40E-6224-72BC-103DB047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orbel"/>
              </a:rPr>
              <a:t>1. snel naar werk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0659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8B5B3-B685-0149-E2A5-D540809D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752162" cy="1356360"/>
          </a:xfrm>
        </p:spPr>
        <p:txBody>
          <a:bodyPr/>
          <a:lstStyle/>
          <a:p>
            <a:r>
              <a:rPr lang="nl-BE"/>
              <a:t>1a. Basisvaardigheden (1)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91466A-78E1-1CDF-3C84-5E8305ECB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383" y="1620371"/>
            <a:ext cx="10287488" cy="4475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nl-BE">
              <a:ea typeface="+mn-lt"/>
              <a:cs typeface="+mn-lt"/>
            </a:endParaRPr>
          </a:p>
          <a:p>
            <a:pPr marL="274320" lvl="1" indent="0">
              <a:buNone/>
            </a:pPr>
            <a:r>
              <a:rPr lang="nl-BE" sz="2400" b="1">
                <a:ea typeface="+mn-lt"/>
                <a:cs typeface="+mn-lt"/>
              </a:rPr>
              <a:t>NEDERLANDS VOOR ANDERSTALIGEN</a:t>
            </a:r>
            <a:br>
              <a:rPr lang="nl-BE">
                <a:ea typeface="+mn-lt"/>
                <a:cs typeface="+mn-lt"/>
              </a:rPr>
            </a:br>
            <a:endParaRPr lang="nl-BE">
              <a:ea typeface="+mn-lt"/>
              <a:cs typeface="+mn-lt"/>
            </a:endParaRPr>
          </a:p>
          <a:p>
            <a:pPr lvl="1"/>
            <a:endParaRPr lang="nl-BE">
              <a:ea typeface="+mn-lt"/>
              <a:cs typeface="+mn-lt"/>
            </a:endParaRPr>
          </a:p>
          <a:p>
            <a:pPr lvl="1"/>
            <a:r>
              <a:rPr lang="nl-BE">
                <a:ea typeface="+mn-lt"/>
                <a:cs typeface="+mn-lt"/>
              </a:rPr>
              <a:t>richtgraad 1.1. en 1.2. (ook voor alfa)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nl-BE">
                <a:ea typeface="+mn-lt"/>
                <a:cs typeface="+mn-lt"/>
              </a:rPr>
              <a:t>2,3 of 4 lessen per week </a:t>
            </a:r>
          </a:p>
          <a:p>
            <a:pPr lvl="1"/>
            <a:r>
              <a:rPr lang="nl-BE">
                <a:ea typeface="+mn-lt"/>
                <a:cs typeface="+mn-lt"/>
              </a:rPr>
              <a:t>na doorverwijzing via Agentschap (AGII)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nl-BE">
                <a:ea typeface="+mn-lt"/>
                <a:cs typeface="+mn-lt"/>
              </a:rPr>
              <a:t>AGII beslist vooral op basis van de  leerbaarheid via </a:t>
            </a:r>
            <a:r>
              <a:rPr lang="nl-BE" err="1">
                <a:ea typeface="+mn-lt"/>
                <a:cs typeface="+mn-lt"/>
              </a:rPr>
              <a:t>Covaar</a:t>
            </a:r>
            <a:r>
              <a:rPr lang="nl-BE">
                <a:ea typeface="+mn-lt"/>
                <a:cs typeface="+mn-lt"/>
              </a:rPr>
              <a:t>-test</a:t>
            </a:r>
            <a:endParaRPr lang="nl-BE"/>
          </a:p>
        </p:txBody>
      </p:sp>
      <p:pic>
        <p:nvPicPr>
          <p:cNvPr id="4" name="Afbeelding 4" descr="Afbeelding met tekst, venster, binnen, persoon&#10;&#10;Automatisch gegenereerde beschrijving">
            <a:extLst>
              <a:ext uri="{FF2B5EF4-FFF2-40B4-BE49-F238E27FC236}">
                <a16:creationId xmlns:a16="http://schemas.microsoft.com/office/drawing/2014/main" id="{6515031A-A5B7-8580-11A1-A3FC7B2A7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492" y="463599"/>
            <a:ext cx="2827042" cy="35234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9D2FE7A-43DA-049A-23CE-F4B344DAF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20795" r="16954" b="28319"/>
          <a:stretch/>
        </p:blipFill>
        <p:spPr>
          <a:xfrm>
            <a:off x="10085832" y="5611567"/>
            <a:ext cx="1409876" cy="9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5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48B5B3-B685-0149-E2A5-D540809D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752162" cy="1356360"/>
          </a:xfrm>
        </p:spPr>
        <p:txBody>
          <a:bodyPr/>
          <a:lstStyle/>
          <a:p>
            <a:r>
              <a:rPr lang="nl-BE"/>
              <a:t>1a. Basisvaardigheden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91466A-78E1-1CDF-3C84-5E8305ECB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383" y="1620371"/>
            <a:ext cx="10287488" cy="4475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nl-BE">
              <a:ea typeface="+mn-lt"/>
              <a:cs typeface="+mn-lt"/>
            </a:endParaRPr>
          </a:p>
          <a:p>
            <a:pPr marL="274320" lvl="1" indent="0">
              <a:buNone/>
            </a:pPr>
            <a:r>
              <a:rPr lang="nl-BE" sz="2400" b="1">
                <a:ea typeface="+mn-lt"/>
                <a:cs typeface="+mn-lt"/>
              </a:rPr>
              <a:t>REKENEN</a:t>
            </a:r>
            <a:br>
              <a:rPr lang="nl-BE">
                <a:ea typeface="+mn-lt"/>
                <a:cs typeface="+mn-lt"/>
              </a:rPr>
            </a:br>
            <a:endParaRPr lang="nl-BE">
              <a:ea typeface="+mn-lt"/>
              <a:cs typeface="+mn-lt"/>
            </a:endParaRPr>
          </a:p>
          <a:p>
            <a:pPr lvl="1"/>
            <a:endParaRPr lang="nl-BE">
              <a:ea typeface="+mn-lt"/>
              <a:cs typeface="+mn-lt"/>
            </a:endParaRPr>
          </a:p>
          <a:p>
            <a:pPr lvl="1"/>
            <a:r>
              <a:rPr lang="nl-BE">
                <a:ea typeface="+mn-lt"/>
                <a:cs typeface="+mn-lt"/>
              </a:rPr>
              <a:t>tijdens richtgraad 1.2. of erna</a:t>
            </a:r>
            <a:endParaRPr lang="nl-BE">
              <a:solidFill>
                <a:srgbClr val="00B050"/>
              </a:solidFill>
              <a:ea typeface="+mn-lt"/>
              <a:cs typeface="+mn-lt"/>
            </a:endParaRPr>
          </a:p>
          <a:p>
            <a:pPr lvl="1"/>
            <a:r>
              <a:rPr lang="nl-BE">
                <a:ea typeface="+mn-lt"/>
                <a:cs typeface="+mn-lt"/>
              </a:rPr>
              <a:t>basis wiskunde (eerste graad secundair)</a:t>
            </a:r>
          </a:p>
          <a:p>
            <a:pPr lvl="1"/>
            <a:r>
              <a:rPr lang="nl-BE">
                <a:ea typeface="+mn-lt"/>
                <a:cs typeface="+mn-lt"/>
              </a:rPr>
              <a:t>1 les per week (enkel dag)</a:t>
            </a:r>
          </a:p>
          <a:p>
            <a:pPr lvl="1"/>
            <a:r>
              <a:rPr lang="nl-BE">
                <a:ea typeface="+mn-lt"/>
                <a:cs typeface="+mn-lt"/>
              </a:rPr>
              <a:t>instaptest </a:t>
            </a:r>
          </a:p>
          <a:p>
            <a:pPr lvl="1"/>
            <a:r>
              <a:rPr lang="nl-BE"/>
              <a:t>doorgroei in niveaus mogelijk (modules van 40u)</a:t>
            </a:r>
          </a:p>
          <a:p>
            <a:pPr lvl="1"/>
            <a:endParaRPr lang="nl-BE">
              <a:solidFill>
                <a:srgbClr val="00B050"/>
              </a:solidFill>
            </a:endParaRPr>
          </a:p>
        </p:txBody>
      </p:sp>
      <p:pic>
        <p:nvPicPr>
          <p:cNvPr id="5" name="Afbeelding 5" descr="Afbeelding met persoon, vasthouden, person, muur&#10;&#10;Automatisch gegenereerde beschrijving">
            <a:extLst>
              <a:ext uri="{FF2B5EF4-FFF2-40B4-BE49-F238E27FC236}">
                <a16:creationId xmlns:a16="http://schemas.microsoft.com/office/drawing/2014/main" id="{D7CF7055-0039-25A1-FF2A-158A6914C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412" y="1371600"/>
            <a:ext cx="2742808" cy="4114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A8754B4-5768-3A90-B78E-45B78DB89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20795" r="16954" b="28319"/>
          <a:stretch/>
        </p:blipFill>
        <p:spPr>
          <a:xfrm>
            <a:off x="10085832" y="5611567"/>
            <a:ext cx="1409876" cy="9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2413</Words>
  <Application>Microsoft Office PowerPoint</Application>
  <PresentationFormat>Breedbeeld</PresentationFormat>
  <Paragraphs>420</Paragraphs>
  <Slides>32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Arial,Sans-Serif</vt:lpstr>
      <vt:lpstr>Calibri</vt:lpstr>
      <vt:lpstr>Corbel</vt:lpstr>
      <vt:lpstr>Corbel,Sans-Serif</vt:lpstr>
      <vt:lpstr>Basis</vt:lpstr>
      <vt:lpstr>Okan  inspiratiedag</vt:lpstr>
      <vt:lpstr>Volwassenenonderwijs (vwo): even voorstellen</vt:lpstr>
      <vt:lpstr>Ter info: type gebruiker - ERK – Richtgraad – Engelse naam</vt:lpstr>
      <vt:lpstr>Ligo: even kort voorstellen</vt:lpstr>
      <vt:lpstr>cvo: even kort voorstellen</vt:lpstr>
      <vt:lpstr>Ex-OKAN-cursisten: 3 profielen</vt:lpstr>
      <vt:lpstr>1. snel naar werk</vt:lpstr>
      <vt:lpstr>1a. Basisvaardigheden (1) </vt:lpstr>
      <vt:lpstr>1a. Basisvaardigheden (2)</vt:lpstr>
      <vt:lpstr>1a. Basisvaardigheden (3) </vt:lpstr>
      <vt:lpstr>1b.korte opleidingen naar werk (1)</vt:lpstr>
      <vt:lpstr>1b.korte opleidingen naar werk (2)</vt:lpstr>
      <vt:lpstr>2. voor- en schakeltraject naar een opleiding of studie</vt:lpstr>
      <vt:lpstr>2a. Voortraject naar beroepscertificaat (1)</vt:lpstr>
      <vt:lpstr>2a. Voortraject naar beroepscertificaat (2)</vt:lpstr>
      <vt:lpstr>2a. Voortraject naar beroepscertificaat (3)</vt:lpstr>
      <vt:lpstr>2b. Schakeltraject naar beroepscertificaat of diploma (1)</vt:lpstr>
      <vt:lpstr>2b. Schakeltraject naar beroepscertificaat of diploma (2)</vt:lpstr>
      <vt:lpstr>2b. Schakeltraject naar beroepscertificaat of diploma (3)</vt:lpstr>
      <vt:lpstr>2b. Schakeltraject naar beroepscertificaat of diploma (5)</vt:lpstr>
      <vt:lpstr>3. Langere opleiding of studie</vt:lpstr>
      <vt:lpstr>3a. Langere opleiding of studie:  Beroepscertificaat (1)</vt:lpstr>
      <vt:lpstr>3a. Langere opleiding of studie:  Beroepscertificaat (2)</vt:lpstr>
      <vt:lpstr>3a. Langere opleiding of studie:  certificaat</vt:lpstr>
      <vt:lpstr>3b. Langere opleiding of studie:  Diploma secundair</vt:lpstr>
      <vt:lpstr>PowerPoint-presentatie</vt:lpstr>
      <vt:lpstr>Contactgegevens</vt:lpstr>
      <vt:lpstr>Vragen?</vt:lpstr>
      <vt:lpstr>Bijlage: cvo: ASO-opleidingen</vt:lpstr>
      <vt:lpstr>Bijlage: cvo: beroepsgerichte opleidingen</vt:lpstr>
      <vt:lpstr>Bijlage: cvo: beroepsgerichte opleidingen</vt:lpstr>
      <vt:lpstr>Bijlage: cvo: beroepsgerichte opleidingen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Okan  inspiratie dag</dc:title>
  <dc:creator>Caroline Suys</dc:creator>
  <cp:lastModifiedBy>Caroline Suys</cp:lastModifiedBy>
  <cp:revision>1</cp:revision>
  <dcterms:created xsi:type="dcterms:W3CDTF">2022-05-04T13:22:19Z</dcterms:created>
  <dcterms:modified xsi:type="dcterms:W3CDTF">2022-05-13T08:45:38Z</dcterms:modified>
</cp:coreProperties>
</file>