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webextensions/webextension1.xml" ContentType="application/vnd.ms-office.webextension+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webextensions/webextension2.xml" ContentType="application/vnd.ms-office.webextension+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1" r:id="rId5"/>
  </p:sldMasterIdLst>
  <p:notesMasterIdLst>
    <p:notesMasterId r:id="rId36"/>
  </p:notesMasterIdLst>
  <p:handoutMasterIdLst>
    <p:handoutMasterId r:id="rId37"/>
  </p:handoutMasterIdLst>
  <p:sldIdLst>
    <p:sldId id="256" r:id="rId6"/>
    <p:sldId id="285" r:id="rId7"/>
    <p:sldId id="364" r:id="rId8"/>
    <p:sldId id="278" r:id="rId9"/>
    <p:sldId id="289" r:id="rId10"/>
    <p:sldId id="291" r:id="rId11"/>
    <p:sldId id="356" r:id="rId12"/>
    <p:sldId id="292" r:id="rId13"/>
    <p:sldId id="358" r:id="rId14"/>
    <p:sldId id="385" r:id="rId15"/>
    <p:sldId id="386" r:id="rId16"/>
    <p:sldId id="387" r:id="rId17"/>
    <p:sldId id="388" r:id="rId18"/>
    <p:sldId id="389" r:id="rId19"/>
    <p:sldId id="359" r:id="rId20"/>
    <p:sldId id="372" r:id="rId21"/>
    <p:sldId id="361" r:id="rId22"/>
    <p:sldId id="383" r:id="rId23"/>
    <p:sldId id="353" r:id="rId24"/>
    <p:sldId id="360" r:id="rId25"/>
    <p:sldId id="374" r:id="rId26"/>
    <p:sldId id="368" r:id="rId27"/>
    <p:sldId id="379" r:id="rId28"/>
    <p:sldId id="380" r:id="rId29"/>
    <p:sldId id="381" r:id="rId30"/>
    <p:sldId id="378" r:id="rId31"/>
    <p:sldId id="382" r:id="rId32"/>
    <p:sldId id="366" r:id="rId33"/>
    <p:sldId id="384" r:id="rId34"/>
    <p:sldId id="390" r:id="rId35"/>
  </p:sldIdLst>
  <p:sldSz cx="12192000" cy="6858000"/>
  <p:notesSz cx="6858000" cy="9144000"/>
  <p:custDataLst>
    <p:tags r:id="rId38"/>
  </p:custDataLst>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28" userDrawn="1">
          <p15:clr>
            <a:srgbClr val="A4A3A4"/>
          </p15:clr>
        </p15:guide>
        <p15:guide id="2" orient="horz" pos="9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9D92"/>
    <a:srgbClr val="A5A5A5"/>
    <a:srgbClr val="BEB9AA"/>
    <a:srgbClr val="C0C9C2"/>
    <a:srgbClr val="F2F1EE"/>
    <a:srgbClr val="D8D2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503C02-BD20-43DA-AFAE-F820723284D0}" v="19" dt="2025-11-12T21:40:16.8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5" autoAdjust="0"/>
    <p:restoredTop sz="92605" autoAdjust="0"/>
  </p:normalViewPr>
  <p:slideViewPr>
    <p:cSldViewPr snapToGrid="0">
      <p:cViewPr>
        <p:scale>
          <a:sx n="110" d="100"/>
          <a:sy n="110" d="100"/>
        </p:scale>
        <p:origin x="448" y="-272"/>
      </p:cViewPr>
      <p:guideLst>
        <p:guide pos="4128"/>
        <p:guide orient="horz" pos="960"/>
      </p:guideLst>
    </p:cSldViewPr>
  </p:slideViewPr>
  <p:outlineViewPr>
    <p:cViewPr>
      <p:scale>
        <a:sx n="33" d="100"/>
        <a:sy n="33" d="100"/>
      </p:scale>
      <p:origin x="0" y="-4027"/>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7" d="100"/>
          <a:sy n="87" d="100"/>
        </p:scale>
        <p:origin x="3816"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356E6020-4209-49A3-9DC4-18264096E7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3" name="Espace réservé de la date 2">
            <a:extLst>
              <a:ext uri="{FF2B5EF4-FFF2-40B4-BE49-F238E27FC236}">
                <a16:creationId xmlns:a16="http://schemas.microsoft.com/office/drawing/2014/main" id="{E7797462-F1DD-4E64-BC14-F17A0F34B5A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7DA3A3D-BCFE-4CC6-B863-5BE3E8402382}" type="datetime1">
              <a:rPr lang="fr-FR" smtClean="0"/>
              <a:t>02/10/2026</a:t>
            </a:fld>
            <a:endParaRPr lang="fr-FR" dirty="0"/>
          </a:p>
        </p:txBody>
      </p:sp>
      <p:sp>
        <p:nvSpPr>
          <p:cNvPr id="4" name="Espace réservé du pied de page 3">
            <a:extLst>
              <a:ext uri="{FF2B5EF4-FFF2-40B4-BE49-F238E27FC236}">
                <a16:creationId xmlns:a16="http://schemas.microsoft.com/office/drawing/2014/main" id="{8075F0E3-AC70-4B5A-BCEB-9E3C021C86A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5" name="Espace réservé du numéro de diapositive 4">
            <a:extLst>
              <a:ext uri="{FF2B5EF4-FFF2-40B4-BE49-F238E27FC236}">
                <a16:creationId xmlns:a16="http://schemas.microsoft.com/office/drawing/2014/main" id="{748F68B5-925F-4468-95B3-EA77C29C342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8A06BE-7519-4B21-9E1D-AE6D6E69C38F}" type="slidenum">
              <a:rPr lang="fr-FR" smtClean="0"/>
              <a:t>‹nr.›</a:t>
            </a:fld>
            <a:endParaRPr lang="fr-FR"/>
          </a:p>
        </p:txBody>
      </p:sp>
    </p:spTree>
    <p:extLst>
      <p:ext uri="{BB962C8B-B14F-4D97-AF65-F5344CB8AC3E}">
        <p14:creationId xmlns:p14="http://schemas.microsoft.com/office/powerpoint/2010/main" val="21573830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6398BE-7D62-4592-B79E-49A3E652E45B}" type="datetime1">
              <a:rPr lang="fr-FR" smtClean="0"/>
              <a:pPr/>
              <a:t>02/10/2026</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A9B2C62-FE30-453D-946B-754E9E42C845}" type="slidenum">
              <a:rPr lang="fr-FR" noProof="0" smtClean="0"/>
              <a:t>‹nr.›</a:t>
            </a:fld>
            <a:endParaRPr lang="fr-FR" noProof="0"/>
          </a:p>
        </p:txBody>
      </p:sp>
    </p:spTree>
    <p:extLst>
      <p:ext uri="{BB962C8B-B14F-4D97-AF65-F5344CB8AC3E}">
        <p14:creationId xmlns:p14="http://schemas.microsoft.com/office/powerpoint/2010/main" val="292232635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r>
              <a:rPr lang="fr-FR"/>
              <a:t>Espacement des lignes + numéros de page</a:t>
            </a:r>
          </a:p>
        </p:txBody>
      </p:sp>
      <p:sp>
        <p:nvSpPr>
          <p:cNvPr id="4" name="Espace réservé du numéro de diapositive 3"/>
          <p:cNvSpPr>
            <a:spLocks noGrp="1"/>
          </p:cNvSpPr>
          <p:nvPr>
            <p:ph type="sldNum" sz="quarter" idx="5"/>
          </p:nvPr>
        </p:nvSpPr>
        <p:spPr/>
        <p:txBody>
          <a:bodyPr rtlCol="0"/>
          <a:lstStyle/>
          <a:p>
            <a:pPr rtl="0"/>
            <a:fld id="{5A9B2C62-FE30-453D-946B-754E9E42C845}" type="slidenum">
              <a:rPr lang="fr-FR" smtClean="0"/>
              <a:t>1</a:t>
            </a:fld>
            <a:endParaRPr lang="fr-FR"/>
          </a:p>
        </p:txBody>
      </p:sp>
    </p:spTree>
    <p:extLst>
      <p:ext uri="{BB962C8B-B14F-4D97-AF65-F5344CB8AC3E}">
        <p14:creationId xmlns:p14="http://schemas.microsoft.com/office/powerpoint/2010/main" val="1777375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5A9B2C62-FE30-453D-946B-754E9E42C845}" type="slidenum">
              <a:rPr lang="fr-FR" smtClean="0"/>
              <a:t>2</a:t>
            </a:fld>
            <a:endParaRPr lang="fr-FR"/>
          </a:p>
        </p:txBody>
      </p:sp>
    </p:spTree>
    <p:extLst>
      <p:ext uri="{BB962C8B-B14F-4D97-AF65-F5344CB8AC3E}">
        <p14:creationId xmlns:p14="http://schemas.microsoft.com/office/powerpoint/2010/main" val="4251993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ECAD7-D6ED-BBB9-15A5-3FA16263DC6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0E6F2C8-E830-24A3-CD6B-B1CD29A036E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02CC47B-FF50-7598-8E11-6631A292066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EC52F67D-268E-15C6-2EC9-CC8B7E4F43B5}"/>
              </a:ext>
            </a:extLst>
          </p:cNvPr>
          <p:cNvSpPr>
            <a:spLocks noGrp="1"/>
          </p:cNvSpPr>
          <p:nvPr>
            <p:ph type="sldNum" sz="quarter" idx="5"/>
          </p:nvPr>
        </p:nvSpPr>
        <p:spPr/>
        <p:txBody>
          <a:bodyPr/>
          <a:lstStyle/>
          <a:p>
            <a:pPr rtl="0"/>
            <a:fld id="{5A9B2C62-FE30-453D-946B-754E9E42C845}" type="slidenum">
              <a:rPr lang="fr-FR" smtClean="0"/>
              <a:t>3</a:t>
            </a:fld>
            <a:endParaRPr lang="fr-FR"/>
          </a:p>
        </p:txBody>
      </p:sp>
    </p:spTree>
    <p:extLst>
      <p:ext uri="{BB962C8B-B14F-4D97-AF65-F5344CB8AC3E}">
        <p14:creationId xmlns:p14="http://schemas.microsoft.com/office/powerpoint/2010/main" val="3501645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5A9B2C62-FE30-453D-946B-754E9E42C845}" type="slidenum">
              <a:rPr lang="fr-FR" smtClean="0"/>
              <a:t>4</a:t>
            </a:fld>
            <a:endParaRPr lang="fr-FR"/>
          </a:p>
        </p:txBody>
      </p:sp>
    </p:spTree>
    <p:extLst>
      <p:ext uri="{BB962C8B-B14F-4D97-AF65-F5344CB8AC3E}">
        <p14:creationId xmlns:p14="http://schemas.microsoft.com/office/powerpoint/2010/main" val="2545981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8921D-3BD7-5F4B-F862-7CDE8889F3F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A80642F-CCFC-59F7-0313-5AA96CDF333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5FF9220-FECF-269E-7DD4-796D6E27836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60A2724F-57BB-056F-1091-CD3887B8D8C8}"/>
              </a:ext>
            </a:extLst>
          </p:cNvPr>
          <p:cNvSpPr>
            <a:spLocks noGrp="1"/>
          </p:cNvSpPr>
          <p:nvPr>
            <p:ph type="sldNum" sz="quarter" idx="5"/>
          </p:nvPr>
        </p:nvSpPr>
        <p:spPr/>
        <p:txBody>
          <a:bodyPr/>
          <a:lstStyle/>
          <a:p>
            <a:pPr rtl="0"/>
            <a:fld id="{5A9B2C62-FE30-453D-946B-754E9E42C845}" type="slidenum">
              <a:rPr lang="fr-FR" smtClean="0"/>
              <a:t>5</a:t>
            </a:fld>
            <a:endParaRPr lang="fr-FR"/>
          </a:p>
        </p:txBody>
      </p:sp>
    </p:spTree>
    <p:extLst>
      <p:ext uri="{BB962C8B-B14F-4D97-AF65-F5344CB8AC3E}">
        <p14:creationId xmlns:p14="http://schemas.microsoft.com/office/powerpoint/2010/main" val="450701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D5993-C1F5-7EC1-830B-D17B7B91E86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80387AE-9F38-C040-7829-1F2D5792451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8B759BD-08D9-EF84-6585-EDE5FCEC6DF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5812033-2D5F-A258-F1F1-B22FE3B58CFD}"/>
              </a:ext>
            </a:extLst>
          </p:cNvPr>
          <p:cNvSpPr>
            <a:spLocks noGrp="1"/>
          </p:cNvSpPr>
          <p:nvPr>
            <p:ph type="sldNum" sz="quarter" idx="5"/>
          </p:nvPr>
        </p:nvSpPr>
        <p:spPr/>
        <p:txBody>
          <a:bodyPr/>
          <a:lstStyle/>
          <a:p>
            <a:pPr rtl="0"/>
            <a:fld id="{5A9B2C62-FE30-453D-946B-754E9E42C845}" type="slidenum">
              <a:rPr lang="fr-FR" smtClean="0"/>
              <a:t>6</a:t>
            </a:fld>
            <a:endParaRPr lang="fr-FR"/>
          </a:p>
        </p:txBody>
      </p:sp>
    </p:spTree>
    <p:extLst>
      <p:ext uri="{BB962C8B-B14F-4D97-AF65-F5344CB8AC3E}">
        <p14:creationId xmlns:p14="http://schemas.microsoft.com/office/powerpoint/2010/main" val="4268513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pPr rtl="0"/>
            <a:fld id="{5A9B2C62-FE30-453D-946B-754E9E42C845}" type="slidenum">
              <a:rPr lang="fr-FR" noProof="0" smtClean="0"/>
              <a:t>7</a:t>
            </a:fld>
            <a:endParaRPr lang="fr-FR" noProof="0"/>
          </a:p>
        </p:txBody>
      </p:sp>
    </p:spTree>
    <p:extLst>
      <p:ext uri="{BB962C8B-B14F-4D97-AF65-F5344CB8AC3E}">
        <p14:creationId xmlns:p14="http://schemas.microsoft.com/office/powerpoint/2010/main" val="2083037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F6391-6791-EB2E-AF55-4A264851A17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EEFE6D3-8464-2468-7B30-1FCDC13D6E0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3D4AEC0-3CBC-E291-97ED-DB4993FD0A98}"/>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D4271BC-5EFB-65B3-60A1-8EFDAF0A575E}"/>
              </a:ext>
            </a:extLst>
          </p:cNvPr>
          <p:cNvSpPr>
            <a:spLocks noGrp="1"/>
          </p:cNvSpPr>
          <p:nvPr>
            <p:ph type="sldNum" sz="quarter" idx="5"/>
          </p:nvPr>
        </p:nvSpPr>
        <p:spPr/>
        <p:txBody>
          <a:bodyPr/>
          <a:lstStyle/>
          <a:p>
            <a:pPr rtl="0"/>
            <a:fld id="{5A9B2C62-FE30-453D-946B-754E9E42C845}" type="slidenum">
              <a:rPr lang="fr-FR" smtClean="0"/>
              <a:t>8</a:t>
            </a:fld>
            <a:endParaRPr lang="fr-FR"/>
          </a:p>
        </p:txBody>
      </p:sp>
    </p:spTree>
    <p:extLst>
      <p:ext uri="{BB962C8B-B14F-4D97-AF65-F5344CB8AC3E}">
        <p14:creationId xmlns:p14="http://schemas.microsoft.com/office/powerpoint/2010/main" val="310143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713EC-513D-D673-B97B-8AA3D72249D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5BFAE14-25BD-3160-8ACF-129A7FBB908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8B099B5-9759-F150-37B3-BE90D3FE0DBD}"/>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F0E042C-09B8-FE18-AA2C-000FFBDB09C8}"/>
              </a:ext>
            </a:extLst>
          </p:cNvPr>
          <p:cNvSpPr>
            <a:spLocks noGrp="1"/>
          </p:cNvSpPr>
          <p:nvPr>
            <p:ph type="sldNum" sz="quarter" idx="5"/>
          </p:nvPr>
        </p:nvSpPr>
        <p:spPr/>
        <p:txBody>
          <a:bodyPr/>
          <a:lstStyle/>
          <a:p>
            <a:pPr rtl="0"/>
            <a:fld id="{5A9B2C62-FE30-453D-946B-754E9E42C845}" type="slidenum">
              <a:rPr lang="fr-FR" smtClean="0"/>
              <a:t>9</a:t>
            </a:fld>
            <a:endParaRPr lang="fr-FR"/>
          </a:p>
        </p:txBody>
      </p:sp>
    </p:spTree>
    <p:extLst>
      <p:ext uri="{BB962C8B-B14F-4D97-AF65-F5344CB8AC3E}">
        <p14:creationId xmlns:p14="http://schemas.microsoft.com/office/powerpoint/2010/main" val="1038007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DD273-B4E8-E83B-7FE0-F0F1CE4708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89B4051-F6B7-EE36-325A-23DA611A278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3689532-F73A-EC12-A6ED-D0D8593DD905}"/>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07BD21E-6E8C-0142-29A1-27148C655E2A}"/>
              </a:ext>
            </a:extLst>
          </p:cNvPr>
          <p:cNvSpPr>
            <a:spLocks noGrp="1"/>
          </p:cNvSpPr>
          <p:nvPr>
            <p:ph type="sldNum" sz="quarter" idx="5"/>
          </p:nvPr>
        </p:nvSpPr>
        <p:spPr/>
        <p:txBody>
          <a:bodyPr/>
          <a:lstStyle/>
          <a:p>
            <a:pPr rtl="0"/>
            <a:fld id="{5A9B2C62-FE30-453D-946B-754E9E42C845}" type="slidenum">
              <a:rPr lang="fr-FR" smtClean="0"/>
              <a:t>15</a:t>
            </a:fld>
            <a:endParaRPr lang="fr-FR"/>
          </a:p>
        </p:txBody>
      </p:sp>
    </p:spTree>
    <p:extLst>
      <p:ext uri="{BB962C8B-B14F-4D97-AF65-F5344CB8AC3E}">
        <p14:creationId xmlns:p14="http://schemas.microsoft.com/office/powerpoint/2010/main" val="2784143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A2063-E4F0-70EE-FCB3-38B5DCBE5FD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2A37611-F957-269F-9745-DA87A4964CB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2A6902C-D1D3-F8A4-7A00-B1EC38C449E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D149332-76A0-C7EF-E6EB-9CFBD5D8D5E8}"/>
              </a:ext>
            </a:extLst>
          </p:cNvPr>
          <p:cNvSpPr>
            <a:spLocks noGrp="1"/>
          </p:cNvSpPr>
          <p:nvPr>
            <p:ph type="sldNum" sz="quarter" idx="5"/>
          </p:nvPr>
        </p:nvSpPr>
        <p:spPr/>
        <p:txBody>
          <a:bodyPr/>
          <a:lstStyle/>
          <a:p>
            <a:pPr rtl="0"/>
            <a:fld id="{5A9B2C62-FE30-453D-946B-754E9E42C845}" type="slidenum">
              <a:rPr lang="fr-FR" smtClean="0"/>
              <a:t>16</a:t>
            </a:fld>
            <a:endParaRPr lang="fr-FR"/>
          </a:p>
        </p:txBody>
      </p:sp>
    </p:spTree>
    <p:extLst>
      <p:ext uri="{BB962C8B-B14F-4D97-AF65-F5344CB8AC3E}">
        <p14:creationId xmlns:p14="http://schemas.microsoft.com/office/powerpoint/2010/main" val="13539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F0C44-990A-87CE-BF26-B384B447947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9A9329A-F7E9-47D0-D4A4-33A9A795340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F07DAA3-4049-94D7-12FC-949EF006F30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07F918B4-BB39-19C9-2A55-8A6472325A84}"/>
              </a:ext>
            </a:extLst>
          </p:cNvPr>
          <p:cNvSpPr>
            <a:spLocks noGrp="1"/>
          </p:cNvSpPr>
          <p:nvPr>
            <p:ph type="sldNum" sz="quarter" idx="5"/>
          </p:nvPr>
        </p:nvSpPr>
        <p:spPr/>
        <p:txBody>
          <a:bodyPr/>
          <a:lstStyle/>
          <a:p>
            <a:pPr rtl="0"/>
            <a:fld id="{5A9B2C62-FE30-453D-946B-754E9E42C845}" type="slidenum">
              <a:rPr lang="fr-FR" smtClean="0"/>
              <a:t>17</a:t>
            </a:fld>
            <a:endParaRPr lang="fr-FR"/>
          </a:p>
        </p:txBody>
      </p:sp>
    </p:spTree>
    <p:extLst>
      <p:ext uri="{BB962C8B-B14F-4D97-AF65-F5344CB8AC3E}">
        <p14:creationId xmlns:p14="http://schemas.microsoft.com/office/powerpoint/2010/main" val="846576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EF19B-816B-412B-9853-11AE3B2D908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63180E3-5F5C-D5C7-18EA-1ABE38334F2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8EF200-56A4-54D4-5B4F-03B146869A3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7F555B7-7A53-DDFA-E170-90D9BA50F4E7}"/>
              </a:ext>
            </a:extLst>
          </p:cNvPr>
          <p:cNvSpPr>
            <a:spLocks noGrp="1"/>
          </p:cNvSpPr>
          <p:nvPr>
            <p:ph type="sldNum" sz="quarter" idx="5"/>
          </p:nvPr>
        </p:nvSpPr>
        <p:spPr/>
        <p:txBody>
          <a:bodyPr/>
          <a:lstStyle/>
          <a:p>
            <a:pPr rtl="0"/>
            <a:fld id="{5A9B2C62-FE30-453D-946B-754E9E42C845}" type="slidenum">
              <a:rPr lang="fr-FR" smtClean="0"/>
              <a:t>18</a:t>
            </a:fld>
            <a:endParaRPr lang="fr-FR"/>
          </a:p>
        </p:txBody>
      </p:sp>
    </p:spTree>
    <p:extLst>
      <p:ext uri="{BB962C8B-B14F-4D97-AF65-F5344CB8AC3E}">
        <p14:creationId xmlns:p14="http://schemas.microsoft.com/office/powerpoint/2010/main" val="18454451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B305B-335E-B2D9-DFB0-AE8437EF89F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9DA78EF-1742-474B-1913-5AF481216CC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2F718D2-5A26-1BEE-69F2-2915B217DF5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7A77D4D-D439-7860-0EAF-B07D79A7849E}"/>
              </a:ext>
            </a:extLst>
          </p:cNvPr>
          <p:cNvSpPr>
            <a:spLocks noGrp="1"/>
          </p:cNvSpPr>
          <p:nvPr>
            <p:ph type="sldNum" sz="quarter" idx="5"/>
          </p:nvPr>
        </p:nvSpPr>
        <p:spPr/>
        <p:txBody>
          <a:bodyPr/>
          <a:lstStyle/>
          <a:p>
            <a:pPr rtl="0"/>
            <a:fld id="{5A9B2C62-FE30-453D-946B-754E9E42C845}" type="slidenum">
              <a:rPr lang="fr-FR" smtClean="0"/>
              <a:t>20</a:t>
            </a:fld>
            <a:endParaRPr lang="fr-FR"/>
          </a:p>
        </p:txBody>
      </p:sp>
    </p:spTree>
    <p:extLst>
      <p:ext uri="{BB962C8B-B14F-4D97-AF65-F5344CB8AC3E}">
        <p14:creationId xmlns:p14="http://schemas.microsoft.com/office/powerpoint/2010/main" val="933546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163BC-C3C2-6784-B5B5-5C37C71DF6D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20A3423-754E-C853-93F0-3BA218641C5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274507A-B2FE-F204-2D33-D2AFC3CE254A}"/>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627FE78F-81A4-B40E-CFFE-E50E245845CA}"/>
              </a:ext>
            </a:extLst>
          </p:cNvPr>
          <p:cNvSpPr>
            <a:spLocks noGrp="1"/>
          </p:cNvSpPr>
          <p:nvPr>
            <p:ph type="sldNum" sz="quarter" idx="5"/>
          </p:nvPr>
        </p:nvSpPr>
        <p:spPr/>
        <p:txBody>
          <a:bodyPr/>
          <a:lstStyle/>
          <a:p>
            <a:pPr rtl="0"/>
            <a:fld id="{5A9B2C62-FE30-453D-946B-754E9E42C845}" type="slidenum">
              <a:rPr lang="fr-FR" smtClean="0"/>
              <a:t>21</a:t>
            </a:fld>
            <a:endParaRPr lang="fr-FR"/>
          </a:p>
        </p:txBody>
      </p:sp>
    </p:spTree>
    <p:extLst>
      <p:ext uri="{BB962C8B-B14F-4D97-AF65-F5344CB8AC3E}">
        <p14:creationId xmlns:p14="http://schemas.microsoft.com/office/powerpoint/2010/main" val="1592660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9DFEF-CE72-D591-D1EE-A668B891FD7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2ACE9D-EBFA-A53F-7332-CB82FD7ADCE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C564E73-0673-BCD7-AE17-2C6E5B2CC7F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65FE6D35-27CB-0A1B-DDEE-84DB29BE58C3}"/>
              </a:ext>
            </a:extLst>
          </p:cNvPr>
          <p:cNvSpPr>
            <a:spLocks noGrp="1"/>
          </p:cNvSpPr>
          <p:nvPr>
            <p:ph type="sldNum" sz="quarter" idx="5"/>
          </p:nvPr>
        </p:nvSpPr>
        <p:spPr/>
        <p:txBody>
          <a:bodyPr/>
          <a:lstStyle/>
          <a:p>
            <a:pPr rtl="0"/>
            <a:fld id="{5A9B2C62-FE30-453D-946B-754E9E42C845}" type="slidenum">
              <a:rPr lang="fr-FR" smtClean="0"/>
              <a:t>22</a:t>
            </a:fld>
            <a:endParaRPr lang="fr-FR"/>
          </a:p>
        </p:txBody>
      </p:sp>
    </p:spTree>
    <p:extLst>
      <p:ext uri="{BB962C8B-B14F-4D97-AF65-F5344CB8AC3E}">
        <p14:creationId xmlns:p14="http://schemas.microsoft.com/office/powerpoint/2010/main" val="241970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4058D-FAB3-7698-2C27-7514F9EB5EA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26EB768-55A6-F11E-3E2F-728444B0B8D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19A8DF7-87BD-EA5F-0BB8-CB6C0FA99E1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C8C29E76-D1AA-E20A-40B9-76DD2995583E}"/>
              </a:ext>
            </a:extLst>
          </p:cNvPr>
          <p:cNvSpPr>
            <a:spLocks noGrp="1"/>
          </p:cNvSpPr>
          <p:nvPr>
            <p:ph type="sldNum" sz="quarter" idx="5"/>
          </p:nvPr>
        </p:nvSpPr>
        <p:spPr/>
        <p:txBody>
          <a:bodyPr/>
          <a:lstStyle/>
          <a:p>
            <a:pPr rtl="0"/>
            <a:fld id="{5A9B2C62-FE30-453D-946B-754E9E42C845}" type="slidenum">
              <a:rPr lang="fr-FR" smtClean="0"/>
              <a:t>23</a:t>
            </a:fld>
            <a:endParaRPr lang="fr-FR"/>
          </a:p>
        </p:txBody>
      </p:sp>
    </p:spTree>
    <p:extLst>
      <p:ext uri="{BB962C8B-B14F-4D97-AF65-F5344CB8AC3E}">
        <p14:creationId xmlns:p14="http://schemas.microsoft.com/office/powerpoint/2010/main" val="1924105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8CF21-3D12-C10B-4E5D-65AB3FACA56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55B3C4A-6BEC-D0C0-600D-69C6ABD25E1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4E2133F-7987-4CF4-B6D1-7ECD6153C348}"/>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23317F26-1432-5831-2F1E-F2FCFE694069}"/>
              </a:ext>
            </a:extLst>
          </p:cNvPr>
          <p:cNvSpPr>
            <a:spLocks noGrp="1"/>
          </p:cNvSpPr>
          <p:nvPr>
            <p:ph type="sldNum" sz="quarter" idx="5"/>
          </p:nvPr>
        </p:nvSpPr>
        <p:spPr/>
        <p:txBody>
          <a:bodyPr/>
          <a:lstStyle/>
          <a:p>
            <a:pPr rtl="0"/>
            <a:fld id="{5A9B2C62-FE30-453D-946B-754E9E42C845}" type="slidenum">
              <a:rPr lang="fr-FR" smtClean="0"/>
              <a:t>24</a:t>
            </a:fld>
            <a:endParaRPr lang="fr-FR"/>
          </a:p>
        </p:txBody>
      </p:sp>
    </p:spTree>
    <p:extLst>
      <p:ext uri="{BB962C8B-B14F-4D97-AF65-F5344CB8AC3E}">
        <p14:creationId xmlns:p14="http://schemas.microsoft.com/office/powerpoint/2010/main" val="4006834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82009-35FB-C1B0-7A10-6325046B213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86BABC9-DA8E-CAB1-811E-EFECCC69CEA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369D601-9721-76ED-F1BD-87AB63122690}"/>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C11EC80-8E76-7BDF-3A72-FF4EAB193187}"/>
              </a:ext>
            </a:extLst>
          </p:cNvPr>
          <p:cNvSpPr>
            <a:spLocks noGrp="1"/>
          </p:cNvSpPr>
          <p:nvPr>
            <p:ph type="sldNum" sz="quarter" idx="5"/>
          </p:nvPr>
        </p:nvSpPr>
        <p:spPr/>
        <p:txBody>
          <a:bodyPr/>
          <a:lstStyle/>
          <a:p>
            <a:pPr rtl="0"/>
            <a:fld id="{5A9B2C62-FE30-453D-946B-754E9E42C845}" type="slidenum">
              <a:rPr lang="fr-FR" smtClean="0"/>
              <a:t>25</a:t>
            </a:fld>
            <a:endParaRPr lang="fr-FR"/>
          </a:p>
        </p:txBody>
      </p:sp>
    </p:spTree>
    <p:extLst>
      <p:ext uri="{BB962C8B-B14F-4D97-AF65-F5344CB8AC3E}">
        <p14:creationId xmlns:p14="http://schemas.microsoft.com/office/powerpoint/2010/main" val="878180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21FBC-949C-DAA5-4859-F6A6DCAE8B0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53E9BA4-46F6-097A-83D9-B2C53A0F1B0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BA923F7-D203-471E-2562-C43C8FAE79E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A31DBC3D-BFDC-B436-D874-72CED763929A}"/>
              </a:ext>
            </a:extLst>
          </p:cNvPr>
          <p:cNvSpPr>
            <a:spLocks noGrp="1"/>
          </p:cNvSpPr>
          <p:nvPr>
            <p:ph type="sldNum" sz="quarter" idx="5"/>
          </p:nvPr>
        </p:nvSpPr>
        <p:spPr/>
        <p:txBody>
          <a:bodyPr/>
          <a:lstStyle/>
          <a:p>
            <a:pPr rtl="0"/>
            <a:fld id="{5A9B2C62-FE30-453D-946B-754E9E42C845}" type="slidenum">
              <a:rPr lang="fr-FR" smtClean="0"/>
              <a:t>26</a:t>
            </a:fld>
            <a:endParaRPr lang="fr-FR"/>
          </a:p>
        </p:txBody>
      </p:sp>
    </p:spTree>
    <p:extLst>
      <p:ext uri="{BB962C8B-B14F-4D97-AF65-F5344CB8AC3E}">
        <p14:creationId xmlns:p14="http://schemas.microsoft.com/office/powerpoint/2010/main" val="2424437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75633-CA4D-F386-E9CD-0621333547F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EC5C62B-3BA0-8397-A50E-B0D11D4054D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486B96E-E4D2-FA76-CD3F-687460568BD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18DEAEF-CD5B-A432-DEEB-4DA5DD1508AF}"/>
              </a:ext>
            </a:extLst>
          </p:cNvPr>
          <p:cNvSpPr>
            <a:spLocks noGrp="1"/>
          </p:cNvSpPr>
          <p:nvPr>
            <p:ph type="sldNum" sz="quarter" idx="5"/>
          </p:nvPr>
        </p:nvSpPr>
        <p:spPr/>
        <p:txBody>
          <a:bodyPr/>
          <a:lstStyle/>
          <a:p>
            <a:pPr rtl="0"/>
            <a:fld id="{5A9B2C62-FE30-453D-946B-754E9E42C845}" type="slidenum">
              <a:rPr lang="fr-FR" smtClean="0"/>
              <a:t>27</a:t>
            </a:fld>
            <a:endParaRPr lang="fr-FR"/>
          </a:p>
        </p:txBody>
      </p:sp>
    </p:spTree>
    <p:extLst>
      <p:ext uri="{BB962C8B-B14F-4D97-AF65-F5344CB8AC3E}">
        <p14:creationId xmlns:p14="http://schemas.microsoft.com/office/powerpoint/2010/main" val="38359426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AD758-C120-B0D3-0ABF-064404814F6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61A1FF-BD8E-6220-15FC-BC8DE7A8A06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AAE6CA3-612C-6A9C-0F15-143B3EFCE3F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015C60C4-366A-1295-6392-EEA7D805FC65}"/>
              </a:ext>
            </a:extLst>
          </p:cNvPr>
          <p:cNvSpPr>
            <a:spLocks noGrp="1"/>
          </p:cNvSpPr>
          <p:nvPr>
            <p:ph type="sldNum" sz="quarter" idx="5"/>
          </p:nvPr>
        </p:nvSpPr>
        <p:spPr/>
        <p:txBody>
          <a:bodyPr/>
          <a:lstStyle/>
          <a:p>
            <a:pPr rtl="0"/>
            <a:fld id="{5A9B2C62-FE30-453D-946B-754E9E42C845}" type="slidenum">
              <a:rPr lang="fr-FR" smtClean="0"/>
              <a:t>28</a:t>
            </a:fld>
            <a:endParaRPr lang="fr-FR"/>
          </a:p>
        </p:txBody>
      </p:sp>
    </p:spTree>
    <p:extLst>
      <p:ext uri="{BB962C8B-B14F-4D97-AF65-F5344CB8AC3E}">
        <p14:creationId xmlns:p14="http://schemas.microsoft.com/office/powerpoint/2010/main" val="20103157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9820A-B243-F877-D19A-EA161BECEE2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770C99C-0A1F-0C08-6F35-D96B0683C4E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33146F5-C537-2166-2CD5-B4BAF7C121C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6C251A33-D850-BA43-5A85-AEF0EC6D6494}"/>
              </a:ext>
            </a:extLst>
          </p:cNvPr>
          <p:cNvSpPr>
            <a:spLocks noGrp="1"/>
          </p:cNvSpPr>
          <p:nvPr>
            <p:ph type="sldNum" sz="quarter" idx="5"/>
          </p:nvPr>
        </p:nvSpPr>
        <p:spPr/>
        <p:txBody>
          <a:bodyPr/>
          <a:lstStyle/>
          <a:p>
            <a:pPr rtl="0"/>
            <a:fld id="{5A9B2C62-FE30-453D-946B-754E9E42C845}" type="slidenum">
              <a:rPr lang="fr-FR" smtClean="0"/>
              <a:t>29</a:t>
            </a:fld>
            <a:endParaRPr lang="fr-FR"/>
          </a:p>
        </p:txBody>
      </p:sp>
    </p:spTree>
    <p:extLst>
      <p:ext uri="{BB962C8B-B14F-4D97-AF65-F5344CB8AC3E}">
        <p14:creationId xmlns:p14="http://schemas.microsoft.com/office/powerpoint/2010/main" val="3156289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bg>
      <p:bgPr>
        <a:solidFill>
          <a:schemeClr val="accent2"/>
        </a:solidFill>
        <a:effectLst/>
      </p:bgPr>
    </p:bg>
    <p:spTree>
      <p:nvGrpSpPr>
        <p:cNvPr id="1" name=""/>
        <p:cNvGrpSpPr/>
        <p:nvPr/>
      </p:nvGrpSpPr>
      <p:grpSpPr>
        <a:xfrm>
          <a:off x="0" y="0"/>
          <a:ext cx="0" cy="0"/>
          <a:chOff x="0" y="0"/>
          <a:chExt cx="0" cy="0"/>
        </a:xfrm>
      </p:grpSpPr>
      <p:sp>
        <p:nvSpPr>
          <p:cNvPr id="12" name="Espace réservé du texte 21">
            <a:extLst>
              <a:ext uri="{FF2B5EF4-FFF2-40B4-BE49-F238E27FC236}">
                <a16:creationId xmlns:a16="http://schemas.microsoft.com/office/drawing/2014/main" id="{F2964EA8-200F-47C5-90C2-1DBA3D6D7CDB}"/>
              </a:ext>
            </a:extLst>
          </p:cNvPr>
          <p:cNvSpPr>
            <a:spLocks noGrp="1"/>
          </p:cNvSpPr>
          <p:nvPr>
            <p:ph type="body" sz="quarter" idx="12" hasCustomPrompt="1"/>
          </p:nvPr>
        </p:nvSpPr>
        <p:spPr>
          <a:xfrm>
            <a:off x="1028700" y="5078187"/>
            <a:ext cx="3222058" cy="964620"/>
          </a:xfrm>
        </p:spPr>
        <p:txBody>
          <a:bodyPr rtlCol="0">
            <a:noAutofit/>
          </a:bodyPr>
          <a:lstStyle>
            <a:lvl1pPr marL="0" indent="0">
              <a:buNone/>
              <a:defRPr sz="1400">
                <a:solidFill>
                  <a:schemeClr val="accent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rtl="0"/>
            <a:r>
              <a:rPr lang="fr-FR" noProof="0"/>
              <a:t>Modifiez les styles du texte</a:t>
            </a:r>
          </a:p>
        </p:txBody>
      </p:sp>
      <p:sp>
        <p:nvSpPr>
          <p:cNvPr id="13" name="Espace réservé d’image 19">
            <a:extLst>
              <a:ext uri="{FF2B5EF4-FFF2-40B4-BE49-F238E27FC236}">
                <a16:creationId xmlns:a16="http://schemas.microsoft.com/office/drawing/2014/main" id="{7878E298-5074-4E51-993E-34931A897F12}"/>
              </a:ext>
            </a:extLst>
          </p:cNvPr>
          <p:cNvSpPr>
            <a:spLocks noGrp="1"/>
          </p:cNvSpPr>
          <p:nvPr>
            <p:ph type="pic" sz="quarter" idx="11"/>
          </p:nvPr>
        </p:nvSpPr>
        <p:spPr>
          <a:xfrm>
            <a:off x="6221413" y="0"/>
            <a:ext cx="4941887" cy="5726113"/>
          </a:xfrm>
        </p:spPr>
        <p:txBody>
          <a:bodyPr rtlCol="0"/>
          <a:lstStyle/>
          <a:p>
            <a:pPr rtl="0"/>
            <a:r>
              <a:rPr lang="nl-NL" noProof="0"/>
              <a:t>Klik op het pictogram als u een afbeelding wilt toevoegen</a:t>
            </a:r>
            <a:endParaRPr lang="fr-FR" noProof="0"/>
          </a:p>
        </p:txBody>
      </p:sp>
      <p:cxnSp>
        <p:nvCxnSpPr>
          <p:cNvPr id="15" name="Connecteur droit 14">
            <a:extLst>
              <a:ext uri="{FF2B5EF4-FFF2-40B4-BE49-F238E27FC236}">
                <a16:creationId xmlns:a16="http://schemas.microsoft.com/office/drawing/2014/main" id="{42D26D0E-18C6-4DB1-B3A5-75E29BD65B17}"/>
              </a:ext>
            </a:extLst>
          </p:cNvPr>
          <p:cNvCxnSpPr>
            <a:cxnSpLocks/>
          </p:cNvCxnSpPr>
          <p:nvPr userDrawn="1"/>
        </p:nvCxnSpPr>
        <p:spPr>
          <a:xfrm>
            <a:off x="1028700" y="457211"/>
            <a:ext cx="1142999" cy="0"/>
          </a:xfrm>
          <a:prstGeom prst="line">
            <a:avLst/>
          </a:prstGeom>
          <a:noFill/>
          <a:ln w="15875" cap="flat" cmpd="sng" algn="ctr">
            <a:solidFill>
              <a:schemeClr val="accent2">
                <a:lumMod val="50000"/>
              </a:schemeClr>
            </a:solidFill>
            <a:prstDash val="solid"/>
            <a:miter lim="800000"/>
          </a:ln>
          <a:effectLst/>
        </p:spPr>
      </p:cxnSp>
      <p:sp>
        <p:nvSpPr>
          <p:cNvPr id="2" name="Titre 1">
            <a:extLst>
              <a:ext uri="{FF2B5EF4-FFF2-40B4-BE49-F238E27FC236}">
                <a16:creationId xmlns:a16="http://schemas.microsoft.com/office/drawing/2014/main" id="{3989B90B-5C3C-4760-9360-5AE10BF87B9D}"/>
              </a:ext>
            </a:extLst>
          </p:cNvPr>
          <p:cNvSpPr>
            <a:spLocks noGrp="1"/>
          </p:cNvSpPr>
          <p:nvPr>
            <p:ph type="title"/>
          </p:nvPr>
        </p:nvSpPr>
        <p:spPr>
          <a:xfrm>
            <a:off x="914513" y="876299"/>
            <a:ext cx="5181486" cy="2242441"/>
          </a:xfrm>
        </p:spPr>
        <p:txBody>
          <a:bodyPr vert="horz" lIns="91440" tIns="45720" rIns="91440" bIns="45720" rtlCol="0" anchor="t">
            <a:normAutofit/>
          </a:bodyPr>
          <a:lstStyle>
            <a:lvl1pPr>
              <a:lnSpc>
                <a:spcPct val="90000"/>
              </a:lnSpc>
              <a:defRPr lang="en-US" sz="7200">
                <a:solidFill>
                  <a:schemeClr val="accent2">
                    <a:lumMod val="50000"/>
                  </a:schemeClr>
                </a:solidFill>
                <a:ea typeface="+mn-ea"/>
                <a:cs typeface="+mn-cs"/>
              </a:defRPr>
            </a:lvl1pPr>
          </a:lstStyle>
          <a:p>
            <a:pPr marL="0" lvl="0" indent="0" rtl="0">
              <a:lnSpc>
                <a:spcPts val="6500"/>
              </a:lnSpc>
              <a:spcBef>
                <a:spcPts val="1000"/>
              </a:spcBef>
              <a:buFont typeface="Arial" panose="020B0604020202020204" pitchFamily="34" charset="0"/>
            </a:pPr>
            <a:r>
              <a:rPr lang="nl-NL" noProof="0"/>
              <a:t>Klik om stijl te bewerken</a:t>
            </a:r>
            <a:endParaRPr lang="fr-FR" noProof="0"/>
          </a:p>
        </p:txBody>
      </p:sp>
    </p:spTree>
    <p:extLst>
      <p:ext uri="{BB962C8B-B14F-4D97-AF65-F5344CB8AC3E}">
        <p14:creationId xmlns:p14="http://schemas.microsoft.com/office/powerpoint/2010/main" val="291649857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rdre du jour">
    <p:bg>
      <p:bgRef idx="1001">
        <a:schemeClr val="bg2"/>
      </p:bgRef>
    </p:bg>
    <p:spTree>
      <p:nvGrpSpPr>
        <p:cNvPr id="1" name=""/>
        <p:cNvGrpSpPr/>
        <p:nvPr/>
      </p:nvGrpSpPr>
      <p:grpSpPr>
        <a:xfrm>
          <a:off x="0" y="0"/>
          <a:ext cx="0" cy="0"/>
          <a:chOff x="0" y="0"/>
          <a:chExt cx="0" cy="0"/>
        </a:xfrm>
      </p:grpSpPr>
      <p:sp>
        <p:nvSpPr>
          <p:cNvPr id="28" name="Espace réservé du texte 27">
            <a:extLst>
              <a:ext uri="{FF2B5EF4-FFF2-40B4-BE49-F238E27FC236}">
                <a16:creationId xmlns:a16="http://schemas.microsoft.com/office/drawing/2014/main" id="{661D25CF-5413-4949-A54A-8716608406B5}"/>
              </a:ext>
            </a:extLst>
          </p:cNvPr>
          <p:cNvSpPr>
            <a:spLocks noGrp="1"/>
          </p:cNvSpPr>
          <p:nvPr>
            <p:ph type="body" sz="quarter" idx="11" hasCustomPrompt="1"/>
          </p:nvPr>
        </p:nvSpPr>
        <p:spPr>
          <a:xfrm>
            <a:off x="7258050" y="2000250"/>
            <a:ext cx="4667250" cy="3398837"/>
          </a:xfrm>
        </p:spPr>
        <p:txBody>
          <a:bodyPr rtlCol="0">
            <a:normAutofit/>
          </a:bodyPr>
          <a:lstStyle>
            <a:lvl1pPr marL="0" indent="0">
              <a:lnSpc>
                <a:spcPct val="150000"/>
              </a:lnSpc>
              <a:buNone/>
              <a:defRPr sz="2000">
                <a:solidFill>
                  <a:schemeClr val="accent2">
                    <a:lumMod val="50000"/>
                  </a:schemeClr>
                </a:solidFill>
              </a:defRPr>
            </a:lvl1pPr>
          </a:lstStyle>
          <a:p>
            <a:pPr lvl="0" rtl="0"/>
            <a:r>
              <a:rPr lang="fr-FR" noProof="0"/>
              <a:t>Modifiez les styles du texte</a:t>
            </a:r>
          </a:p>
        </p:txBody>
      </p:sp>
      <p:sp>
        <p:nvSpPr>
          <p:cNvPr id="35" name="Espace réservé de la date 3">
            <a:extLst>
              <a:ext uri="{FF2B5EF4-FFF2-40B4-BE49-F238E27FC236}">
                <a16:creationId xmlns:a16="http://schemas.microsoft.com/office/drawing/2014/main" id="{224E3A4F-8479-4D38-A6D4-85F0883F379F}"/>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fld id="{CB8921E9-A353-456B-817A-919182EA308D}" type="datetime1">
              <a:rPr lang="fr-FR" noProof="0" smtClean="0"/>
              <a:t>02/10/2026</a:t>
            </a:fld>
            <a:endParaRPr lang="fr-FR" noProof="0"/>
          </a:p>
        </p:txBody>
      </p:sp>
      <p:sp>
        <p:nvSpPr>
          <p:cNvPr id="36" name="Espace réservé du numéro de diapositive 5">
            <a:extLst>
              <a:ext uri="{FF2B5EF4-FFF2-40B4-BE49-F238E27FC236}">
                <a16:creationId xmlns:a16="http://schemas.microsoft.com/office/drawing/2014/main" id="{D5A5341A-4863-40E8-8B9A-FB4E719257AE}"/>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‹nr.›</a:t>
            </a:fld>
            <a:endParaRPr lang="fr-FR" noProof="0"/>
          </a:p>
        </p:txBody>
      </p:sp>
      <p:sp>
        <p:nvSpPr>
          <p:cNvPr id="2" name="Titre 1">
            <a:extLst>
              <a:ext uri="{FF2B5EF4-FFF2-40B4-BE49-F238E27FC236}">
                <a16:creationId xmlns:a16="http://schemas.microsoft.com/office/drawing/2014/main" id="{6AD2FED0-CD95-48B0-B54A-1F64F952C6C0}"/>
              </a:ext>
            </a:extLst>
          </p:cNvPr>
          <p:cNvSpPr>
            <a:spLocks noGrp="1"/>
          </p:cNvSpPr>
          <p:nvPr>
            <p:ph type="title"/>
          </p:nvPr>
        </p:nvSpPr>
        <p:spPr>
          <a:xfrm>
            <a:off x="914513" y="876299"/>
            <a:ext cx="5181486" cy="2242441"/>
          </a:xfrm>
        </p:spPr>
        <p:txBody>
          <a:bodyPr vert="horz" lIns="91440" tIns="45720" rIns="91440" bIns="45720" rtlCol="0" anchor="t">
            <a:normAutofit/>
          </a:bodyPr>
          <a:lstStyle>
            <a:lvl1pPr>
              <a:defRPr lang="en-US" sz="7200">
                <a:solidFill>
                  <a:schemeClr val="accent2">
                    <a:lumMod val="50000"/>
                  </a:schemeClr>
                </a:solidFill>
                <a:ea typeface="+mn-ea"/>
                <a:cs typeface="+mn-cs"/>
              </a:defRPr>
            </a:lvl1pPr>
          </a:lstStyle>
          <a:p>
            <a:pPr marL="0" lvl="0" indent="0" rtl="0">
              <a:lnSpc>
                <a:spcPts val="6500"/>
              </a:lnSpc>
              <a:spcBef>
                <a:spcPts val="1000"/>
              </a:spcBef>
              <a:buFont typeface="Arial" panose="020B0604020202020204" pitchFamily="34" charset="0"/>
            </a:pPr>
            <a:r>
              <a:rPr lang="nl-NL" noProof="0"/>
              <a:t>Klik om stijl te bewerken</a:t>
            </a:r>
            <a:endParaRPr lang="fr-FR" noProof="0"/>
          </a:p>
        </p:txBody>
      </p:sp>
      <p:cxnSp>
        <p:nvCxnSpPr>
          <p:cNvPr id="3" name="Connecteur droit 2">
            <a:extLst>
              <a:ext uri="{FF2B5EF4-FFF2-40B4-BE49-F238E27FC236}">
                <a16:creationId xmlns:a16="http://schemas.microsoft.com/office/drawing/2014/main" id="{68EF5E91-A275-4181-9C62-BC0773AD0512}"/>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227127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bg>
      <p:bgPr>
        <a:solidFill>
          <a:schemeClr val="accent1"/>
        </a:solidFill>
        <a:effectLst/>
      </p:bgPr>
    </p:bg>
    <p:spTree>
      <p:nvGrpSpPr>
        <p:cNvPr id="1" name=""/>
        <p:cNvGrpSpPr/>
        <p:nvPr/>
      </p:nvGrpSpPr>
      <p:grpSpPr>
        <a:xfrm>
          <a:off x="0" y="0"/>
          <a:ext cx="0" cy="0"/>
          <a:chOff x="0" y="0"/>
          <a:chExt cx="0" cy="0"/>
        </a:xfrm>
      </p:grpSpPr>
      <p:sp>
        <p:nvSpPr>
          <p:cNvPr id="17" name="Espace réservé d’image 15">
            <a:extLst>
              <a:ext uri="{FF2B5EF4-FFF2-40B4-BE49-F238E27FC236}">
                <a16:creationId xmlns:a16="http://schemas.microsoft.com/office/drawing/2014/main" id="{423630CA-0A51-4B04-A57B-9E412A8FCD1F}"/>
              </a:ext>
            </a:extLst>
          </p:cNvPr>
          <p:cNvSpPr>
            <a:spLocks noGrp="1"/>
          </p:cNvSpPr>
          <p:nvPr>
            <p:ph type="pic" sz="quarter" idx="12"/>
          </p:nvPr>
        </p:nvSpPr>
        <p:spPr>
          <a:xfrm>
            <a:off x="8847137" y="3862387"/>
            <a:ext cx="2316163" cy="2538413"/>
          </a:xfrm>
        </p:spPr>
        <p:txBody>
          <a:bodyPr rtlCol="0"/>
          <a:lstStyle/>
          <a:p>
            <a:pPr rtl="0"/>
            <a:r>
              <a:rPr lang="nl-NL" noProof="0"/>
              <a:t>Klik op het pictogram als u een afbeelding wilt toevoegen</a:t>
            </a:r>
            <a:endParaRPr lang="fr-FR" noProof="0"/>
          </a:p>
        </p:txBody>
      </p:sp>
      <p:sp>
        <p:nvSpPr>
          <p:cNvPr id="16" name="Espace réservé d’image 15">
            <a:extLst>
              <a:ext uri="{FF2B5EF4-FFF2-40B4-BE49-F238E27FC236}">
                <a16:creationId xmlns:a16="http://schemas.microsoft.com/office/drawing/2014/main" id="{3C994AE8-9E30-418E-8361-5D851AFA42C5}"/>
              </a:ext>
            </a:extLst>
          </p:cNvPr>
          <p:cNvSpPr>
            <a:spLocks noGrp="1"/>
          </p:cNvSpPr>
          <p:nvPr>
            <p:ph type="pic" sz="quarter" idx="11"/>
          </p:nvPr>
        </p:nvSpPr>
        <p:spPr>
          <a:xfrm>
            <a:off x="6210300" y="3854450"/>
            <a:ext cx="2316163" cy="2538413"/>
          </a:xfrm>
        </p:spPr>
        <p:txBody>
          <a:bodyPr rtlCol="0"/>
          <a:lstStyle/>
          <a:p>
            <a:pPr rtl="0"/>
            <a:r>
              <a:rPr lang="nl-NL" noProof="0"/>
              <a:t>Klik op het pictogram als u een afbeelding wilt toevoegen</a:t>
            </a:r>
            <a:endParaRPr lang="fr-FR" noProof="0"/>
          </a:p>
        </p:txBody>
      </p:sp>
      <p:sp>
        <p:nvSpPr>
          <p:cNvPr id="14" name="Espace réservé d’image 13">
            <a:extLst>
              <a:ext uri="{FF2B5EF4-FFF2-40B4-BE49-F238E27FC236}">
                <a16:creationId xmlns:a16="http://schemas.microsoft.com/office/drawing/2014/main" id="{3D4E5783-2917-458E-BE61-F3D5AAA8F976}"/>
              </a:ext>
            </a:extLst>
          </p:cNvPr>
          <p:cNvSpPr>
            <a:spLocks noGrp="1"/>
          </p:cNvSpPr>
          <p:nvPr>
            <p:ph type="pic" sz="quarter" idx="10"/>
          </p:nvPr>
        </p:nvSpPr>
        <p:spPr>
          <a:xfrm>
            <a:off x="6210300" y="465138"/>
            <a:ext cx="4953000" cy="3090862"/>
          </a:xfrm>
        </p:spPr>
        <p:txBody>
          <a:bodyPr rtlCol="0"/>
          <a:lstStyle/>
          <a:p>
            <a:pPr rtl="0"/>
            <a:r>
              <a:rPr lang="nl-NL" noProof="0"/>
              <a:t>Klik op het pictogram als u een afbeelding wilt toevoegen</a:t>
            </a:r>
            <a:endParaRPr lang="fr-FR" noProof="0"/>
          </a:p>
        </p:txBody>
      </p:sp>
      <p:sp>
        <p:nvSpPr>
          <p:cNvPr id="23" name="Espace réservé du texte 22">
            <a:extLst>
              <a:ext uri="{FF2B5EF4-FFF2-40B4-BE49-F238E27FC236}">
                <a16:creationId xmlns:a16="http://schemas.microsoft.com/office/drawing/2014/main" id="{B1D734B5-5F1C-4E34-81FF-AD75105E8391}"/>
              </a:ext>
            </a:extLst>
          </p:cNvPr>
          <p:cNvSpPr>
            <a:spLocks noGrp="1"/>
          </p:cNvSpPr>
          <p:nvPr>
            <p:ph type="body" sz="quarter" idx="15" hasCustomPrompt="1"/>
          </p:nvPr>
        </p:nvSpPr>
        <p:spPr>
          <a:xfrm>
            <a:off x="761917" y="517972"/>
            <a:ext cx="2956560" cy="1333500"/>
          </a:xfrm>
        </p:spPr>
        <p:txBody>
          <a:bodyPr rtlCol="0">
            <a:noAutofit/>
          </a:bodyPr>
          <a:lstStyle>
            <a:lvl1pPr marL="0" indent="0">
              <a:lnSpc>
                <a:spcPct val="90000"/>
              </a:lnSpc>
              <a:buNone/>
              <a:defRPr sz="8800" b="1">
                <a:solidFill>
                  <a:schemeClr val="bg1"/>
                </a:solidFill>
                <a:latin typeface="+mj-lt"/>
              </a:defRPr>
            </a:lvl1pPr>
          </a:lstStyle>
          <a:p>
            <a:pPr lvl="0" rtl="0"/>
            <a:r>
              <a:rPr lang="fr-FR" noProof="0"/>
              <a:t>01</a:t>
            </a:r>
          </a:p>
        </p:txBody>
      </p:sp>
      <p:sp>
        <p:nvSpPr>
          <p:cNvPr id="19" name="Espace réservé du texte 18">
            <a:extLst>
              <a:ext uri="{FF2B5EF4-FFF2-40B4-BE49-F238E27FC236}">
                <a16:creationId xmlns:a16="http://schemas.microsoft.com/office/drawing/2014/main" id="{65757DE8-43D6-4A47-ABC9-B39EC8016CB2}"/>
              </a:ext>
            </a:extLst>
          </p:cNvPr>
          <p:cNvSpPr>
            <a:spLocks noGrp="1"/>
          </p:cNvSpPr>
          <p:nvPr>
            <p:ph type="body" sz="quarter" idx="13" hasCustomPrompt="1"/>
          </p:nvPr>
        </p:nvSpPr>
        <p:spPr>
          <a:xfrm>
            <a:off x="1040130" y="2009775"/>
            <a:ext cx="3924300" cy="4391025"/>
          </a:xfrm>
        </p:spPr>
        <p:txBody>
          <a:bodyPr rtlCol="0">
            <a:normAutofit/>
          </a:bodyPr>
          <a:lstStyle>
            <a:lvl1pPr marL="0" indent="0">
              <a:lnSpc>
                <a:spcPct val="150000"/>
              </a:lnSpc>
              <a:buNone/>
              <a:defRPr sz="1600">
                <a:solidFill>
                  <a:schemeClr val="accent2">
                    <a:lumMod val="50000"/>
                  </a:schemeClr>
                </a:solidFill>
              </a:defRPr>
            </a:lvl1pPr>
            <a:lvl2pPr marL="457200" indent="0">
              <a:buNone/>
              <a:defRPr sz="2000">
                <a:solidFill>
                  <a:schemeClr val="tx2">
                    <a:lumMod val="50000"/>
                  </a:schemeClr>
                </a:solidFill>
              </a:defRPr>
            </a:lvl2pPr>
            <a:lvl3pPr marL="914400" indent="0">
              <a:buNone/>
              <a:defRPr sz="1800">
                <a:solidFill>
                  <a:schemeClr val="tx2">
                    <a:lumMod val="50000"/>
                  </a:schemeClr>
                </a:solidFill>
              </a:defRPr>
            </a:lvl3pPr>
            <a:lvl4pPr marL="1371600" indent="0">
              <a:buNone/>
              <a:defRPr sz="1600">
                <a:solidFill>
                  <a:schemeClr val="tx2">
                    <a:lumMod val="50000"/>
                  </a:schemeClr>
                </a:solidFill>
              </a:defRPr>
            </a:lvl4pPr>
            <a:lvl5pPr marL="1828800" indent="0">
              <a:buNone/>
              <a:defRPr sz="1600">
                <a:solidFill>
                  <a:schemeClr val="tx2">
                    <a:lumMod val="50000"/>
                  </a:schemeClr>
                </a:solidFill>
              </a:defRPr>
            </a:lvl5pPr>
          </a:lstStyle>
          <a:p>
            <a:pPr lvl="0" rtl="0"/>
            <a:r>
              <a:rPr lang="fr-FR" noProof="0"/>
              <a:t>Modifiez les styles du texte</a:t>
            </a:r>
          </a:p>
        </p:txBody>
      </p:sp>
      <p:sp>
        <p:nvSpPr>
          <p:cNvPr id="30" name="Espace réservé de la date 3">
            <a:extLst>
              <a:ext uri="{FF2B5EF4-FFF2-40B4-BE49-F238E27FC236}">
                <a16:creationId xmlns:a16="http://schemas.microsoft.com/office/drawing/2014/main" id="{984C97B0-0D42-4831-9ABD-390370C0F0B6}"/>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fld id="{FFF9BAF5-5DE3-44D9-A8BC-D2A368E17748}" type="datetime1">
              <a:rPr lang="fr-FR" noProof="0" smtClean="0"/>
              <a:t>02/10/2026</a:t>
            </a:fld>
            <a:endParaRPr lang="fr-FR" noProof="0"/>
          </a:p>
        </p:txBody>
      </p:sp>
      <p:sp>
        <p:nvSpPr>
          <p:cNvPr id="31" name="Espace réservé du numéro de diapositive 5">
            <a:extLst>
              <a:ext uri="{FF2B5EF4-FFF2-40B4-BE49-F238E27FC236}">
                <a16:creationId xmlns:a16="http://schemas.microsoft.com/office/drawing/2014/main" id="{CE8438DF-723C-49AB-AD18-1C40F107F5BC}"/>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‹nr.›</a:t>
            </a:fld>
            <a:endParaRPr lang="fr-FR" noProof="0"/>
          </a:p>
        </p:txBody>
      </p:sp>
      <p:sp>
        <p:nvSpPr>
          <p:cNvPr id="2" name="Titre 1">
            <a:extLst>
              <a:ext uri="{FF2B5EF4-FFF2-40B4-BE49-F238E27FC236}">
                <a16:creationId xmlns:a16="http://schemas.microsoft.com/office/drawing/2014/main" id="{6032FDE8-62A6-4290-88E6-2795313DE27E}"/>
              </a:ext>
            </a:extLst>
          </p:cNvPr>
          <p:cNvSpPr>
            <a:spLocks noGrp="1"/>
          </p:cNvSpPr>
          <p:nvPr>
            <p:ph type="title" hasCustomPrompt="1"/>
          </p:nvPr>
        </p:nvSpPr>
        <p:spPr>
          <a:xfrm>
            <a:off x="1028700" y="465137"/>
            <a:ext cx="3935647" cy="1340615"/>
          </a:xfrm>
        </p:spPr>
        <p:txBody>
          <a:bodyPr vert="horz" lIns="91440" tIns="45720" rIns="91440" bIns="45720" rtlCol="0" anchor="ctr">
            <a:noAutofit/>
          </a:bodyPr>
          <a:lstStyle>
            <a:lvl1pPr>
              <a:defRPr lang="en-US">
                <a:solidFill>
                  <a:schemeClr val="accent2">
                    <a:lumMod val="50000"/>
                  </a:schemeClr>
                </a:solidFill>
                <a:latin typeface="+mn-lt"/>
                <a:ea typeface="+mn-ea"/>
                <a:cs typeface="+mn-cs"/>
              </a:defRPr>
            </a:lvl1pPr>
          </a:lstStyle>
          <a:p>
            <a:pPr marL="0" lvl="0" indent="0" rtl="0">
              <a:spcBef>
                <a:spcPts val="1000"/>
              </a:spcBef>
              <a:buFont typeface="Arial" panose="020B0604020202020204" pitchFamily="34" charset="0"/>
            </a:pPr>
            <a:r>
              <a:rPr lang="fr-FR" noProof="0"/>
              <a:t>Titre</a:t>
            </a:r>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aut de section">
    <p:bg>
      <p:bgPr>
        <a:solidFill>
          <a:schemeClr val="accent2"/>
        </a:solidFill>
        <a:effectLst/>
      </p:bgPr>
    </p:bg>
    <p:spTree>
      <p:nvGrpSpPr>
        <p:cNvPr id="1" name=""/>
        <p:cNvGrpSpPr/>
        <p:nvPr/>
      </p:nvGrpSpPr>
      <p:grpSpPr>
        <a:xfrm>
          <a:off x="0" y="0"/>
          <a:ext cx="0" cy="0"/>
          <a:chOff x="0" y="0"/>
          <a:chExt cx="0" cy="0"/>
        </a:xfrm>
      </p:grpSpPr>
      <p:sp>
        <p:nvSpPr>
          <p:cNvPr id="22" name="Espace réservé du texte 21">
            <a:extLst>
              <a:ext uri="{FF2B5EF4-FFF2-40B4-BE49-F238E27FC236}">
                <a16:creationId xmlns:a16="http://schemas.microsoft.com/office/drawing/2014/main" id="{BC85317C-3A2D-483F-B913-714129E195A2}"/>
              </a:ext>
            </a:extLst>
          </p:cNvPr>
          <p:cNvSpPr>
            <a:spLocks noGrp="1"/>
          </p:cNvSpPr>
          <p:nvPr>
            <p:ph type="body" sz="quarter" idx="13" hasCustomPrompt="1"/>
          </p:nvPr>
        </p:nvSpPr>
        <p:spPr>
          <a:xfrm>
            <a:off x="2773045" y="2426610"/>
            <a:ext cx="2378075" cy="1111250"/>
          </a:xfrm>
        </p:spPr>
        <p:txBody>
          <a:bodyPr rtlCol="0">
            <a:noAutofit/>
          </a:bodyPr>
          <a:lstStyle>
            <a:lvl1pPr marL="0" indent="0">
              <a:lnSpc>
                <a:spcPct val="90000"/>
              </a:lnSpc>
              <a:buNone/>
              <a:defRPr sz="8800">
                <a:solidFill>
                  <a:schemeClr val="bg1"/>
                </a:solidFill>
              </a:defRPr>
            </a:lvl1pPr>
          </a:lstStyle>
          <a:p>
            <a:pPr lvl="0" rtl="0"/>
            <a:r>
              <a:rPr lang="fr-FR" noProof="0"/>
              <a:t>02</a:t>
            </a:r>
          </a:p>
        </p:txBody>
      </p:sp>
      <p:sp>
        <p:nvSpPr>
          <p:cNvPr id="2" name="Titre 1">
            <a:extLst>
              <a:ext uri="{FF2B5EF4-FFF2-40B4-BE49-F238E27FC236}">
                <a16:creationId xmlns:a16="http://schemas.microsoft.com/office/drawing/2014/main" id="{C45DFEC7-1EEC-4FF2-868A-9799EA69FE87}"/>
              </a:ext>
            </a:extLst>
          </p:cNvPr>
          <p:cNvSpPr>
            <a:spLocks noGrp="1"/>
          </p:cNvSpPr>
          <p:nvPr>
            <p:ph type="title" hasCustomPrompt="1"/>
          </p:nvPr>
        </p:nvSpPr>
        <p:spPr>
          <a:xfrm>
            <a:off x="3037155" y="2714986"/>
            <a:ext cx="6674802" cy="655320"/>
          </a:xfrm>
        </p:spPr>
        <p:txBody>
          <a:bodyPr vert="horz" lIns="91440" tIns="45720" rIns="91440" bIns="45720" rtlCol="0">
            <a:normAutofit/>
          </a:bodyPr>
          <a:lstStyle>
            <a:lvl1pPr>
              <a:defRPr lang="en-US">
                <a:solidFill>
                  <a:schemeClr val="accent2">
                    <a:lumMod val="50000"/>
                  </a:schemeClr>
                </a:solidFill>
                <a:ea typeface="+mn-ea"/>
                <a:cs typeface="+mn-cs"/>
              </a:defRPr>
            </a:lvl1pPr>
          </a:lstStyle>
          <a:p>
            <a:pPr marL="0" lvl="0" indent="0" rtl="0">
              <a:spcBef>
                <a:spcPts val="1000"/>
              </a:spcBef>
              <a:buFont typeface="Arial" panose="020B0604020202020204" pitchFamily="34" charset="0"/>
            </a:pPr>
            <a:r>
              <a:rPr lang="fr-FR" noProof="0"/>
              <a:t>Cliquez pour modifier le masque</a:t>
            </a:r>
          </a:p>
        </p:txBody>
      </p:sp>
    </p:spTree>
    <p:extLst>
      <p:ext uri="{BB962C8B-B14F-4D97-AF65-F5344CB8AC3E}">
        <p14:creationId xmlns:p14="http://schemas.microsoft.com/office/powerpoint/2010/main" val="3010694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phique et tableau">
    <p:bg>
      <p:bgPr>
        <a:solidFill>
          <a:schemeClr val="bg2"/>
        </a:solidFill>
        <a:effectLst/>
      </p:bgPr>
    </p:bg>
    <p:spTree>
      <p:nvGrpSpPr>
        <p:cNvPr id="1" name=""/>
        <p:cNvGrpSpPr/>
        <p:nvPr/>
      </p:nvGrpSpPr>
      <p:grpSpPr>
        <a:xfrm>
          <a:off x="0" y="0"/>
          <a:ext cx="0" cy="0"/>
          <a:chOff x="0" y="0"/>
          <a:chExt cx="0" cy="0"/>
        </a:xfrm>
      </p:grpSpPr>
      <p:sp>
        <p:nvSpPr>
          <p:cNvPr id="14" name="Espace réservé de la date 3">
            <a:extLst>
              <a:ext uri="{FF2B5EF4-FFF2-40B4-BE49-F238E27FC236}">
                <a16:creationId xmlns:a16="http://schemas.microsoft.com/office/drawing/2014/main" id="{6E394D08-059F-42CF-AB8C-ED21F3BFB18A}"/>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fld id="{221D670B-B198-45B9-BDC4-61CB0E54CDB9}" type="datetime1">
              <a:rPr lang="fr-FR" noProof="0" smtClean="0"/>
              <a:t>02/10/2026</a:t>
            </a:fld>
            <a:endParaRPr lang="fr-FR" noProof="0"/>
          </a:p>
        </p:txBody>
      </p:sp>
      <p:sp>
        <p:nvSpPr>
          <p:cNvPr id="15" name="Espace réservé du numéro de diapositive 5">
            <a:extLst>
              <a:ext uri="{FF2B5EF4-FFF2-40B4-BE49-F238E27FC236}">
                <a16:creationId xmlns:a16="http://schemas.microsoft.com/office/drawing/2014/main" id="{BDF7B388-741A-4181-9A9E-D8FA8EC49D2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‹nr.›</a:t>
            </a:fld>
            <a:endParaRPr lang="fr-FR" noProof="0"/>
          </a:p>
        </p:txBody>
      </p:sp>
    </p:spTree>
    <p:extLst>
      <p:ext uri="{BB962C8B-B14F-4D97-AF65-F5344CB8AC3E}">
        <p14:creationId xmlns:p14="http://schemas.microsoft.com/office/powerpoint/2010/main" val="4062460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itation">
    <p:bg>
      <p:bgPr>
        <a:solidFill>
          <a:schemeClr val="accent1"/>
        </a:solidFill>
        <a:effectLst/>
      </p:bgPr>
    </p:bg>
    <p:spTree>
      <p:nvGrpSpPr>
        <p:cNvPr id="1" name=""/>
        <p:cNvGrpSpPr/>
        <p:nvPr/>
      </p:nvGrpSpPr>
      <p:grpSpPr>
        <a:xfrm>
          <a:off x="0" y="0"/>
          <a:ext cx="0" cy="0"/>
          <a:chOff x="0" y="0"/>
          <a:chExt cx="0" cy="0"/>
        </a:xfrm>
      </p:grpSpPr>
      <p:sp>
        <p:nvSpPr>
          <p:cNvPr id="14" name="Espace réservé de la date 3">
            <a:extLst>
              <a:ext uri="{FF2B5EF4-FFF2-40B4-BE49-F238E27FC236}">
                <a16:creationId xmlns:a16="http://schemas.microsoft.com/office/drawing/2014/main" id="{6E394D08-059F-42CF-AB8C-ED21F3BFB18A}"/>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fld id="{593743E6-3DCE-4D66-9FFC-817033BFC9A6}" type="datetime1">
              <a:rPr lang="fr-FR" noProof="0" smtClean="0"/>
              <a:t>02/10/2026</a:t>
            </a:fld>
            <a:endParaRPr lang="fr-FR" noProof="0"/>
          </a:p>
        </p:txBody>
      </p:sp>
      <p:sp>
        <p:nvSpPr>
          <p:cNvPr id="15" name="Espace réservé du numéro de diapositive 5">
            <a:extLst>
              <a:ext uri="{FF2B5EF4-FFF2-40B4-BE49-F238E27FC236}">
                <a16:creationId xmlns:a16="http://schemas.microsoft.com/office/drawing/2014/main" id="{BDF7B388-741A-4181-9A9E-D8FA8EC49D2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‹nr.›</a:t>
            </a:fld>
            <a:endParaRPr lang="fr-FR" noProof="0"/>
          </a:p>
        </p:txBody>
      </p:sp>
      <p:sp>
        <p:nvSpPr>
          <p:cNvPr id="7" name="Espace réservé d’image 6">
            <a:extLst>
              <a:ext uri="{FF2B5EF4-FFF2-40B4-BE49-F238E27FC236}">
                <a16:creationId xmlns:a16="http://schemas.microsoft.com/office/drawing/2014/main" id="{2364FFEF-B933-46C6-A918-A80C987DB70F}"/>
              </a:ext>
            </a:extLst>
          </p:cNvPr>
          <p:cNvSpPr>
            <a:spLocks noGrp="1"/>
          </p:cNvSpPr>
          <p:nvPr>
            <p:ph type="pic" sz="quarter" idx="10"/>
          </p:nvPr>
        </p:nvSpPr>
        <p:spPr>
          <a:xfrm>
            <a:off x="1022147" y="0"/>
            <a:ext cx="3938588" cy="6400800"/>
          </a:xfrm>
        </p:spPr>
        <p:txBody>
          <a:bodyPr rtlCol="0"/>
          <a:lstStyle/>
          <a:p>
            <a:pPr rtl="0"/>
            <a:r>
              <a:rPr lang="nl-NL" noProof="0"/>
              <a:t>Klik op het pictogram als u een afbeelding wilt toevoegen</a:t>
            </a:r>
            <a:endParaRPr lang="fr-FR" noProof="0"/>
          </a:p>
        </p:txBody>
      </p:sp>
      <p:pic>
        <p:nvPicPr>
          <p:cNvPr id="4" name="Image 3" hidden="1">
            <a:extLst>
              <a:ext uri="{FF2B5EF4-FFF2-40B4-BE49-F238E27FC236}">
                <a16:creationId xmlns:a16="http://schemas.microsoft.com/office/drawing/2014/main" id="{59E5EAF8-68C2-4910-8F66-D9320B9574C2}"/>
              </a:ext>
            </a:extLst>
          </p:cNvPr>
          <p:cNvPicPr>
            <a:picLocks noChangeAspect="1"/>
          </p:cNvPicPr>
          <p:nvPr userDrawn="1"/>
        </p:nvPicPr>
        <p:blipFill>
          <a:blip r:embed="rId2"/>
          <a:stretch>
            <a:fillRect/>
          </a:stretch>
        </p:blipFill>
        <p:spPr>
          <a:xfrm>
            <a:off x="5947967" y="2105933"/>
            <a:ext cx="5297883" cy="1024217"/>
          </a:xfrm>
          <a:prstGeom prst="rect">
            <a:avLst/>
          </a:prstGeom>
        </p:spPr>
      </p:pic>
      <p:sp>
        <p:nvSpPr>
          <p:cNvPr id="5" name="Titre 4">
            <a:extLst>
              <a:ext uri="{FF2B5EF4-FFF2-40B4-BE49-F238E27FC236}">
                <a16:creationId xmlns:a16="http://schemas.microsoft.com/office/drawing/2014/main" id="{E3BE48E1-D3BE-4B52-B2EC-13A514CB0530}"/>
              </a:ext>
            </a:extLst>
          </p:cNvPr>
          <p:cNvSpPr>
            <a:spLocks noGrp="1"/>
          </p:cNvSpPr>
          <p:nvPr>
            <p:ph type="title"/>
          </p:nvPr>
        </p:nvSpPr>
        <p:spPr>
          <a:xfrm>
            <a:off x="5947966" y="2105933"/>
            <a:ext cx="5297883" cy="2237467"/>
          </a:xfrm>
        </p:spPr>
        <p:txBody>
          <a:bodyPr rtlCol="0" anchor="t">
            <a:normAutofit/>
          </a:bodyPr>
          <a:lstStyle>
            <a:lvl1pPr>
              <a:lnSpc>
                <a:spcPct val="150000"/>
              </a:lnSpc>
              <a:spcBef>
                <a:spcPts val="1000"/>
              </a:spcBef>
              <a:defRPr sz="2000">
                <a:solidFill>
                  <a:schemeClr val="accent2">
                    <a:lumMod val="50000"/>
                  </a:schemeClr>
                </a:solidFill>
              </a:defRPr>
            </a:lvl1pPr>
          </a:lstStyle>
          <a:p>
            <a:pPr rtl="0"/>
            <a:r>
              <a:rPr lang="nl-NL" noProof="0"/>
              <a:t>Klik om stijl te bewerken</a:t>
            </a:r>
            <a:endParaRPr lang="fr-FR" noProof="0"/>
          </a:p>
        </p:txBody>
      </p:sp>
    </p:spTree>
    <p:extLst>
      <p:ext uri="{BB962C8B-B14F-4D97-AF65-F5344CB8AC3E}">
        <p14:creationId xmlns:p14="http://schemas.microsoft.com/office/powerpoint/2010/main" val="2516745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ronologie">
    <p:bg>
      <p:bgRef idx="1001">
        <a:schemeClr val="bg2"/>
      </p:bgRef>
    </p:bg>
    <p:spTree>
      <p:nvGrpSpPr>
        <p:cNvPr id="1" name=""/>
        <p:cNvGrpSpPr/>
        <p:nvPr/>
      </p:nvGrpSpPr>
      <p:grpSpPr>
        <a:xfrm>
          <a:off x="0" y="0"/>
          <a:ext cx="0" cy="0"/>
          <a:chOff x="0" y="0"/>
          <a:chExt cx="0" cy="0"/>
        </a:xfrm>
      </p:grpSpPr>
      <p:sp>
        <p:nvSpPr>
          <p:cNvPr id="15" name="Espace réservé de la date 3">
            <a:extLst>
              <a:ext uri="{FF2B5EF4-FFF2-40B4-BE49-F238E27FC236}">
                <a16:creationId xmlns:a16="http://schemas.microsoft.com/office/drawing/2014/main" id="{50815B22-13FE-47CD-9F79-73704A278BD7}"/>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fld id="{05F26569-4939-4688-9C62-DCABE9F6443E}" type="datetime1">
              <a:rPr lang="fr-FR" noProof="0" smtClean="0"/>
              <a:t>02/10/2026</a:t>
            </a:fld>
            <a:endParaRPr lang="fr-FR" noProof="0"/>
          </a:p>
        </p:txBody>
      </p:sp>
      <p:sp>
        <p:nvSpPr>
          <p:cNvPr id="16" name="Espace réservé du numéro de diapositive 5">
            <a:extLst>
              <a:ext uri="{FF2B5EF4-FFF2-40B4-BE49-F238E27FC236}">
                <a16:creationId xmlns:a16="http://schemas.microsoft.com/office/drawing/2014/main" id="{D7669539-CB64-44F5-999D-7B9E61F8AF9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‹nr.›</a:t>
            </a:fld>
            <a:endParaRPr lang="fr-FR" noProof="0"/>
          </a:p>
        </p:txBody>
      </p:sp>
      <p:sp>
        <p:nvSpPr>
          <p:cNvPr id="3" name="Espace réservé du contenu 2">
            <a:extLst>
              <a:ext uri="{FF2B5EF4-FFF2-40B4-BE49-F238E27FC236}">
                <a16:creationId xmlns:a16="http://schemas.microsoft.com/office/drawing/2014/main" id="{822BA076-F3B9-47CB-80C2-BE29F157D044}"/>
              </a:ext>
            </a:extLst>
          </p:cNvPr>
          <p:cNvSpPr>
            <a:spLocks noGrp="1"/>
          </p:cNvSpPr>
          <p:nvPr>
            <p:ph sz="quarter" idx="11" hasCustomPrompt="1"/>
          </p:nvPr>
        </p:nvSpPr>
        <p:spPr>
          <a:xfrm>
            <a:off x="854075" y="1625600"/>
            <a:ext cx="10499725" cy="4860925"/>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Titre 3">
            <a:extLst>
              <a:ext uri="{FF2B5EF4-FFF2-40B4-BE49-F238E27FC236}">
                <a16:creationId xmlns:a16="http://schemas.microsoft.com/office/drawing/2014/main" id="{E909627E-FE70-43A1-B0CB-4D4F6C32C2D0}"/>
              </a:ext>
            </a:extLst>
          </p:cNvPr>
          <p:cNvSpPr>
            <a:spLocks noGrp="1"/>
          </p:cNvSpPr>
          <p:nvPr>
            <p:ph type="title" hasCustomPrompt="1"/>
          </p:nvPr>
        </p:nvSpPr>
        <p:spPr>
          <a:xfrm>
            <a:off x="854074" y="122239"/>
            <a:ext cx="10499725" cy="1355724"/>
          </a:xfrm>
        </p:spPr>
        <p:txBody>
          <a:bodyPr vert="horz" lIns="91440" tIns="45720" rIns="91440" bIns="45720" rtlCol="0" anchor="ctr">
            <a:normAutofit/>
          </a:bodyPr>
          <a:lstStyle>
            <a:lvl1pPr algn="ctr">
              <a:defRPr lang="en-US">
                <a:solidFill>
                  <a:schemeClr val="accent2">
                    <a:lumMod val="50000"/>
                  </a:schemeClr>
                </a:solidFill>
                <a:ea typeface="+mn-ea"/>
                <a:cs typeface="+mn-cs"/>
              </a:defRPr>
            </a:lvl1pPr>
          </a:lstStyle>
          <a:p>
            <a:pPr lvl="0" rtl="0"/>
            <a:r>
              <a:rPr lang="fr-FR" noProof="0"/>
              <a:t>Modifiez les styles du texte</a:t>
            </a:r>
          </a:p>
        </p:txBody>
      </p:sp>
    </p:spTree>
    <p:extLst>
      <p:ext uri="{BB962C8B-B14F-4D97-AF65-F5344CB8AC3E}">
        <p14:creationId xmlns:p14="http://schemas.microsoft.com/office/powerpoint/2010/main" val="14769475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Équipe">
    <p:bg>
      <p:bgPr>
        <a:solidFill>
          <a:schemeClr val="accent2"/>
        </a:solidFill>
        <a:effectLst/>
      </p:bgPr>
    </p:bg>
    <p:spTree>
      <p:nvGrpSpPr>
        <p:cNvPr id="1" name=""/>
        <p:cNvGrpSpPr/>
        <p:nvPr/>
      </p:nvGrpSpPr>
      <p:grpSpPr>
        <a:xfrm>
          <a:off x="0" y="0"/>
          <a:ext cx="0" cy="0"/>
          <a:chOff x="0" y="0"/>
          <a:chExt cx="0" cy="0"/>
        </a:xfrm>
      </p:grpSpPr>
      <p:sp>
        <p:nvSpPr>
          <p:cNvPr id="34" name="Espace réservé du texte 22">
            <a:extLst>
              <a:ext uri="{FF2B5EF4-FFF2-40B4-BE49-F238E27FC236}">
                <a16:creationId xmlns:a16="http://schemas.microsoft.com/office/drawing/2014/main" id="{41BF345D-81AF-4851-83A1-623398489054}"/>
              </a:ext>
            </a:extLst>
          </p:cNvPr>
          <p:cNvSpPr>
            <a:spLocks noGrp="1"/>
          </p:cNvSpPr>
          <p:nvPr>
            <p:ph type="body" sz="quarter" idx="21" hasCustomPrompt="1"/>
          </p:nvPr>
        </p:nvSpPr>
        <p:spPr>
          <a:xfrm>
            <a:off x="761917" y="517972"/>
            <a:ext cx="3108960" cy="1333500"/>
          </a:xfrm>
        </p:spPr>
        <p:txBody>
          <a:bodyPr rtlCol="0">
            <a:noAutofit/>
          </a:bodyPr>
          <a:lstStyle>
            <a:lvl1pPr marL="0" indent="0">
              <a:lnSpc>
                <a:spcPct val="90000"/>
              </a:lnSpc>
              <a:buNone/>
              <a:defRPr sz="8800" b="1">
                <a:solidFill>
                  <a:schemeClr val="tx1"/>
                </a:solidFill>
              </a:defRPr>
            </a:lvl1pPr>
          </a:lstStyle>
          <a:p>
            <a:pPr lvl="0" rtl="0"/>
            <a:r>
              <a:rPr lang="fr-FR" noProof="0"/>
              <a:t>01</a:t>
            </a:r>
          </a:p>
        </p:txBody>
      </p:sp>
      <p:sp>
        <p:nvSpPr>
          <p:cNvPr id="21" name="Espace réservé d’image 20">
            <a:extLst>
              <a:ext uri="{FF2B5EF4-FFF2-40B4-BE49-F238E27FC236}">
                <a16:creationId xmlns:a16="http://schemas.microsoft.com/office/drawing/2014/main" id="{EC4F3A57-45ED-498D-858C-3EE63DF129C4}"/>
              </a:ext>
            </a:extLst>
          </p:cNvPr>
          <p:cNvSpPr>
            <a:spLocks noGrp="1"/>
          </p:cNvSpPr>
          <p:nvPr>
            <p:ph type="pic" sz="quarter" idx="11"/>
          </p:nvPr>
        </p:nvSpPr>
        <p:spPr>
          <a:xfrm>
            <a:off x="1036601" y="3552677"/>
            <a:ext cx="1874874" cy="2848123"/>
          </a:xfrm>
        </p:spPr>
        <p:txBody>
          <a:bodyPr rtlCol="0"/>
          <a:lstStyle/>
          <a:p>
            <a:pPr rtl="0"/>
            <a:r>
              <a:rPr lang="nl-NL" noProof="0"/>
              <a:t>Klik op het pictogram als u een afbeelding wilt toevoegen</a:t>
            </a:r>
            <a:endParaRPr lang="fr-FR" noProof="0"/>
          </a:p>
        </p:txBody>
      </p:sp>
      <p:sp>
        <p:nvSpPr>
          <p:cNvPr id="22" name="Espace réservé d’image 20">
            <a:extLst>
              <a:ext uri="{FF2B5EF4-FFF2-40B4-BE49-F238E27FC236}">
                <a16:creationId xmlns:a16="http://schemas.microsoft.com/office/drawing/2014/main" id="{1AC5BB09-E3BA-4948-93B3-EDCAAB803112}"/>
              </a:ext>
            </a:extLst>
          </p:cNvPr>
          <p:cNvSpPr>
            <a:spLocks noGrp="1"/>
          </p:cNvSpPr>
          <p:nvPr>
            <p:ph type="pic" sz="quarter" idx="12"/>
          </p:nvPr>
        </p:nvSpPr>
        <p:spPr>
          <a:xfrm>
            <a:off x="3101197" y="3552677"/>
            <a:ext cx="1874874" cy="2848123"/>
          </a:xfrm>
        </p:spPr>
        <p:txBody>
          <a:bodyPr rtlCol="0"/>
          <a:lstStyle/>
          <a:p>
            <a:pPr rtl="0"/>
            <a:r>
              <a:rPr lang="nl-NL" noProof="0"/>
              <a:t>Klik op het pictogram als u een afbeelding wilt toevoegen</a:t>
            </a:r>
            <a:endParaRPr lang="fr-FR" noProof="0"/>
          </a:p>
        </p:txBody>
      </p:sp>
      <p:sp>
        <p:nvSpPr>
          <p:cNvPr id="23" name="Espace réservé d’image 20">
            <a:extLst>
              <a:ext uri="{FF2B5EF4-FFF2-40B4-BE49-F238E27FC236}">
                <a16:creationId xmlns:a16="http://schemas.microsoft.com/office/drawing/2014/main" id="{BF83C6B7-5484-4586-8830-098BDCD9C987}"/>
              </a:ext>
            </a:extLst>
          </p:cNvPr>
          <p:cNvSpPr>
            <a:spLocks noGrp="1"/>
          </p:cNvSpPr>
          <p:nvPr>
            <p:ph type="pic" sz="quarter" idx="13"/>
          </p:nvPr>
        </p:nvSpPr>
        <p:spPr>
          <a:xfrm>
            <a:off x="5166324" y="3552677"/>
            <a:ext cx="1874874" cy="2848123"/>
          </a:xfrm>
        </p:spPr>
        <p:txBody>
          <a:bodyPr rtlCol="0"/>
          <a:lstStyle/>
          <a:p>
            <a:pPr rtl="0"/>
            <a:r>
              <a:rPr lang="nl-NL" noProof="0"/>
              <a:t>Klik op het pictogram als u een afbeelding wilt toevoegen</a:t>
            </a:r>
            <a:endParaRPr lang="fr-FR" noProof="0"/>
          </a:p>
        </p:txBody>
      </p:sp>
      <p:sp>
        <p:nvSpPr>
          <p:cNvPr id="24" name="Espace réservé d’image 20">
            <a:extLst>
              <a:ext uri="{FF2B5EF4-FFF2-40B4-BE49-F238E27FC236}">
                <a16:creationId xmlns:a16="http://schemas.microsoft.com/office/drawing/2014/main" id="{0C5663B1-EED6-4D80-A7C2-19E1366387A4}"/>
              </a:ext>
            </a:extLst>
          </p:cNvPr>
          <p:cNvSpPr>
            <a:spLocks noGrp="1"/>
          </p:cNvSpPr>
          <p:nvPr>
            <p:ph type="pic" sz="quarter" idx="14"/>
          </p:nvPr>
        </p:nvSpPr>
        <p:spPr>
          <a:xfrm>
            <a:off x="7239069" y="3552677"/>
            <a:ext cx="1874874" cy="2848123"/>
          </a:xfrm>
        </p:spPr>
        <p:txBody>
          <a:bodyPr rtlCol="0"/>
          <a:lstStyle/>
          <a:p>
            <a:pPr rtl="0"/>
            <a:r>
              <a:rPr lang="nl-NL" noProof="0"/>
              <a:t>Klik op het pictogram als u een afbeelding wilt toevoegen</a:t>
            </a:r>
            <a:endParaRPr lang="fr-FR" noProof="0"/>
          </a:p>
        </p:txBody>
      </p:sp>
      <p:sp>
        <p:nvSpPr>
          <p:cNvPr id="25" name="Espace réservé d’image 20">
            <a:extLst>
              <a:ext uri="{FF2B5EF4-FFF2-40B4-BE49-F238E27FC236}">
                <a16:creationId xmlns:a16="http://schemas.microsoft.com/office/drawing/2014/main" id="{D21E7B61-407B-40A7-9AF6-0D7E7106BCFC}"/>
              </a:ext>
            </a:extLst>
          </p:cNvPr>
          <p:cNvSpPr>
            <a:spLocks noGrp="1"/>
          </p:cNvSpPr>
          <p:nvPr>
            <p:ph type="pic" sz="quarter" idx="15"/>
          </p:nvPr>
        </p:nvSpPr>
        <p:spPr>
          <a:xfrm>
            <a:off x="9296046" y="3552677"/>
            <a:ext cx="1874874" cy="2848123"/>
          </a:xfrm>
        </p:spPr>
        <p:txBody>
          <a:bodyPr rtlCol="0"/>
          <a:lstStyle/>
          <a:p>
            <a:pPr rtl="0"/>
            <a:r>
              <a:rPr lang="nl-NL" noProof="0"/>
              <a:t>Klik op het pictogram als u een afbeelding wilt toevoegen</a:t>
            </a:r>
            <a:endParaRPr lang="fr-FR" noProof="0"/>
          </a:p>
        </p:txBody>
      </p:sp>
      <p:sp>
        <p:nvSpPr>
          <p:cNvPr id="30" name="Espace réservé de la date 3">
            <a:extLst>
              <a:ext uri="{FF2B5EF4-FFF2-40B4-BE49-F238E27FC236}">
                <a16:creationId xmlns:a16="http://schemas.microsoft.com/office/drawing/2014/main" id="{415C3ACC-5A8A-46E6-BA0D-90ADD27E2F85}"/>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fld id="{472537AD-DAE8-4216-955A-C5F7C125A85C}" type="datetime1">
              <a:rPr lang="fr-FR" noProof="0" smtClean="0"/>
              <a:t>02/10/2026</a:t>
            </a:fld>
            <a:endParaRPr lang="fr-FR" noProof="0"/>
          </a:p>
        </p:txBody>
      </p:sp>
      <p:sp>
        <p:nvSpPr>
          <p:cNvPr id="31" name="Espace réservé du numéro de diapositive 5">
            <a:extLst>
              <a:ext uri="{FF2B5EF4-FFF2-40B4-BE49-F238E27FC236}">
                <a16:creationId xmlns:a16="http://schemas.microsoft.com/office/drawing/2014/main" id="{0D00A5C2-DCEE-4CB3-9307-61EB88B1D59C}"/>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‹nr.›</a:t>
            </a:fld>
            <a:endParaRPr lang="fr-FR" noProof="0"/>
          </a:p>
        </p:txBody>
      </p:sp>
      <p:sp>
        <p:nvSpPr>
          <p:cNvPr id="2" name="Titre 1">
            <a:extLst>
              <a:ext uri="{FF2B5EF4-FFF2-40B4-BE49-F238E27FC236}">
                <a16:creationId xmlns:a16="http://schemas.microsoft.com/office/drawing/2014/main" id="{E3E8CB70-B054-4294-AD29-EE7A75C723E5}"/>
              </a:ext>
            </a:extLst>
          </p:cNvPr>
          <p:cNvSpPr>
            <a:spLocks noGrp="1"/>
          </p:cNvSpPr>
          <p:nvPr>
            <p:ph type="title"/>
          </p:nvPr>
        </p:nvSpPr>
        <p:spPr>
          <a:xfrm>
            <a:off x="1051560" y="651507"/>
            <a:ext cx="8991563" cy="1005839"/>
          </a:xfrm>
        </p:spPr>
        <p:txBody>
          <a:bodyPr vert="horz" lIns="91440" tIns="45720" rIns="91440" bIns="45720" rtlCol="0" anchor="ctr">
            <a:noAutofit/>
          </a:bodyPr>
          <a:lstStyle>
            <a:lvl1pPr>
              <a:lnSpc>
                <a:spcPct val="90000"/>
              </a:lnSpc>
              <a:defRPr lang="en-US">
                <a:solidFill>
                  <a:schemeClr val="accent2">
                    <a:lumMod val="50000"/>
                  </a:schemeClr>
                </a:solidFill>
                <a:ea typeface="+mn-ea"/>
                <a:cs typeface="+mn-cs"/>
              </a:defRPr>
            </a:lvl1pPr>
          </a:lstStyle>
          <a:p>
            <a:pPr marL="0" lvl="0" indent="0" rtl="0">
              <a:spcBef>
                <a:spcPts val="1000"/>
              </a:spcBef>
              <a:buFont typeface="Arial" panose="020B0604020202020204" pitchFamily="34" charset="0"/>
            </a:pPr>
            <a:r>
              <a:rPr lang="nl-NL" noProof="0"/>
              <a:t>Klik om stijl te bewerken</a:t>
            </a:r>
            <a:endParaRPr lang="fr-FR" noProof="0"/>
          </a:p>
        </p:txBody>
      </p:sp>
      <p:sp>
        <p:nvSpPr>
          <p:cNvPr id="4" name="Espace réservé du texte 3">
            <a:extLst>
              <a:ext uri="{FF2B5EF4-FFF2-40B4-BE49-F238E27FC236}">
                <a16:creationId xmlns:a16="http://schemas.microsoft.com/office/drawing/2014/main" id="{28E0D608-4E7A-4014-9F62-CB43A0C83943}"/>
              </a:ext>
            </a:extLst>
          </p:cNvPr>
          <p:cNvSpPr>
            <a:spLocks noGrp="1"/>
          </p:cNvSpPr>
          <p:nvPr>
            <p:ph type="body" sz="quarter" idx="16" hasCustomPrompt="1"/>
          </p:nvPr>
        </p:nvSpPr>
        <p:spPr>
          <a:xfrm>
            <a:off x="1036638" y="2717800"/>
            <a:ext cx="1866900" cy="711200"/>
          </a:xfrm>
        </p:spPr>
        <p:txBody>
          <a:bodyPr rtlCol="0">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rtl="0"/>
            <a:r>
              <a:rPr lang="fr-FR" noProof="0"/>
              <a:t>Nom</a:t>
            </a:r>
          </a:p>
          <a:p>
            <a:pPr lvl="0" rtl="0"/>
            <a:r>
              <a:rPr lang="fr-FR" noProof="0"/>
              <a:t>Titre</a:t>
            </a:r>
          </a:p>
        </p:txBody>
      </p:sp>
      <p:sp>
        <p:nvSpPr>
          <p:cNvPr id="26" name="Espace réservé du texte 3">
            <a:extLst>
              <a:ext uri="{FF2B5EF4-FFF2-40B4-BE49-F238E27FC236}">
                <a16:creationId xmlns:a16="http://schemas.microsoft.com/office/drawing/2014/main" id="{9C3A63B0-4EEA-45BC-A016-5FDA0969EA00}"/>
              </a:ext>
            </a:extLst>
          </p:cNvPr>
          <p:cNvSpPr>
            <a:spLocks noGrp="1"/>
          </p:cNvSpPr>
          <p:nvPr>
            <p:ph type="body" sz="quarter" idx="17" hasCustomPrompt="1"/>
          </p:nvPr>
        </p:nvSpPr>
        <p:spPr>
          <a:xfrm>
            <a:off x="3086100" y="2718405"/>
            <a:ext cx="1866900" cy="711200"/>
          </a:xfrm>
        </p:spPr>
        <p:txBody>
          <a:bodyPr rtlCol="0">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rtl="0"/>
            <a:r>
              <a:rPr lang="fr-FR" noProof="0"/>
              <a:t>Nom</a:t>
            </a:r>
          </a:p>
          <a:p>
            <a:pPr lvl="0" rtl="0"/>
            <a:r>
              <a:rPr lang="fr-FR" noProof="0"/>
              <a:t>Titre</a:t>
            </a:r>
          </a:p>
        </p:txBody>
      </p:sp>
      <p:sp>
        <p:nvSpPr>
          <p:cNvPr id="27" name="Espace réservé du texte 3">
            <a:extLst>
              <a:ext uri="{FF2B5EF4-FFF2-40B4-BE49-F238E27FC236}">
                <a16:creationId xmlns:a16="http://schemas.microsoft.com/office/drawing/2014/main" id="{7080679B-5220-4478-B631-7112F870B7AC}"/>
              </a:ext>
            </a:extLst>
          </p:cNvPr>
          <p:cNvSpPr>
            <a:spLocks noGrp="1"/>
          </p:cNvSpPr>
          <p:nvPr>
            <p:ph type="body" sz="quarter" idx="18" hasCustomPrompt="1"/>
          </p:nvPr>
        </p:nvSpPr>
        <p:spPr>
          <a:xfrm>
            <a:off x="5143500" y="2718405"/>
            <a:ext cx="1866900" cy="711200"/>
          </a:xfrm>
        </p:spPr>
        <p:txBody>
          <a:bodyPr rtlCol="0">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rtl="0"/>
            <a:r>
              <a:rPr lang="fr-FR" noProof="0"/>
              <a:t>Nom</a:t>
            </a:r>
          </a:p>
          <a:p>
            <a:pPr lvl="0" rtl="0"/>
            <a:r>
              <a:rPr lang="fr-FR" noProof="0"/>
              <a:t>Titre</a:t>
            </a:r>
          </a:p>
        </p:txBody>
      </p:sp>
      <p:sp>
        <p:nvSpPr>
          <p:cNvPr id="28" name="Espace réservé du texte 3">
            <a:extLst>
              <a:ext uri="{FF2B5EF4-FFF2-40B4-BE49-F238E27FC236}">
                <a16:creationId xmlns:a16="http://schemas.microsoft.com/office/drawing/2014/main" id="{9E4F61A3-2797-46FB-ACA7-0443E3BBDD20}"/>
              </a:ext>
            </a:extLst>
          </p:cNvPr>
          <p:cNvSpPr>
            <a:spLocks noGrp="1"/>
          </p:cNvSpPr>
          <p:nvPr>
            <p:ph type="body" sz="quarter" idx="19" hasCustomPrompt="1"/>
          </p:nvPr>
        </p:nvSpPr>
        <p:spPr>
          <a:xfrm>
            <a:off x="7239070" y="2718405"/>
            <a:ext cx="1866900" cy="711200"/>
          </a:xfrm>
        </p:spPr>
        <p:txBody>
          <a:bodyPr rtlCol="0">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rtl="0"/>
            <a:r>
              <a:rPr lang="fr-FR" noProof="0"/>
              <a:t>Nom</a:t>
            </a:r>
          </a:p>
          <a:p>
            <a:pPr lvl="0" rtl="0"/>
            <a:r>
              <a:rPr lang="fr-FR" noProof="0"/>
              <a:t>Titre</a:t>
            </a:r>
          </a:p>
        </p:txBody>
      </p:sp>
      <p:sp>
        <p:nvSpPr>
          <p:cNvPr id="29" name="Espace réservé du texte 3">
            <a:extLst>
              <a:ext uri="{FF2B5EF4-FFF2-40B4-BE49-F238E27FC236}">
                <a16:creationId xmlns:a16="http://schemas.microsoft.com/office/drawing/2014/main" id="{14ED733B-1DE9-4FDC-BD5F-2BE3BB07C93E}"/>
              </a:ext>
            </a:extLst>
          </p:cNvPr>
          <p:cNvSpPr>
            <a:spLocks noGrp="1"/>
          </p:cNvSpPr>
          <p:nvPr>
            <p:ph type="body" sz="quarter" idx="20" hasCustomPrompt="1"/>
          </p:nvPr>
        </p:nvSpPr>
        <p:spPr>
          <a:xfrm>
            <a:off x="9304020" y="2718405"/>
            <a:ext cx="1866900" cy="711200"/>
          </a:xfrm>
        </p:spPr>
        <p:txBody>
          <a:bodyPr rtlCol="0">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rtl="0"/>
            <a:r>
              <a:rPr lang="fr-FR" noProof="0"/>
              <a:t>Nom</a:t>
            </a:r>
          </a:p>
          <a:p>
            <a:pPr lvl="0" rtl="0"/>
            <a:r>
              <a:rPr lang="fr-FR" noProof="0"/>
              <a:t>Titre</a:t>
            </a:r>
          </a:p>
        </p:txBody>
      </p:sp>
    </p:spTree>
    <p:extLst>
      <p:ext uri="{BB962C8B-B14F-4D97-AF65-F5344CB8AC3E}">
        <p14:creationId xmlns:p14="http://schemas.microsoft.com/office/powerpoint/2010/main" val="2405858091"/>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onne de contenu 1">
    <p:bg>
      <p:bgPr>
        <a:solidFill>
          <a:schemeClr val="bg2"/>
        </a:solidFill>
        <a:effectLst/>
      </p:bgPr>
    </p:bg>
    <p:spTree>
      <p:nvGrpSpPr>
        <p:cNvPr id="1" name=""/>
        <p:cNvGrpSpPr/>
        <p:nvPr/>
      </p:nvGrpSpPr>
      <p:grpSpPr>
        <a:xfrm>
          <a:off x="0" y="0"/>
          <a:ext cx="0" cy="0"/>
          <a:chOff x="0" y="0"/>
          <a:chExt cx="0" cy="0"/>
        </a:xfrm>
      </p:grpSpPr>
      <p:sp>
        <p:nvSpPr>
          <p:cNvPr id="10" name="Espace réservé d’image 9">
            <a:extLst>
              <a:ext uri="{FF2B5EF4-FFF2-40B4-BE49-F238E27FC236}">
                <a16:creationId xmlns:a16="http://schemas.microsoft.com/office/drawing/2014/main" id="{B275B11D-8F3F-472B-BBCC-A4F7415AC0A5}"/>
              </a:ext>
            </a:extLst>
          </p:cNvPr>
          <p:cNvSpPr>
            <a:spLocks noGrp="1"/>
          </p:cNvSpPr>
          <p:nvPr>
            <p:ph type="pic" sz="quarter" idx="10"/>
          </p:nvPr>
        </p:nvSpPr>
        <p:spPr>
          <a:xfrm>
            <a:off x="1028700" y="3543300"/>
            <a:ext cx="3924300" cy="3314700"/>
          </a:xfrm>
        </p:spPr>
        <p:txBody>
          <a:bodyPr rtlCol="0"/>
          <a:lstStyle/>
          <a:p>
            <a:pPr rtl="0"/>
            <a:r>
              <a:rPr lang="nl-NL" noProof="0"/>
              <a:t>Klik op het pictogram als u een afbeelding wilt toevoegen</a:t>
            </a:r>
            <a:endParaRPr lang="fr-FR" noProof="0"/>
          </a:p>
        </p:txBody>
      </p:sp>
      <p:sp>
        <p:nvSpPr>
          <p:cNvPr id="6" name="Espace réservé du contenu 2">
            <a:extLst>
              <a:ext uri="{FF2B5EF4-FFF2-40B4-BE49-F238E27FC236}">
                <a16:creationId xmlns:a16="http://schemas.microsoft.com/office/drawing/2014/main" id="{99F0629D-1A5F-4F4F-90D6-430379624EFF}"/>
              </a:ext>
            </a:extLst>
          </p:cNvPr>
          <p:cNvSpPr>
            <a:spLocks noGrp="1"/>
          </p:cNvSpPr>
          <p:nvPr>
            <p:ph idx="4294967295"/>
          </p:nvPr>
        </p:nvSpPr>
        <p:spPr>
          <a:xfrm>
            <a:off x="6191250" y="1981200"/>
            <a:ext cx="4972050" cy="4473575"/>
          </a:xfrm>
        </p:spPr>
        <p:txBody>
          <a:bodyPr rtlCol="0">
            <a:normAutofit/>
          </a:bodyPr>
          <a:lstStyle>
            <a:lvl1pPr marL="0" indent="0">
              <a:buNone/>
              <a:defRPr/>
            </a:lvl1pPr>
          </a:lstStyle>
          <a:p>
            <a:pPr lvl="0" rtl="0"/>
            <a:r>
              <a:rPr lang="nl-NL" sz="1600" noProof="0">
                <a:solidFill>
                  <a:schemeClr val="tx2">
                    <a:lumMod val="50000"/>
                  </a:schemeClr>
                </a:solidFill>
                <a:latin typeface="Biome Light" panose="020B0303030204020804" pitchFamily="34" charset="0"/>
                <a:cs typeface="Biome Light" panose="020B0303030204020804" pitchFamily="34" charset="0"/>
              </a:rPr>
              <a:t>Klikken om de tekststijl van het model te bewerken</a:t>
            </a:r>
          </a:p>
        </p:txBody>
      </p:sp>
      <p:sp>
        <p:nvSpPr>
          <p:cNvPr id="17" name="Espace réservé de la date 3">
            <a:extLst>
              <a:ext uri="{FF2B5EF4-FFF2-40B4-BE49-F238E27FC236}">
                <a16:creationId xmlns:a16="http://schemas.microsoft.com/office/drawing/2014/main" id="{218C063B-0EE9-4FD5-A116-241C245452AC}"/>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fld id="{B18C23BF-58E8-4432-8CB1-62CA6D9291BC}" type="datetime1">
              <a:rPr lang="fr-FR" noProof="0" smtClean="0"/>
              <a:t>02/10/2026</a:t>
            </a:fld>
            <a:endParaRPr lang="fr-FR" noProof="0"/>
          </a:p>
        </p:txBody>
      </p:sp>
      <p:sp>
        <p:nvSpPr>
          <p:cNvPr id="18" name="Espace réservé du numéro de diapositive 5">
            <a:extLst>
              <a:ext uri="{FF2B5EF4-FFF2-40B4-BE49-F238E27FC236}">
                <a16:creationId xmlns:a16="http://schemas.microsoft.com/office/drawing/2014/main" id="{D417B369-6569-4DCC-B684-BE1A7C5D0B8D}"/>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‹nr.›</a:t>
            </a:fld>
            <a:endParaRPr lang="fr-FR" noProof="0"/>
          </a:p>
        </p:txBody>
      </p:sp>
      <p:sp>
        <p:nvSpPr>
          <p:cNvPr id="2" name="Titre 1">
            <a:extLst>
              <a:ext uri="{FF2B5EF4-FFF2-40B4-BE49-F238E27FC236}">
                <a16:creationId xmlns:a16="http://schemas.microsoft.com/office/drawing/2014/main" id="{4AEEC1A7-43C3-481E-95D0-5616242E1A01}"/>
              </a:ext>
            </a:extLst>
          </p:cNvPr>
          <p:cNvSpPr>
            <a:spLocks noGrp="1"/>
          </p:cNvSpPr>
          <p:nvPr>
            <p:ph type="title" hasCustomPrompt="1"/>
          </p:nvPr>
        </p:nvSpPr>
        <p:spPr>
          <a:xfrm>
            <a:off x="895534" y="539225"/>
            <a:ext cx="3924300" cy="2434386"/>
          </a:xfrm>
        </p:spPr>
        <p:txBody>
          <a:bodyPr vert="horz" lIns="91440" tIns="45720" rIns="91440" bIns="45720" rtlCol="0" anchor="ctr">
            <a:normAutofit/>
          </a:bodyPr>
          <a:lstStyle>
            <a:lvl1pPr>
              <a:defRPr lang="en-US" sz="7200">
                <a:solidFill>
                  <a:schemeClr val="accent2">
                    <a:lumMod val="50000"/>
                  </a:schemeClr>
                </a:solidFill>
                <a:latin typeface="+mn-lt"/>
                <a:ea typeface="+mn-ea"/>
                <a:cs typeface="+mn-cs"/>
              </a:defRPr>
            </a:lvl1pPr>
          </a:lstStyle>
          <a:p>
            <a:pPr lvl="0" rtl="0"/>
            <a:r>
              <a:rPr lang="fr-FR" noProof="0"/>
              <a:t>Cliquez pour ajouter un titre</a:t>
            </a:r>
          </a:p>
        </p:txBody>
      </p:sp>
      <p:cxnSp>
        <p:nvCxnSpPr>
          <p:cNvPr id="3" name="Connecteur droit 2">
            <a:extLst>
              <a:ext uri="{FF2B5EF4-FFF2-40B4-BE49-F238E27FC236}">
                <a16:creationId xmlns:a16="http://schemas.microsoft.com/office/drawing/2014/main" id="{DC6CF0E0-8FF2-4FE7-AC69-85BEFA656508}"/>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5107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lonne de contenu 3">
    <p:bg>
      <p:bgPr>
        <a:solidFill>
          <a:schemeClr val="accent1"/>
        </a:solidFill>
        <a:effectLst/>
      </p:bgPr>
    </p:bg>
    <p:spTree>
      <p:nvGrpSpPr>
        <p:cNvPr id="1" name=""/>
        <p:cNvGrpSpPr/>
        <p:nvPr/>
      </p:nvGrpSpPr>
      <p:grpSpPr>
        <a:xfrm>
          <a:off x="0" y="0"/>
          <a:ext cx="0" cy="0"/>
          <a:chOff x="0" y="0"/>
          <a:chExt cx="0" cy="0"/>
        </a:xfrm>
      </p:grpSpPr>
      <p:sp>
        <p:nvSpPr>
          <p:cNvPr id="17" name="Espace réservé d’image 16">
            <a:extLst>
              <a:ext uri="{FF2B5EF4-FFF2-40B4-BE49-F238E27FC236}">
                <a16:creationId xmlns:a16="http://schemas.microsoft.com/office/drawing/2014/main" id="{0337C3D7-7DDB-42A8-901A-EC153DD27458}"/>
              </a:ext>
            </a:extLst>
          </p:cNvPr>
          <p:cNvSpPr>
            <a:spLocks noGrp="1"/>
          </p:cNvSpPr>
          <p:nvPr>
            <p:ph type="pic" sz="quarter" idx="10"/>
          </p:nvPr>
        </p:nvSpPr>
        <p:spPr>
          <a:xfrm>
            <a:off x="6210300" y="0"/>
            <a:ext cx="4953000" cy="3302000"/>
          </a:xfrm>
        </p:spPr>
        <p:txBody>
          <a:bodyPr rtlCol="0"/>
          <a:lstStyle/>
          <a:p>
            <a:pPr rtl="0"/>
            <a:r>
              <a:rPr lang="nl-NL"/>
              <a:t>Klik op het pictogram als u een afbeelding wilt toevoegen</a:t>
            </a:r>
            <a:endParaRPr lang="fr-FR" dirty="0"/>
          </a:p>
        </p:txBody>
      </p:sp>
      <p:sp>
        <p:nvSpPr>
          <p:cNvPr id="10" name="Espace réservé du contenu 2">
            <a:extLst>
              <a:ext uri="{FF2B5EF4-FFF2-40B4-BE49-F238E27FC236}">
                <a16:creationId xmlns:a16="http://schemas.microsoft.com/office/drawing/2014/main" id="{27B95226-A076-4D55-B408-1389A2F8C7A0}"/>
              </a:ext>
            </a:extLst>
          </p:cNvPr>
          <p:cNvSpPr>
            <a:spLocks noGrp="1"/>
          </p:cNvSpPr>
          <p:nvPr>
            <p:ph idx="4294967295" hasCustomPrompt="1"/>
          </p:nvPr>
        </p:nvSpPr>
        <p:spPr>
          <a:xfrm>
            <a:off x="1028700" y="3556002"/>
            <a:ext cx="3108960" cy="2286000"/>
          </a:xfrm>
        </p:spPr>
        <p:txBody>
          <a:bodyPr rtlCol="0">
            <a:normAutofit/>
          </a:bodyPr>
          <a:lstStyle>
            <a:lvl1pPr>
              <a:defRPr>
                <a:solidFill>
                  <a:schemeClr val="accent2">
                    <a:lumMod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0" i="0" u="none" strike="noStrike" kern="1200" cap="none" spc="0" normalizeH="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Insérer du texte</a:t>
            </a:r>
            <a:endParaRPr lang="fr-FR" sz="140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rtl="0"/>
            <a:endParaRPr lang="fr-FR" sz="1600" dirty="0">
              <a:solidFill>
                <a:schemeClr val="tx2">
                  <a:lumMod val="50000"/>
                </a:schemeClr>
              </a:solidFill>
              <a:latin typeface="Biome Light" panose="020B0303030204020804" pitchFamily="34" charset="0"/>
              <a:cs typeface="Biome Light" panose="020B0303030204020804" pitchFamily="34" charset="0"/>
            </a:endParaRPr>
          </a:p>
        </p:txBody>
      </p:sp>
      <p:sp>
        <p:nvSpPr>
          <p:cNvPr id="14" name="Espace réservé du contenu 2">
            <a:extLst>
              <a:ext uri="{FF2B5EF4-FFF2-40B4-BE49-F238E27FC236}">
                <a16:creationId xmlns:a16="http://schemas.microsoft.com/office/drawing/2014/main" id="{86673F10-179D-4539-AA33-AE34EC0457EF}"/>
              </a:ext>
            </a:extLst>
          </p:cNvPr>
          <p:cNvSpPr>
            <a:spLocks noGrp="1"/>
          </p:cNvSpPr>
          <p:nvPr>
            <p:ph idx="4294967295" hasCustomPrompt="1"/>
          </p:nvPr>
        </p:nvSpPr>
        <p:spPr>
          <a:xfrm>
            <a:off x="4541520" y="3556001"/>
            <a:ext cx="3108960" cy="2285999"/>
          </a:xfrm>
        </p:spPr>
        <p:txBody>
          <a:bodyPr rtlCol="0">
            <a:normAutofit/>
          </a:bodyPr>
          <a:lstStyle>
            <a:lvl1pPr>
              <a:defRPr>
                <a:solidFill>
                  <a:schemeClr val="accent2">
                    <a:lumMod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0" i="0" u="none" strike="noStrike" kern="1200" cap="none" spc="0" normalizeH="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Insérer du texte</a:t>
            </a:r>
            <a:endParaRPr lang="fr-FR" sz="140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rtl="0"/>
            <a:endParaRPr lang="fr-FR" sz="1600" dirty="0">
              <a:solidFill>
                <a:schemeClr val="tx2">
                  <a:lumMod val="50000"/>
                </a:schemeClr>
              </a:solidFill>
              <a:latin typeface="Biome Light" panose="020B0303030204020804" pitchFamily="34" charset="0"/>
              <a:cs typeface="Biome Light" panose="020B0303030204020804" pitchFamily="34" charset="0"/>
            </a:endParaRPr>
          </a:p>
        </p:txBody>
      </p:sp>
      <p:sp>
        <p:nvSpPr>
          <p:cNvPr id="19" name="Espace réservé du contenu 2">
            <a:extLst>
              <a:ext uri="{FF2B5EF4-FFF2-40B4-BE49-F238E27FC236}">
                <a16:creationId xmlns:a16="http://schemas.microsoft.com/office/drawing/2014/main" id="{EB6CFC30-1A59-4D28-9E30-0FF7D632C6A2}"/>
              </a:ext>
            </a:extLst>
          </p:cNvPr>
          <p:cNvSpPr>
            <a:spLocks noGrp="1"/>
          </p:cNvSpPr>
          <p:nvPr>
            <p:ph idx="4294967295" hasCustomPrompt="1"/>
          </p:nvPr>
        </p:nvSpPr>
        <p:spPr>
          <a:xfrm>
            <a:off x="8054340" y="3556001"/>
            <a:ext cx="3108960" cy="2285999"/>
          </a:xfrm>
        </p:spPr>
        <p:txBody>
          <a:bodyPr rtlCol="0">
            <a:normAutofit/>
          </a:bodyPr>
          <a:lstStyle>
            <a:lvl1pPr>
              <a:defRPr>
                <a:solidFill>
                  <a:schemeClr val="accent2">
                    <a:lumMod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0" i="0" u="none" strike="noStrike" kern="1200" cap="none" spc="0" normalizeH="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Insérer du texte</a:t>
            </a:r>
            <a:endParaRPr lang="fr-FR" sz="140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rtl="0"/>
            <a:endParaRPr lang="fr-FR" sz="1600" dirty="0">
              <a:solidFill>
                <a:schemeClr val="tx2">
                  <a:lumMod val="50000"/>
                </a:schemeClr>
              </a:solidFill>
              <a:latin typeface="Biome Light" panose="020B0303030204020804" pitchFamily="34" charset="0"/>
              <a:cs typeface="Biome Light" panose="020B0303030204020804" pitchFamily="34" charset="0"/>
            </a:endParaRPr>
          </a:p>
        </p:txBody>
      </p:sp>
      <p:sp>
        <p:nvSpPr>
          <p:cNvPr id="24" name="Espace réservé de la date 3">
            <a:extLst>
              <a:ext uri="{FF2B5EF4-FFF2-40B4-BE49-F238E27FC236}">
                <a16:creationId xmlns:a16="http://schemas.microsoft.com/office/drawing/2014/main" id="{C4F3CC75-F9FA-4F77-9DD5-7E6C0F5C9829}"/>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fld id="{9A3A4CB0-DA84-4C35-965C-0EF03596751B}" type="datetime1">
              <a:rPr lang="fr-FR" smtClean="0"/>
              <a:t>02/10/2026</a:t>
            </a:fld>
            <a:endParaRPr lang="fr-FR" dirty="0"/>
          </a:p>
        </p:txBody>
      </p:sp>
      <p:sp>
        <p:nvSpPr>
          <p:cNvPr id="25" name="Espace réservé du numéro de diapositive 5">
            <a:extLst>
              <a:ext uri="{FF2B5EF4-FFF2-40B4-BE49-F238E27FC236}">
                <a16:creationId xmlns:a16="http://schemas.microsoft.com/office/drawing/2014/main" id="{93B5B65C-5DE0-4F81-8115-758CDB591FA7}"/>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smtClean="0"/>
              <a:pPr rtl="0"/>
              <a:t>‹nr.›</a:t>
            </a:fld>
            <a:endParaRPr lang="fr-FR" dirty="0"/>
          </a:p>
        </p:txBody>
      </p:sp>
      <p:sp>
        <p:nvSpPr>
          <p:cNvPr id="11" name="Titre 1">
            <a:extLst>
              <a:ext uri="{FF2B5EF4-FFF2-40B4-BE49-F238E27FC236}">
                <a16:creationId xmlns:a16="http://schemas.microsoft.com/office/drawing/2014/main" id="{EF4A2ACE-2D85-4F78-818F-BBA6F6F0CC53}"/>
              </a:ext>
            </a:extLst>
          </p:cNvPr>
          <p:cNvSpPr>
            <a:spLocks noGrp="1"/>
          </p:cNvSpPr>
          <p:nvPr>
            <p:ph type="title" hasCustomPrompt="1"/>
          </p:nvPr>
        </p:nvSpPr>
        <p:spPr>
          <a:xfrm>
            <a:off x="895530" y="539225"/>
            <a:ext cx="3924300" cy="2434386"/>
          </a:xfrm>
        </p:spPr>
        <p:txBody>
          <a:bodyPr vert="horz" lIns="91440" tIns="45720" rIns="91440" bIns="45720" rtlCol="0" anchor="ctr">
            <a:normAutofit/>
          </a:bodyPr>
          <a:lstStyle>
            <a:lvl1pPr>
              <a:defRPr lang="en-US" sz="7200" dirty="0">
                <a:solidFill>
                  <a:schemeClr val="accent2">
                    <a:lumMod val="50000"/>
                  </a:schemeClr>
                </a:solidFill>
                <a:latin typeface="+mn-lt"/>
                <a:ea typeface="+mn-ea"/>
                <a:cs typeface="+mn-cs"/>
              </a:defRPr>
            </a:lvl1pPr>
          </a:lstStyle>
          <a:p>
            <a:pPr marL="0" lvl="0" indent="0" rtl="0">
              <a:spcBef>
                <a:spcPts val="1000"/>
              </a:spcBef>
              <a:buFont typeface="Arial" panose="020B0604020202020204" pitchFamily="34" charset="0"/>
            </a:pPr>
            <a:r>
              <a:rPr lang="fr-FR"/>
              <a:t>Cliquez pour ajouter un titre</a:t>
            </a:r>
            <a:endParaRPr lang="fr-FR" dirty="0"/>
          </a:p>
        </p:txBody>
      </p:sp>
      <p:cxnSp>
        <p:nvCxnSpPr>
          <p:cNvPr id="3" name="Connecteur droit 2">
            <a:extLst>
              <a:ext uri="{FF2B5EF4-FFF2-40B4-BE49-F238E27FC236}">
                <a16:creationId xmlns:a16="http://schemas.microsoft.com/office/drawing/2014/main" id="{E4DCD8D3-DF79-446E-9961-5797EE888B4C}"/>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920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ynthèse">
    <p:bg>
      <p:bgPr>
        <a:solidFill>
          <a:schemeClr val="accent2"/>
        </a:solidFill>
        <a:effectLst/>
      </p:bgPr>
    </p:bg>
    <p:spTree>
      <p:nvGrpSpPr>
        <p:cNvPr id="1" name=""/>
        <p:cNvGrpSpPr/>
        <p:nvPr/>
      </p:nvGrpSpPr>
      <p:grpSpPr>
        <a:xfrm>
          <a:off x="0" y="0"/>
          <a:ext cx="0" cy="0"/>
          <a:chOff x="0" y="0"/>
          <a:chExt cx="0" cy="0"/>
        </a:xfrm>
      </p:grpSpPr>
      <p:sp>
        <p:nvSpPr>
          <p:cNvPr id="15" name="Espace réservé de la date 3">
            <a:extLst>
              <a:ext uri="{FF2B5EF4-FFF2-40B4-BE49-F238E27FC236}">
                <a16:creationId xmlns:a16="http://schemas.microsoft.com/office/drawing/2014/main" id="{FCB4EDDC-C544-421C-905C-A4D40D98A51D}"/>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fld id="{E994AFD4-951E-4D75-BB07-5434696CAB9D}" type="datetime1">
              <a:rPr lang="fr-FR" noProof="0" smtClean="0"/>
              <a:t>02/10/2026</a:t>
            </a:fld>
            <a:endParaRPr lang="fr-FR" noProof="0"/>
          </a:p>
        </p:txBody>
      </p:sp>
      <p:sp>
        <p:nvSpPr>
          <p:cNvPr id="16" name="Espace réservé du numéro de diapositive 5">
            <a:extLst>
              <a:ext uri="{FF2B5EF4-FFF2-40B4-BE49-F238E27FC236}">
                <a16:creationId xmlns:a16="http://schemas.microsoft.com/office/drawing/2014/main" id="{D9CBFDBF-2D2B-469A-9B2F-72F90474FB6D}"/>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‹nr.›</a:t>
            </a:fld>
            <a:endParaRPr lang="fr-FR" noProof="0"/>
          </a:p>
        </p:txBody>
      </p:sp>
      <p:sp>
        <p:nvSpPr>
          <p:cNvPr id="2" name="Titre 1">
            <a:extLst>
              <a:ext uri="{FF2B5EF4-FFF2-40B4-BE49-F238E27FC236}">
                <a16:creationId xmlns:a16="http://schemas.microsoft.com/office/drawing/2014/main" id="{E1BA55D6-2810-4163-9D43-FEDA674E2D4C}"/>
              </a:ext>
            </a:extLst>
          </p:cNvPr>
          <p:cNvSpPr>
            <a:spLocks noGrp="1"/>
          </p:cNvSpPr>
          <p:nvPr>
            <p:ph type="title" hasCustomPrompt="1"/>
          </p:nvPr>
        </p:nvSpPr>
        <p:spPr>
          <a:xfrm>
            <a:off x="896829" y="573503"/>
            <a:ext cx="10156826" cy="1369591"/>
          </a:xfrm>
        </p:spPr>
        <p:txBody>
          <a:bodyPr vert="horz" lIns="91440" tIns="45720" rIns="91440" bIns="45720" rtlCol="0" anchor="ctr">
            <a:noAutofit/>
          </a:bodyPr>
          <a:lstStyle>
            <a:lvl1pPr>
              <a:defRPr lang="en-US" sz="7200">
                <a:solidFill>
                  <a:schemeClr val="accent2">
                    <a:lumMod val="50000"/>
                  </a:schemeClr>
                </a:solidFill>
                <a:latin typeface="+mn-lt"/>
                <a:ea typeface="+mn-ea"/>
                <a:cs typeface="+mn-cs"/>
              </a:defRPr>
            </a:lvl1pPr>
          </a:lstStyle>
          <a:p>
            <a:pPr lvl="0" rtl="0"/>
            <a:r>
              <a:rPr lang="fr-FR" noProof="0"/>
              <a:t>Cliquez pour ajouter un titre</a:t>
            </a:r>
          </a:p>
        </p:txBody>
      </p:sp>
      <p:cxnSp>
        <p:nvCxnSpPr>
          <p:cNvPr id="3" name="Connecteur droit 2">
            <a:extLst>
              <a:ext uri="{FF2B5EF4-FFF2-40B4-BE49-F238E27FC236}">
                <a16:creationId xmlns:a16="http://schemas.microsoft.com/office/drawing/2014/main" id="{C9E87E0B-D644-4037-B322-715C648BAD3B}"/>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641959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p:bg>
      <p:bgPr>
        <a:solidFill>
          <a:schemeClr val="bg2"/>
        </a:solidFill>
        <a:effectLst/>
      </p:bgPr>
    </p:bg>
    <p:spTree>
      <p:nvGrpSpPr>
        <p:cNvPr id="1" name=""/>
        <p:cNvGrpSpPr/>
        <p:nvPr/>
      </p:nvGrpSpPr>
      <p:grpSpPr>
        <a:xfrm>
          <a:off x="0" y="0"/>
          <a:ext cx="0" cy="0"/>
          <a:chOff x="0" y="0"/>
          <a:chExt cx="0" cy="0"/>
        </a:xfrm>
      </p:grpSpPr>
      <p:sp>
        <p:nvSpPr>
          <p:cNvPr id="9" name="Espace réservé d’image 15">
            <a:extLst>
              <a:ext uri="{FF2B5EF4-FFF2-40B4-BE49-F238E27FC236}">
                <a16:creationId xmlns:a16="http://schemas.microsoft.com/office/drawing/2014/main" id="{940246AD-CE4F-4FD8-BCF6-5BA9ED62ACDA}"/>
              </a:ext>
            </a:extLst>
          </p:cNvPr>
          <p:cNvSpPr>
            <a:spLocks noGrp="1"/>
          </p:cNvSpPr>
          <p:nvPr>
            <p:ph type="pic" sz="quarter" idx="11"/>
          </p:nvPr>
        </p:nvSpPr>
        <p:spPr>
          <a:xfrm>
            <a:off x="6210300" y="3543302"/>
            <a:ext cx="4953000" cy="2849562"/>
          </a:xfrm>
        </p:spPr>
        <p:txBody>
          <a:bodyPr rtlCol="0"/>
          <a:lstStyle/>
          <a:p>
            <a:pPr rtl="0"/>
            <a:r>
              <a:rPr lang="nl-NL" noProof="0"/>
              <a:t>Klik op het pictogram als u een afbeelding wilt toevoegen</a:t>
            </a:r>
            <a:endParaRPr lang="fr-FR" noProof="0"/>
          </a:p>
        </p:txBody>
      </p:sp>
      <p:sp>
        <p:nvSpPr>
          <p:cNvPr id="10" name="Espace réservé d’image 13">
            <a:extLst>
              <a:ext uri="{FF2B5EF4-FFF2-40B4-BE49-F238E27FC236}">
                <a16:creationId xmlns:a16="http://schemas.microsoft.com/office/drawing/2014/main" id="{F8ECBB79-D5D3-4ECE-99F9-1B6834629E46}"/>
              </a:ext>
            </a:extLst>
          </p:cNvPr>
          <p:cNvSpPr>
            <a:spLocks noGrp="1"/>
          </p:cNvSpPr>
          <p:nvPr>
            <p:ph type="pic" sz="quarter" idx="10"/>
          </p:nvPr>
        </p:nvSpPr>
        <p:spPr>
          <a:xfrm>
            <a:off x="6210300" y="465138"/>
            <a:ext cx="4953000" cy="2849562"/>
          </a:xfrm>
        </p:spPr>
        <p:txBody>
          <a:bodyPr rtlCol="0"/>
          <a:lstStyle/>
          <a:p>
            <a:pPr rtl="0"/>
            <a:r>
              <a:rPr lang="nl-NL" noProof="0"/>
              <a:t>Klik op het pictogram als u een afbeelding wilt toevoegen</a:t>
            </a:r>
            <a:endParaRPr lang="fr-FR" noProof="0"/>
          </a:p>
        </p:txBody>
      </p:sp>
      <p:sp>
        <p:nvSpPr>
          <p:cNvPr id="11" name="Espace réservé du texte 22">
            <a:extLst>
              <a:ext uri="{FF2B5EF4-FFF2-40B4-BE49-F238E27FC236}">
                <a16:creationId xmlns:a16="http://schemas.microsoft.com/office/drawing/2014/main" id="{C667C6DE-A3D4-4738-B7FC-43FB39FD7A28}"/>
              </a:ext>
            </a:extLst>
          </p:cNvPr>
          <p:cNvSpPr>
            <a:spLocks noGrp="1"/>
          </p:cNvSpPr>
          <p:nvPr>
            <p:ph type="body" sz="quarter" idx="15" hasCustomPrompt="1"/>
          </p:nvPr>
        </p:nvSpPr>
        <p:spPr>
          <a:xfrm>
            <a:off x="761917" y="517972"/>
            <a:ext cx="2956560" cy="1333500"/>
          </a:xfrm>
        </p:spPr>
        <p:txBody>
          <a:bodyPr rtlCol="0">
            <a:noAutofit/>
          </a:bodyPr>
          <a:lstStyle>
            <a:lvl1pPr marL="0" indent="0">
              <a:lnSpc>
                <a:spcPct val="90000"/>
              </a:lnSpc>
              <a:buNone/>
              <a:defRPr sz="8800" b="1">
                <a:solidFill>
                  <a:schemeClr val="bg1"/>
                </a:solidFill>
              </a:defRPr>
            </a:lvl1pPr>
          </a:lstStyle>
          <a:p>
            <a:pPr lvl="0" rtl="0"/>
            <a:r>
              <a:rPr lang="fr-FR" noProof="0"/>
              <a:t>01</a:t>
            </a:r>
          </a:p>
        </p:txBody>
      </p:sp>
      <p:sp>
        <p:nvSpPr>
          <p:cNvPr id="12" name="Espace réservé du texte 18">
            <a:extLst>
              <a:ext uri="{FF2B5EF4-FFF2-40B4-BE49-F238E27FC236}">
                <a16:creationId xmlns:a16="http://schemas.microsoft.com/office/drawing/2014/main" id="{12C18C04-19C8-4ECC-83E8-6E65128CEF48}"/>
              </a:ext>
            </a:extLst>
          </p:cNvPr>
          <p:cNvSpPr>
            <a:spLocks noGrp="1"/>
          </p:cNvSpPr>
          <p:nvPr>
            <p:ph type="body" sz="quarter" idx="13" hasCustomPrompt="1"/>
          </p:nvPr>
        </p:nvSpPr>
        <p:spPr>
          <a:xfrm>
            <a:off x="1040130" y="2009776"/>
            <a:ext cx="3924300" cy="2849562"/>
          </a:xfrm>
        </p:spPr>
        <p:txBody>
          <a:bodyPr rtlCol="0">
            <a:normAutofit/>
          </a:bodyPr>
          <a:lstStyle>
            <a:lvl1pPr marL="0" indent="0">
              <a:buNone/>
              <a:defRPr sz="1600">
                <a:solidFill>
                  <a:schemeClr val="tx2">
                    <a:lumMod val="50000"/>
                  </a:schemeClr>
                </a:solidFill>
              </a:defRPr>
            </a:lvl1pPr>
            <a:lvl2pPr marL="457200" indent="0">
              <a:buNone/>
              <a:defRPr sz="2000">
                <a:solidFill>
                  <a:schemeClr val="tx2">
                    <a:lumMod val="50000"/>
                  </a:schemeClr>
                </a:solidFill>
              </a:defRPr>
            </a:lvl2pPr>
            <a:lvl3pPr marL="914400" indent="0">
              <a:buNone/>
              <a:defRPr sz="1800">
                <a:solidFill>
                  <a:schemeClr val="tx2">
                    <a:lumMod val="50000"/>
                  </a:schemeClr>
                </a:solidFill>
              </a:defRPr>
            </a:lvl3pPr>
            <a:lvl4pPr marL="1371600" indent="0">
              <a:buNone/>
              <a:defRPr sz="1600">
                <a:solidFill>
                  <a:schemeClr val="tx2">
                    <a:lumMod val="50000"/>
                  </a:schemeClr>
                </a:solidFill>
              </a:defRPr>
            </a:lvl4pPr>
            <a:lvl5pPr marL="1828800" indent="0">
              <a:buNone/>
              <a:defRPr sz="1600">
                <a:solidFill>
                  <a:schemeClr val="tx2">
                    <a:lumMod val="50000"/>
                  </a:schemeClr>
                </a:solidFill>
              </a:defRPr>
            </a:lvl5pPr>
          </a:lstStyle>
          <a:p>
            <a:pPr lvl="0" rtl="0"/>
            <a:r>
              <a:rPr lang="fr-FR" noProof="0"/>
              <a:t>Modifiez les styles du texte</a:t>
            </a:r>
          </a:p>
        </p:txBody>
      </p:sp>
      <p:sp>
        <p:nvSpPr>
          <p:cNvPr id="15" name="Espace réservé du texte 14">
            <a:extLst>
              <a:ext uri="{FF2B5EF4-FFF2-40B4-BE49-F238E27FC236}">
                <a16:creationId xmlns:a16="http://schemas.microsoft.com/office/drawing/2014/main" id="{4D14E5D8-EB42-4C87-B4AE-4746909A2D33}"/>
              </a:ext>
            </a:extLst>
          </p:cNvPr>
          <p:cNvSpPr>
            <a:spLocks noGrp="1"/>
          </p:cNvSpPr>
          <p:nvPr>
            <p:ph type="body" sz="quarter" idx="16" hasCustomPrompt="1"/>
          </p:nvPr>
        </p:nvSpPr>
        <p:spPr>
          <a:xfrm>
            <a:off x="1039813" y="5067300"/>
            <a:ext cx="3913187" cy="1319213"/>
          </a:xfrm>
        </p:spPr>
        <p:txBody>
          <a:bodyPr rtlCol="0">
            <a:normAutofit/>
          </a:bodyPr>
          <a:lstStyle>
            <a:lvl1pPr>
              <a:defRPr lang="en-US" sz="1600" kern="1200" dirty="0" smtClean="0">
                <a:solidFill>
                  <a:schemeClr val="tx2">
                    <a:lumMod val="50000"/>
                  </a:schemeClr>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fr-FR" noProof="0"/>
              <a:t>Modifiez les styles du texte</a:t>
            </a:r>
          </a:p>
        </p:txBody>
      </p:sp>
      <p:sp>
        <p:nvSpPr>
          <p:cNvPr id="20" name="Espace réservé de la date 3">
            <a:extLst>
              <a:ext uri="{FF2B5EF4-FFF2-40B4-BE49-F238E27FC236}">
                <a16:creationId xmlns:a16="http://schemas.microsoft.com/office/drawing/2014/main" id="{0649945F-7BBD-4042-AA34-709CE3402EEC}"/>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fld id="{9A1CBA00-4610-48A1-A9D3-44D48827CF19}" type="datetime1">
              <a:rPr lang="fr-FR" noProof="0" smtClean="0"/>
              <a:t>02/10/2026</a:t>
            </a:fld>
            <a:endParaRPr lang="fr-FR" noProof="0"/>
          </a:p>
        </p:txBody>
      </p:sp>
      <p:sp>
        <p:nvSpPr>
          <p:cNvPr id="21" name="Espace réservé du numéro de diapositive 5">
            <a:extLst>
              <a:ext uri="{FF2B5EF4-FFF2-40B4-BE49-F238E27FC236}">
                <a16:creationId xmlns:a16="http://schemas.microsoft.com/office/drawing/2014/main" id="{51936C4A-DE5F-4BFE-AED0-47E48CD4605C}"/>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‹nr.›</a:t>
            </a:fld>
            <a:endParaRPr lang="fr-FR" noProof="0"/>
          </a:p>
        </p:txBody>
      </p:sp>
      <p:sp>
        <p:nvSpPr>
          <p:cNvPr id="14" name="Titre 1">
            <a:extLst>
              <a:ext uri="{FF2B5EF4-FFF2-40B4-BE49-F238E27FC236}">
                <a16:creationId xmlns:a16="http://schemas.microsoft.com/office/drawing/2014/main" id="{F981B703-4F1F-41A6-AD71-3FFB2820FF1D}"/>
              </a:ext>
            </a:extLst>
          </p:cNvPr>
          <p:cNvSpPr>
            <a:spLocks noGrp="1"/>
          </p:cNvSpPr>
          <p:nvPr>
            <p:ph type="title" hasCustomPrompt="1"/>
          </p:nvPr>
        </p:nvSpPr>
        <p:spPr>
          <a:xfrm>
            <a:off x="1040130" y="465136"/>
            <a:ext cx="3935647" cy="1340615"/>
          </a:xfrm>
        </p:spPr>
        <p:txBody>
          <a:bodyPr vert="horz" lIns="91440" tIns="45720" rIns="91440" bIns="45720" rtlCol="0" anchor="ctr">
            <a:noAutofit/>
          </a:bodyPr>
          <a:lstStyle>
            <a:lvl1pPr>
              <a:defRPr lang="en-US" dirty="0">
                <a:solidFill>
                  <a:schemeClr val="tx2">
                    <a:lumMod val="50000"/>
                  </a:schemeClr>
                </a:solidFill>
                <a:latin typeface="+mn-lt"/>
                <a:ea typeface="+mn-ea"/>
                <a:cs typeface="+mn-cs"/>
              </a:defRPr>
            </a:lvl1pPr>
          </a:lstStyle>
          <a:p>
            <a:pPr marL="0" lvl="0" indent="0" rtl="0">
              <a:spcBef>
                <a:spcPts val="1000"/>
              </a:spcBef>
              <a:buFont typeface="Arial" panose="020B0604020202020204" pitchFamily="34" charset="0"/>
            </a:pPr>
            <a:r>
              <a:rPr lang="fr-FR" noProof="0"/>
              <a:t>Titre</a:t>
            </a:r>
          </a:p>
        </p:txBody>
      </p:sp>
    </p:spTree>
    <p:extLst>
      <p:ext uri="{BB962C8B-B14F-4D97-AF65-F5344CB8AC3E}">
        <p14:creationId xmlns:p14="http://schemas.microsoft.com/office/powerpoint/2010/main" val="435165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3" name="Rechthoek 2"/>
          <p:cNvSpPr/>
          <p:nvPr userDrawn="1"/>
        </p:nvSpPr>
        <p:spPr>
          <a:xfrm>
            <a:off x="0" y="5974715"/>
            <a:ext cx="12192000" cy="8832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sp>
        <p:nvSpPr>
          <p:cNvPr id="4" name="Tijdelijke aanduiding voor voettekst 4"/>
          <p:cNvSpPr>
            <a:spLocks noGrp="1"/>
          </p:cNvSpPr>
          <p:nvPr>
            <p:ph type="ftr" sz="quarter" idx="11"/>
          </p:nvPr>
        </p:nvSpPr>
        <p:spPr>
          <a:xfrm>
            <a:off x="2025632" y="6192648"/>
            <a:ext cx="7548880" cy="449263"/>
          </a:xfrm>
          <a:prstGeom prst="rect">
            <a:avLst/>
          </a:prstGeom>
        </p:spPr>
        <p:txBody>
          <a:bodyPr/>
          <a:lstStyle/>
          <a:p>
            <a:pPr algn="ctr"/>
            <a:r>
              <a:rPr lang="nl-NL" sz="1800" b="1" dirty="0">
                <a:solidFill>
                  <a:srgbClr val="F49712"/>
                </a:solidFill>
                <a:latin typeface="Calibri" panose="020F0502020204030204" pitchFamily="34" charset="0"/>
                <a:cs typeface="Calibri" panose="020F0502020204030204" pitchFamily="34" charset="0"/>
              </a:rPr>
              <a:t>Hier komt de titelslide</a:t>
            </a:r>
          </a:p>
        </p:txBody>
      </p:sp>
      <p:sp>
        <p:nvSpPr>
          <p:cNvPr id="5" name="Tijdelijke aanduiding voor dianummer 5"/>
          <p:cNvSpPr>
            <a:spLocks noGrp="1"/>
          </p:cNvSpPr>
          <p:nvPr>
            <p:ph type="sldNum" sz="quarter" idx="12"/>
          </p:nvPr>
        </p:nvSpPr>
        <p:spPr>
          <a:xfrm>
            <a:off x="10986833" y="6192648"/>
            <a:ext cx="803139" cy="449263"/>
          </a:xfrm>
          <a:prstGeom prst="rect">
            <a:avLst/>
          </a:prstGeom>
        </p:spPr>
        <p:txBody>
          <a:bodyPr/>
          <a:lstStyle>
            <a:lvl1pPr>
              <a:defRPr sz="1800">
                <a:solidFill>
                  <a:srgbClr val="F49712"/>
                </a:solidFill>
                <a:latin typeface="Calibri" panose="020F0502020204030204" pitchFamily="34" charset="0"/>
                <a:cs typeface="Calibri" panose="020F0502020204030204" pitchFamily="34" charset="0"/>
              </a:defRPr>
            </a:lvl1pPr>
          </a:lstStyle>
          <a:p>
            <a:fld id="{D57F1E4F-1CFF-5643-939E-02111984F565}" type="slidenum">
              <a:rPr lang="nl-NL" smtClean="0"/>
              <a:pPr/>
              <a:t>‹nr.›</a:t>
            </a:fld>
            <a:endParaRPr lang="nl-NL" dirty="0"/>
          </a:p>
        </p:txBody>
      </p:sp>
      <p:pic>
        <p:nvPicPr>
          <p:cNvPr id="6" name="C12CF2FF-268B-477D-8A9A-D9E43FB1643C" descr="2643F91D-CA19-433B-9298-D0047CDC18C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4725" t="14122"/>
          <a:stretch/>
        </p:blipFill>
        <p:spPr bwMode="auto">
          <a:xfrm>
            <a:off x="-4930" y="5973360"/>
            <a:ext cx="890860" cy="88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281" y="6029669"/>
            <a:ext cx="638228" cy="770667"/>
          </a:xfrm>
          <a:prstGeom prst="rect">
            <a:avLst/>
          </a:prstGeom>
        </p:spPr>
      </p:pic>
      <p:grpSp>
        <p:nvGrpSpPr>
          <p:cNvPr id="8" name="Groep 7"/>
          <p:cNvGrpSpPr/>
          <p:nvPr userDrawn="1"/>
        </p:nvGrpSpPr>
        <p:grpSpPr>
          <a:xfrm>
            <a:off x="11934827" y="5974716"/>
            <a:ext cx="257175" cy="883285"/>
            <a:chOff x="8569071" y="891040"/>
            <a:chExt cx="452722" cy="2336920"/>
          </a:xfrm>
        </p:grpSpPr>
        <p:sp>
          <p:nvSpPr>
            <p:cNvPr id="9" name="Rechthoek 8"/>
            <p:cNvSpPr/>
            <p:nvPr/>
          </p:nvSpPr>
          <p:spPr>
            <a:xfrm>
              <a:off x="8570689" y="2433454"/>
              <a:ext cx="451104" cy="794506"/>
            </a:xfrm>
            <a:prstGeom prst="rect">
              <a:avLst/>
            </a:prstGeom>
            <a:solidFill>
              <a:srgbClr val="F497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sp>
          <p:nvSpPr>
            <p:cNvPr id="10" name="Rechthoek 9"/>
            <p:cNvSpPr/>
            <p:nvPr/>
          </p:nvSpPr>
          <p:spPr>
            <a:xfrm>
              <a:off x="8570689" y="891040"/>
              <a:ext cx="451104" cy="79450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sp>
          <p:nvSpPr>
            <p:cNvPr id="11" name="Rechthoek 10"/>
            <p:cNvSpPr/>
            <p:nvPr/>
          </p:nvSpPr>
          <p:spPr>
            <a:xfrm>
              <a:off x="8569071" y="1685546"/>
              <a:ext cx="451104" cy="79450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grpSp>
    </p:spTree>
    <p:extLst>
      <p:ext uri="{BB962C8B-B14F-4D97-AF65-F5344CB8AC3E}">
        <p14:creationId xmlns:p14="http://schemas.microsoft.com/office/powerpoint/2010/main" val="3212752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10" name="Rechthoek 9"/>
          <p:cNvSpPr/>
          <p:nvPr userDrawn="1"/>
        </p:nvSpPr>
        <p:spPr>
          <a:xfrm>
            <a:off x="0" y="5974715"/>
            <a:ext cx="12192000" cy="8832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sp>
        <p:nvSpPr>
          <p:cNvPr id="2" name="Titel 1"/>
          <p:cNvSpPr>
            <a:spLocks noGrp="1"/>
          </p:cNvSpPr>
          <p:nvPr>
            <p:ph type="title" hasCustomPrompt="1"/>
          </p:nvPr>
        </p:nvSpPr>
        <p:spPr>
          <a:xfrm>
            <a:off x="646112" y="452720"/>
            <a:ext cx="10833947" cy="911351"/>
          </a:xfrm>
        </p:spPr>
        <p:txBody>
          <a:bodyPr/>
          <a:lstStyle>
            <a:lvl1pPr>
              <a:defRPr>
                <a:solidFill>
                  <a:schemeClr val="tx1"/>
                </a:solidFill>
              </a:defRPr>
            </a:lvl1pPr>
          </a:lstStyle>
          <a:p>
            <a:r>
              <a:rPr lang="nl-NL" dirty="0"/>
              <a:t>Klik om een titel te maken</a:t>
            </a:r>
          </a:p>
        </p:txBody>
      </p:sp>
      <p:sp>
        <p:nvSpPr>
          <p:cNvPr id="3" name="Tijdelijke aanduiding voor inhoud 2"/>
          <p:cNvSpPr>
            <a:spLocks noGrp="1"/>
          </p:cNvSpPr>
          <p:nvPr>
            <p:ph idx="1"/>
          </p:nvPr>
        </p:nvSpPr>
        <p:spPr>
          <a:xfrm>
            <a:off x="1104294" y="1674807"/>
            <a:ext cx="10375765" cy="3974153"/>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l-NL"/>
              <a:t>Klikken om de tekststijl van het model te bewerken</a:t>
            </a:r>
          </a:p>
        </p:txBody>
      </p:sp>
      <p:sp>
        <p:nvSpPr>
          <p:cNvPr id="5" name="Tijdelijke aanduiding voor voettekst 4"/>
          <p:cNvSpPr>
            <a:spLocks noGrp="1"/>
          </p:cNvSpPr>
          <p:nvPr>
            <p:ph type="ftr" sz="quarter" idx="11"/>
          </p:nvPr>
        </p:nvSpPr>
        <p:spPr>
          <a:xfrm>
            <a:off x="2025632" y="6192648"/>
            <a:ext cx="7548880" cy="449263"/>
          </a:xfrm>
          <a:prstGeom prst="rect">
            <a:avLst/>
          </a:prstGeom>
        </p:spPr>
        <p:txBody>
          <a:bodyPr/>
          <a:lstStyle/>
          <a:p>
            <a:pPr algn="ctr"/>
            <a:r>
              <a:rPr lang="nl-NL" sz="1800" b="1" dirty="0">
                <a:solidFill>
                  <a:srgbClr val="F49712"/>
                </a:solidFill>
                <a:latin typeface="Calibri" panose="020F0502020204030204" pitchFamily="34" charset="0"/>
                <a:cs typeface="Calibri" panose="020F0502020204030204" pitchFamily="34" charset="0"/>
              </a:rPr>
              <a:t>Hier komt de titelslide</a:t>
            </a:r>
          </a:p>
        </p:txBody>
      </p:sp>
      <p:sp>
        <p:nvSpPr>
          <p:cNvPr id="6" name="Tijdelijke aanduiding voor dianummer 5"/>
          <p:cNvSpPr>
            <a:spLocks noGrp="1"/>
          </p:cNvSpPr>
          <p:nvPr>
            <p:ph type="sldNum" sz="quarter" idx="12"/>
          </p:nvPr>
        </p:nvSpPr>
        <p:spPr>
          <a:xfrm>
            <a:off x="10986833" y="6192648"/>
            <a:ext cx="803139" cy="449263"/>
          </a:xfrm>
          <a:prstGeom prst="rect">
            <a:avLst/>
          </a:prstGeom>
        </p:spPr>
        <p:txBody>
          <a:bodyPr/>
          <a:lstStyle>
            <a:lvl1pPr>
              <a:defRPr sz="1800">
                <a:solidFill>
                  <a:srgbClr val="F49712"/>
                </a:solidFill>
                <a:latin typeface="Calibri" panose="020F0502020204030204" pitchFamily="34" charset="0"/>
                <a:cs typeface="Calibri" panose="020F0502020204030204" pitchFamily="34" charset="0"/>
              </a:defRPr>
            </a:lvl1pPr>
          </a:lstStyle>
          <a:p>
            <a:fld id="{D57F1E4F-1CFF-5643-939E-02111984F565}" type="slidenum">
              <a:rPr lang="nl-NL" smtClean="0"/>
              <a:pPr/>
              <a:t>‹nr.›</a:t>
            </a:fld>
            <a:endParaRPr lang="nl-NL" dirty="0"/>
          </a:p>
        </p:txBody>
      </p:sp>
      <p:pic>
        <p:nvPicPr>
          <p:cNvPr id="11" name="C12CF2FF-268B-477D-8A9A-D9E43FB1643C" descr="2643F91D-CA19-433B-9298-D0047CDC18C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4725" t="14122"/>
          <a:stretch/>
        </p:blipFill>
        <p:spPr bwMode="auto">
          <a:xfrm>
            <a:off x="-4930" y="5973360"/>
            <a:ext cx="890860" cy="88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Afbeelding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281" y="6029669"/>
            <a:ext cx="638228" cy="770667"/>
          </a:xfrm>
          <a:prstGeom prst="rect">
            <a:avLst/>
          </a:prstGeom>
        </p:spPr>
      </p:pic>
      <p:grpSp>
        <p:nvGrpSpPr>
          <p:cNvPr id="13" name="Groep 12"/>
          <p:cNvGrpSpPr/>
          <p:nvPr userDrawn="1"/>
        </p:nvGrpSpPr>
        <p:grpSpPr>
          <a:xfrm>
            <a:off x="11934827" y="5974716"/>
            <a:ext cx="257175" cy="883285"/>
            <a:chOff x="8569071" y="891040"/>
            <a:chExt cx="452722" cy="2336920"/>
          </a:xfrm>
        </p:grpSpPr>
        <p:sp>
          <p:nvSpPr>
            <p:cNvPr id="14" name="Rechthoek 13"/>
            <p:cNvSpPr/>
            <p:nvPr/>
          </p:nvSpPr>
          <p:spPr>
            <a:xfrm>
              <a:off x="8570689" y="2433454"/>
              <a:ext cx="451104" cy="794506"/>
            </a:xfrm>
            <a:prstGeom prst="rect">
              <a:avLst/>
            </a:prstGeom>
            <a:solidFill>
              <a:srgbClr val="F497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sp>
          <p:nvSpPr>
            <p:cNvPr id="15" name="Rechthoek 14"/>
            <p:cNvSpPr/>
            <p:nvPr/>
          </p:nvSpPr>
          <p:spPr>
            <a:xfrm>
              <a:off x="8570689" y="891040"/>
              <a:ext cx="451104" cy="79450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sp>
          <p:nvSpPr>
            <p:cNvPr id="16" name="Rechthoek 15"/>
            <p:cNvSpPr/>
            <p:nvPr/>
          </p:nvSpPr>
          <p:spPr>
            <a:xfrm>
              <a:off x="8569071" y="1685546"/>
              <a:ext cx="451104" cy="79450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grpSp>
    </p:spTree>
    <p:extLst>
      <p:ext uri="{BB962C8B-B14F-4D97-AF65-F5344CB8AC3E}">
        <p14:creationId xmlns:p14="http://schemas.microsoft.com/office/powerpoint/2010/main" val="6122284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met opsomming">
    <p:spTree>
      <p:nvGrpSpPr>
        <p:cNvPr id="1" name=""/>
        <p:cNvGrpSpPr/>
        <p:nvPr/>
      </p:nvGrpSpPr>
      <p:grpSpPr>
        <a:xfrm>
          <a:off x="0" y="0"/>
          <a:ext cx="0" cy="0"/>
          <a:chOff x="0" y="0"/>
          <a:chExt cx="0" cy="0"/>
        </a:xfrm>
      </p:grpSpPr>
      <p:sp>
        <p:nvSpPr>
          <p:cNvPr id="10" name="Rechthoek 9"/>
          <p:cNvSpPr/>
          <p:nvPr userDrawn="1"/>
        </p:nvSpPr>
        <p:spPr>
          <a:xfrm>
            <a:off x="0" y="5974715"/>
            <a:ext cx="12192000" cy="8832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sp>
        <p:nvSpPr>
          <p:cNvPr id="2" name="Titel 1"/>
          <p:cNvSpPr>
            <a:spLocks noGrp="1"/>
          </p:cNvSpPr>
          <p:nvPr>
            <p:ph type="title" hasCustomPrompt="1"/>
          </p:nvPr>
        </p:nvSpPr>
        <p:spPr>
          <a:xfrm>
            <a:off x="646112" y="452720"/>
            <a:ext cx="10833947" cy="911351"/>
          </a:xfrm>
        </p:spPr>
        <p:txBody>
          <a:bodyPr/>
          <a:lstStyle>
            <a:lvl1pPr>
              <a:defRPr>
                <a:solidFill>
                  <a:schemeClr val="tx1"/>
                </a:solidFill>
              </a:defRPr>
            </a:lvl1pPr>
          </a:lstStyle>
          <a:p>
            <a:r>
              <a:rPr lang="nl-NL" dirty="0"/>
              <a:t>Klik om een titel te maken</a:t>
            </a:r>
          </a:p>
        </p:txBody>
      </p:sp>
      <p:sp>
        <p:nvSpPr>
          <p:cNvPr id="3" name="Tijdelijke aanduiding voor inhoud 2"/>
          <p:cNvSpPr>
            <a:spLocks noGrp="1"/>
          </p:cNvSpPr>
          <p:nvPr>
            <p:ph idx="1"/>
          </p:nvPr>
        </p:nvSpPr>
        <p:spPr>
          <a:xfrm>
            <a:off x="1104294" y="1674807"/>
            <a:ext cx="10375765" cy="397415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voettekst 4"/>
          <p:cNvSpPr>
            <a:spLocks noGrp="1"/>
          </p:cNvSpPr>
          <p:nvPr>
            <p:ph type="ftr" sz="quarter" idx="11"/>
          </p:nvPr>
        </p:nvSpPr>
        <p:spPr>
          <a:xfrm>
            <a:off x="2025632" y="6192648"/>
            <a:ext cx="7548880" cy="449263"/>
          </a:xfrm>
          <a:prstGeom prst="rect">
            <a:avLst/>
          </a:prstGeom>
        </p:spPr>
        <p:txBody>
          <a:bodyPr/>
          <a:lstStyle/>
          <a:p>
            <a:pPr algn="ctr"/>
            <a:r>
              <a:rPr lang="nl-NL" sz="1800" b="1" dirty="0">
                <a:solidFill>
                  <a:srgbClr val="F49712"/>
                </a:solidFill>
                <a:latin typeface="Calibri" panose="020F0502020204030204" pitchFamily="34" charset="0"/>
                <a:cs typeface="Calibri" panose="020F0502020204030204" pitchFamily="34" charset="0"/>
              </a:rPr>
              <a:t>Hier komt de titelslide</a:t>
            </a:r>
          </a:p>
        </p:txBody>
      </p:sp>
      <p:sp>
        <p:nvSpPr>
          <p:cNvPr id="6" name="Tijdelijke aanduiding voor dianummer 5"/>
          <p:cNvSpPr>
            <a:spLocks noGrp="1"/>
          </p:cNvSpPr>
          <p:nvPr>
            <p:ph type="sldNum" sz="quarter" idx="12"/>
          </p:nvPr>
        </p:nvSpPr>
        <p:spPr>
          <a:xfrm>
            <a:off x="10986833" y="6192648"/>
            <a:ext cx="803139" cy="449263"/>
          </a:xfrm>
          <a:prstGeom prst="rect">
            <a:avLst/>
          </a:prstGeom>
        </p:spPr>
        <p:txBody>
          <a:bodyPr/>
          <a:lstStyle>
            <a:lvl1pPr>
              <a:defRPr sz="1800">
                <a:solidFill>
                  <a:srgbClr val="F49712"/>
                </a:solidFill>
                <a:latin typeface="Calibri" panose="020F0502020204030204" pitchFamily="34" charset="0"/>
                <a:cs typeface="Calibri" panose="020F0502020204030204" pitchFamily="34" charset="0"/>
              </a:defRPr>
            </a:lvl1pPr>
          </a:lstStyle>
          <a:p>
            <a:fld id="{D57F1E4F-1CFF-5643-939E-02111984F565}" type="slidenum">
              <a:rPr lang="nl-NL" smtClean="0"/>
              <a:pPr/>
              <a:t>‹nr.›</a:t>
            </a:fld>
            <a:endParaRPr lang="nl-NL" dirty="0"/>
          </a:p>
        </p:txBody>
      </p:sp>
      <p:pic>
        <p:nvPicPr>
          <p:cNvPr id="11" name="C12CF2FF-268B-477D-8A9A-D9E43FB1643C" descr="2643F91D-CA19-433B-9298-D0047CDC18C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4725" t="14122"/>
          <a:stretch/>
        </p:blipFill>
        <p:spPr bwMode="auto">
          <a:xfrm>
            <a:off x="-4930" y="5973360"/>
            <a:ext cx="890860" cy="88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Afbeelding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281" y="6029669"/>
            <a:ext cx="638228" cy="770667"/>
          </a:xfrm>
          <a:prstGeom prst="rect">
            <a:avLst/>
          </a:prstGeom>
        </p:spPr>
      </p:pic>
      <p:grpSp>
        <p:nvGrpSpPr>
          <p:cNvPr id="13" name="Groep 12"/>
          <p:cNvGrpSpPr/>
          <p:nvPr userDrawn="1"/>
        </p:nvGrpSpPr>
        <p:grpSpPr>
          <a:xfrm>
            <a:off x="11934827" y="5974716"/>
            <a:ext cx="257175" cy="883285"/>
            <a:chOff x="8569071" y="891040"/>
            <a:chExt cx="452722" cy="2336920"/>
          </a:xfrm>
        </p:grpSpPr>
        <p:sp>
          <p:nvSpPr>
            <p:cNvPr id="14" name="Rechthoek 13"/>
            <p:cNvSpPr/>
            <p:nvPr/>
          </p:nvSpPr>
          <p:spPr>
            <a:xfrm>
              <a:off x="8570689" y="2433454"/>
              <a:ext cx="451104" cy="794506"/>
            </a:xfrm>
            <a:prstGeom prst="rect">
              <a:avLst/>
            </a:prstGeom>
            <a:solidFill>
              <a:srgbClr val="F497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sp>
          <p:nvSpPr>
            <p:cNvPr id="15" name="Rechthoek 14"/>
            <p:cNvSpPr/>
            <p:nvPr/>
          </p:nvSpPr>
          <p:spPr>
            <a:xfrm>
              <a:off x="8570689" y="891040"/>
              <a:ext cx="451104" cy="79450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sp>
          <p:nvSpPr>
            <p:cNvPr id="16" name="Rechthoek 15"/>
            <p:cNvSpPr/>
            <p:nvPr/>
          </p:nvSpPr>
          <p:spPr>
            <a:xfrm>
              <a:off x="8569071" y="1685546"/>
              <a:ext cx="451104" cy="79450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grpSp>
    </p:spTree>
    <p:extLst>
      <p:ext uri="{BB962C8B-B14F-4D97-AF65-F5344CB8AC3E}">
        <p14:creationId xmlns:p14="http://schemas.microsoft.com/office/powerpoint/2010/main" val="855997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7" name="C12CF2FF-268B-477D-8A9A-D9E43FB1643C" descr="2643F91D-CA19-433B-9298-D0047CDC18C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4725" t="14122"/>
          <a:stretch/>
        </p:blipFill>
        <p:spPr bwMode="auto">
          <a:xfrm>
            <a:off x="-20319" y="1"/>
            <a:ext cx="4125648" cy="469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hasCustomPrompt="1"/>
          </p:nvPr>
        </p:nvSpPr>
        <p:spPr>
          <a:xfrm>
            <a:off x="3686175" y="3463351"/>
            <a:ext cx="8504907" cy="1302661"/>
          </a:xfrm>
        </p:spPr>
        <p:txBody>
          <a:bodyPr anchor="b"/>
          <a:lstStyle>
            <a:lvl1pPr>
              <a:defRPr sz="5400">
                <a:solidFill>
                  <a:schemeClr val="tx1"/>
                </a:solidFill>
              </a:defRPr>
            </a:lvl1pPr>
          </a:lstStyle>
          <a:p>
            <a:r>
              <a:rPr lang="nl-NL" dirty="0"/>
              <a:t>Klik om te bewerken</a:t>
            </a:r>
          </a:p>
        </p:txBody>
      </p:sp>
      <p:sp>
        <p:nvSpPr>
          <p:cNvPr id="3" name="Ondertitel 2"/>
          <p:cNvSpPr>
            <a:spLocks noGrp="1"/>
          </p:cNvSpPr>
          <p:nvPr>
            <p:ph type="subTitle" idx="1" hasCustomPrompt="1"/>
          </p:nvPr>
        </p:nvSpPr>
        <p:spPr>
          <a:xfrm>
            <a:off x="3686175" y="4766010"/>
            <a:ext cx="8504907" cy="861420"/>
          </a:xfrm>
        </p:spPr>
        <p:txBody>
          <a:bodyPr anchor="t">
            <a:noAutofit/>
          </a:bodyPr>
          <a:lstStyle>
            <a:lvl1pPr marL="0" indent="0" algn="l">
              <a:buNone/>
              <a:defRPr sz="2100" b="1" cap="all">
                <a:solidFill>
                  <a:srgbClr val="FFC000"/>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l-NL" dirty="0"/>
              <a:t>Klik om de ondertitelstijl te bewerken</a:t>
            </a:r>
          </a:p>
        </p:txBody>
      </p:sp>
      <p:pic>
        <p:nvPicPr>
          <p:cNvPr id="8" name="Afbeelding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5029" y="327854"/>
            <a:ext cx="1615489" cy="1950719"/>
          </a:xfrm>
          <a:prstGeom prst="rect">
            <a:avLst/>
          </a:prstGeom>
        </p:spPr>
      </p:pic>
      <p:grpSp>
        <p:nvGrpSpPr>
          <p:cNvPr id="11" name="Groep 10"/>
          <p:cNvGrpSpPr/>
          <p:nvPr userDrawn="1"/>
        </p:nvGrpSpPr>
        <p:grpSpPr>
          <a:xfrm>
            <a:off x="11934827" y="4856483"/>
            <a:ext cx="257175" cy="2001519"/>
            <a:chOff x="8569071" y="891040"/>
            <a:chExt cx="452722" cy="2336920"/>
          </a:xfrm>
        </p:grpSpPr>
        <p:sp>
          <p:nvSpPr>
            <p:cNvPr id="12" name="Rechthoek 11"/>
            <p:cNvSpPr/>
            <p:nvPr/>
          </p:nvSpPr>
          <p:spPr>
            <a:xfrm>
              <a:off x="8570689" y="2433454"/>
              <a:ext cx="451104" cy="794506"/>
            </a:xfrm>
            <a:prstGeom prst="rect">
              <a:avLst/>
            </a:prstGeom>
            <a:solidFill>
              <a:srgbClr val="F497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sp>
          <p:nvSpPr>
            <p:cNvPr id="13" name="Rechthoek 12"/>
            <p:cNvSpPr/>
            <p:nvPr/>
          </p:nvSpPr>
          <p:spPr>
            <a:xfrm>
              <a:off x="8570689" y="891040"/>
              <a:ext cx="451104" cy="79450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sp>
          <p:nvSpPr>
            <p:cNvPr id="14" name="Rechthoek 13"/>
            <p:cNvSpPr/>
            <p:nvPr/>
          </p:nvSpPr>
          <p:spPr>
            <a:xfrm>
              <a:off x="8569071" y="1685546"/>
              <a:ext cx="451104" cy="79450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13"/>
            </a:p>
          </p:txBody>
        </p:sp>
      </p:grpSp>
    </p:spTree>
    <p:extLst>
      <p:ext uri="{BB962C8B-B14F-4D97-AF65-F5344CB8AC3E}">
        <p14:creationId xmlns:p14="http://schemas.microsoft.com/office/powerpoint/2010/main" val="525723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5.xml"/><Relationship Id="rId7" Type="http://schemas.openxmlformats.org/officeDocument/2006/relationships/image" Target="../media/image4.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198F9AA-2C87-421D-97C1-B4248DFDC2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fr-FR" noProof="0"/>
              <a:t>Modifiez le style du titre</a:t>
            </a:r>
          </a:p>
        </p:txBody>
      </p:sp>
      <p:sp>
        <p:nvSpPr>
          <p:cNvPr id="3" name="Espace réservé du texte 2">
            <a:extLst>
              <a:ext uri="{FF2B5EF4-FFF2-40B4-BE49-F238E27FC236}">
                <a16:creationId xmlns:a16="http://schemas.microsoft.com/office/drawing/2014/main" id="{AE98FC63-C8D2-4CE6-A3F1-EE8ED24590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a:extLst>
              <a:ext uri="{FF2B5EF4-FFF2-40B4-BE49-F238E27FC236}">
                <a16:creationId xmlns:a16="http://schemas.microsoft.com/office/drawing/2014/main" id="{EED77A09-15C2-4E47-948E-AACAFCA47D40}"/>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fld id="{76CB40F4-D780-4DBD-8206-2FB26D6B933A}" type="datetime1">
              <a:rPr lang="fr-FR" noProof="0" smtClean="0"/>
              <a:t>02/10/2026</a:t>
            </a:fld>
            <a:endParaRPr lang="fr-FR" noProof="0"/>
          </a:p>
        </p:txBody>
      </p:sp>
      <p:sp>
        <p:nvSpPr>
          <p:cNvPr id="5" name="Espace réservé du pied de page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fr-FR" noProof="0"/>
          </a:p>
        </p:txBody>
      </p:sp>
      <p:sp>
        <p:nvSpPr>
          <p:cNvPr id="6" name="Espace réservé du numéro de diapositive 5">
            <a:extLst>
              <a:ext uri="{FF2B5EF4-FFF2-40B4-BE49-F238E27FC236}">
                <a16:creationId xmlns:a16="http://schemas.microsoft.com/office/drawing/2014/main" id="{CDC57CF0-034F-450D-937C-718D5AF1A05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‹nr.›</a:t>
            </a:fld>
            <a:endParaRPr lang="fr-FR" noProof="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54" r:id="rId7"/>
    <p:sldLayoutId id="2147483659" r:id="rId8"/>
    <p:sldLayoutId id="2147483655" r:id="rId9"/>
    <p:sldLayoutId id="2147483656" r:id="rId10"/>
    <p:sldLayoutId id="2147483658" r:id="rId11"/>
    <p:sldLayoutId id="2147483657" r:id="rId1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48" userDrawn="1">
          <p15:clr>
            <a:srgbClr val="F26B43"/>
          </p15:clr>
        </p15:guide>
        <p15:guide id="2" pos="1176" userDrawn="1">
          <p15:clr>
            <a:srgbClr val="F26B43"/>
          </p15:clr>
        </p15:guide>
        <p15:guide id="3" pos="1296" userDrawn="1">
          <p15:clr>
            <a:srgbClr val="F26B43"/>
          </p15:clr>
        </p15:guide>
        <p15:guide id="4" pos="1824" userDrawn="1">
          <p15:clr>
            <a:srgbClr val="F26B43"/>
          </p15:clr>
        </p15:guide>
        <p15:guide id="5" pos="1944" userDrawn="1">
          <p15:clr>
            <a:srgbClr val="F26B43"/>
          </p15:clr>
        </p15:guide>
        <p15:guide id="6" pos="2472" userDrawn="1">
          <p15:clr>
            <a:srgbClr val="F26B43"/>
          </p15:clr>
        </p15:guide>
        <p15:guide id="7" pos="2592" userDrawn="1">
          <p15:clr>
            <a:srgbClr val="F26B43"/>
          </p15:clr>
        </p15:guide>
        <p15:guide id="8" pos="3120" userDrawn="1">
          <p15:clr>
            <a:srgbClr val="F26B43"/>
          </p15:clr>
        </p15:guide>
        <p15:guide id="9" pos="3240" userDrawn="1">
          <p15:clr>
            <a:srgbClr val="F26B43"/>
          </p15:clr>
        </p15:guide>
        <p15:guide id="10" pos="3792" userDrawn="1">
          <p15:clr>
            <a:srgbClr val="F26B43"/>
          </p15:clr>
        </p15:guide>
        <p15:guide id="11" pos="3912" userDrawn="1">
          <p15:clr>
            <a:srgbClr val="F26B43"/>
          </p15:clr>
        </p15:guide>
        <p15:guide id="12" pos="4416" userDrawn="1">
          <p15:clr>
            <a:srgbClr val="F26B43"/>
          </p15:clr>
        </p15:guide>
        <p15:guide id="13" pos="4560" userDrawn="1">
          <p15:clr>
            <a:srgbClr val="F26B43"/>
          </p15:clr>
        </p15:guide>
        <p15:guide id="14" pos="5088" userDrawn="1">
          <p15:clr>
            <a:srgbClr val="F26B43"/>
          </p15:clr>
        </p15:guide>
        <p15:guide id="15" pos="5208" userDrawn="1">
          <p15:clr>
            <a:srgbClr val="F26B43"/>
          </p15:clr>
        </p15:guide>
        <p15:guide id="16" pos="5736" userDrawn="1">
          <p15:clr>
            <a:srgbClr val="F26B43"/>
          </p15:clr>
        </p15:guide>
        <p15:guide id="17" pos="5856" userDrawn="1">
          <p15:clr>
            <a:srgbClr val="F26B43"/>
          </p15:clr>
        </p15:guide>
        <p15:guide id="18" pos="6384" userDrawn="1">
          <p15:clr>
            <a:srgbClr val="F26B43"/>
          </p15:clr>
        </p15:guide>
        <p15:guide id="19" pos="6504" userDrawn="1">
          <p15:clr>
            <a:srgbClr val="F26B43"/>
          </p15:clr>
        </p15:guide>
        <p15:guide id="20" pos="7032" userDrawn="1">
          <p15:clr>
            <a:srgbClr val="F26B43"/>
          </p15:clr>
        </p15:guide>
        <p15:guide id="21" orient="horz" pos="288" userDrawn="1">
          <p15:clr>
            <a:srgbClr val="F26B43"/>
          </p15:clr>
        </p15:guide>
        <p15:guide id="22" orient="horz" pos="1128" userDrawn="1">
          <p15:clr>
            <a:srgbClr val="F26B43"/>
          </p15:clr>
        </p15:guide>
        <p15:guide id="23" orient="horz" pos="1248" userDrawn="1">
          <p15:clr>
            <a:srgbClr val="F26B43"/>
          </p15:clr>
        </p15:guide>
        <p15:guide id="24" orient="horz" pos="2088" userDrawn="1">
          <p15:clr>
            <a:srgbClr val="F26B43"/>
          </p15:clr>
        </p15:guide>
        <p15:guide id="25" orient="horz" pos="2232" userDrawn="1">
          <p15:clr>
            <a:srgbClr val="F26B43"/>
          </p15:clr>
        </p15:guide>
        <p15:guide id="26" orient="horz" pos="3048" userDrawn="1">
          <p15:clr>
            <a:srgbClr val="F26B43"/>
          </p15:clr>
        </p15:guide>
        <p15:guide id="27" orient="horz" pos="3192" userDrawn="1">
          <p15:clr>
            <a:srgbClr val="F26B43"/>
          </p15:clr>
        </p15:guide>
        <p15:guide id="28" orient="horz" pos="40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70BA"/>
        </a:solidFill>
        <a:effectLst/>
      </p:bgPr>
    </p:bg>
    <p:spTree>
      <p:nvGrpSpPr>
        <p:cNvPr id="1" name=""/>
        <p:cNvGrpSpPr/>
        <p:nvPr/>
      </p:nvGrpSpPr>
      <p:grpSpPr>
        <a:xfrm>
          <a:off x="0" y="0"/>
          <a:ext cx="0" cy="0"/>
          <a:chOff x="0" y="0"/>
          <a:chExt cx="0" cy="0"/>
        </a:xfrm>
      </p:grpSpPr>
      <p:pic>
        <p:nvPicPr>
          <p:cNvPr id="8" name="Afbeelding 7"/>
          <p:cNvPicPr>
            <a:picLocks noChangeAspect="1"/>
          </p:cNvPicPr>
          <p:nvPr/>
        </p:nvPicPr>
        <p:blipFill rotWithShape="1">
          <a:blip r:embed="rId6">
            <a:extLst>
              <a:ext uri="{28A0092B-C50C-407E-A947-70E740481C1C}">
                <a14:useLocalDpi xmlns:a14="http://schemas.microsoft.com/office/drawing/2010/main" val="0"/>
              </a:ext>
            </a:extLst>
          </a:blip>
          <a:srcRect l="3613"/>
          <a:stretch/>
        </p:blipFill>
        <p:spPr>
          <a:xfrm>
            <a:off x="2" y="2669686"/>
            <a:ext cx="4037012" cy="4188315"/>
          </a:xfrm>
          <a:prstGeom prst="rect">
            <a:avLst/>
          </a:prstGeom>
        </p:spPr>
      </p:pic>
      <p:pic>
        <p:nvPicPr>
          <p:cNvPr id="7" name="Afbeelding 6"/>
          <p:cNvPicPr>
            <a:picLocks noChangeAspect="1"/>
          </p:cNvPicPr>
          <p:nvPr/>
        </p:nvPicPr>
        <p:blipFill rotWithShape="1">
          <a:blip r:embed="rId7">
            <a:extLst>
              <a:ext uri="{28A0092B-C50C-407E-A947-70E740481C1C}">
                <a14:useLocalDpi xmlns:a14="http://schemas.microsoft.com/office/drawing/2010/main" val="0"/>
              </a:ext>
            </a:extLst>
          </a:blip>
          <a:srcRect l="35640"/>
          <a:stretch/>
        </p:blipFill>
        <p:spPr>
          <a:xfrm>
            <a:off x="2" y="2892349"/>
            <a:ext cx="1522412" cy="2365453"/>
          </a:xfrm>
          <a:prstGeom prst="rect">
            <a:avLst/>
          </a:prstGeom>
        </p:spPr>
      </p:pic>
      <p:pic>
        <p:nvPicPr>
          <p:cNvPr id="9" name="Afbeelding 8"/>
          <p:cNvPicPr>
            <a:picLocks noChangeAspect="1"/>
          </p:cNvPicPr>
          <p:nvPr/>
        </p:nvPicPr>
        <p:blipFill rotWithShape="1">
          <a:blip r:embed="rId8">
            <a:extLst>
              <a:ext uri="{28A0092B-C50C-407E-A947-70E740481C1C}">
                <a14:useLocalDpi xmlns:a14="http://schemas.microsoft.com/office/drawing/2010/main" val="0"/>
              </a:ext>
            </a:extLst>
          </a:blip>
          <a:srcRect t="28813"/>
          <a:stretch/>
        </p:blipFill>
        <p:spPr>
          <a:xfrm>
            <a:off x="7999413" y="3"/>
            <a:ext cx="1603387" cy="1141407"/>
          </a:xfrm>
          <a:prstGeom prst="rect">
            <a:avLst/>
          </a:prstGeom>
        </p:spPr>
      </p:pic>
      <p:pic>
        <p:nvPicPr>
          <p:cNvPr id="10" name="Afbeelding 9"/>
          <p:cNvPicPr>
            <a:picLocks noChangeAspect="1"/>
          </p:cNvPicPr>
          <p:nvPr/>
        </p:nvPicPr>
        <p:blipFill rotWithShape="1">
          <a:blip r:embed="rId9">
            <a:extLst>
              <a:ext uri="{28A0092B-C50C-407E-A947-70E740481C1C}">
                <a14:useLocalDpi xmlns:a14="http://schemas.microsoft.com/office/drawing/2010/main" val="0"/>
              </a:ext>
            </a:extLst>
          </a:blip>
          <a:srcRect b="23320"/>
          <a:stretch/>
        </p:blipFill>
        <p:spPr>
          <a:xfrm>
            <a:off x="8605879" y="6096000"/>
            <a:ext cx="993735" cy="762000"/>
          </a:xfrm>
          <a:prstGeom prst="rect">
            <a:avLst/>
          </a:prstGeom>
        </p:spPr>
      </p:pic>
      <p:sp>
        <p:nvSpPr>
          <p:cNvPr id="2" name="Tijdelijke aanduiding voor titel 1"/>
          <p:cNvSpPr>
            <a:spLocks noGrp="1"/>
          </p:cNvSpPr>
          <p:nvPr>
            <p:ph type="title"/>
          </p:nvPr>
        </p:nvSpPr>
        <p:spPr>
          <a:xfrm>
            <a:off x="646112" y="452720"/>
            <a:ext cx="10798349" cy="911351"/>
          </a:xfrm>
          <a:prstGeom prst="rect">
            <a:avLst/>
          </a:prstGeom>
        </p:spPr>
        <p:txBody>
          <a:bodyPr vert="horz" lIns="91440" tIns="45720" rIns="91440" bIns="45720" rtlCol="0" anchor="t">
            <a:noAutofit/>
          </a:bodyPr>
          <a:lstStyle/>
          <a:p>
            <a:r>
              <a:rPr lang="nl-NL" dirty="0"/>
              <a:t>Klik om een titel te maken</a:t>
            </a:r>
          </a:p>
        </p:txBody>
      </p:sp>
      <p:sp>
        <p:nvSpPr>
          <p:cNvPr id="3" name="Tijdelijke aanduiding voor tekst 2"/>
          <p:cNvSpPr>
            <a:spLocks noGrp="1"/>
          </p:cNvSpPr>
          <p:nvPr>
            <p:ph type="body" idx="1"/>
          </p:nvPr>
        </p:nvSpPr>
        <p:spPr>
          <a:xfrm>
            <a:off x="1104293" y="1674807"/>
            <a:ext cx="10340168" cy="3974153"/>
          </a:xfrm>
          <a:prstGeom prst="rect">
            <a:avLst/>
          </a:prstGeom>
        </p:spPr>
        <p:txBody>
          <a:bodyPr vert="horz" lIns="91440" tIns="45720" rIns="91440" bIns="4572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796312812"/>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hf hdr="0" dt="0"/>
  <p:txStyles>
    <p:titleStyle>
      <a:lvl1pPr algn="l" defTabSz="342900" rtl="0" eaLnBrk="1" latinLnBrk="0" hangingPunct="1">
        <a:spcBef>
          <a:spcPct val="0"/>
        </a:spcBef>
        <a:buNone/>
        <a:defRPr sz="3150" b="0" i="0" kern="1200" baseline="0">
          <a:solidFill>
            <a:schemeClr val="tx2"/>
          </a:solidFill>
          <a:latin typeface="Calibri" panose="020F0502020204030204" pitchFamily="34" charset="0"/>
          <a:ea typeface="+mj-ea"/>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bg2">
            <a:lumMod val="40000"/>
            <a:lumOff val="60000"/>
          </a:schemeClr>
        </a:buClr>
        <a:buSzPct val="80000"/>
        <a:buFont typeface="Courier New" panose="02070309020205020404" pitchFamily="49" charset="0"/>
        <a:buChar char="o"/>
        <a:defRPr sz="1500" b="0" i="0" kern="1200">
          <a:solidFill>
            <a:schemeClr val="tx1"/>
          </a:solidFill>
          <a:latin typeface="Calibri" panose="020F0502020204030204" pitchFamily="34" charset="0"/>
          <a:ea typeface="+mj-ea"/>
          <a:cs typeface="Calibri" panose="020F0502020204030204" pitchFamily="34" charset="0"/>
        </a:defRPr>
      </a:lvl1pPr>
      <a:lvl2pPr marL="557213" indent="-214313" algn="l" defTabSz="342900" rtl="0" eaLnBrk="1" latinLnBrk="0" hangingPunct="1">
        <a:spcBef>
          <a:spcPts val="750"/>
        </a:spcBef>
        <a:spcAft>
          <a:spcPts val="0"/>
        </a:spcAft>
        <a:buClr>
          <a:schemeClr val="bg2">
            <a:lumMod val="40000"/>
            <a:lumOff val="60000"/>
          </a:schemeClr>
        </a:buClr>
        <a:buSzPct val="80000"/>
        <a:buFont typeface="Courier New" panose="02070309020205020404" pitchFamily="49" charset="0"/>
        <a:buChar char="o"/>
        <a:defRPr sz="1350" b="0" i="0" kern="1200">
          <a:solidFill>
            <a:schemeClr val="tx1"/>
          </a:solidFill>
          <a:latin typeface="Calibri" panose="020F0502020204030204" pitchFamily="34" charset="0"/>
          <a:ea typeface="+mj-ea"/>
          <a:cs typeface="Calibri" panose="020F0502020204030204" pitchFamily="34" charset="0"/>
        </a:defRPr>
      </a:lvl2pPr>
      <a:lvl3pPr marL="857250" indent="-171450" algn="l" defTabSz="342900" rtl="0" eaLnBrk="1" latinLnBrk="0" hangingPunct="1">
        <a:spcBef>
          <a:spcPts val="750"/>
        </a:spcBef>
        <a:spcAft>
          <a:spcPts val="0"/>
        </a:spcAft>
        <a:buClr>
          <a:schemeClr val="bg2">
            <a:lumMod val="40000"/>
            <a:lumOff val="60000"/>
          </a:schemeClr>
        </a:buClr>
        <a:buSzPct val="80000"/>
        <a:buFont typeface="Courier New" panose="02070309020205020404" pitchFamily="49" charset="0"/>
        <a:buChar char="o"/>
        <a:defRPr sz="1200" b="0" i="0" kern="1200">
          <a:solidFill>
            <a:schemeClr val="tx1"/>
          </a:solidFill>
          <a:latin typeface="Calibri" panose="020F0502020204030204" pitchFamily="34" charset="0"/>
          <a:ea typeface="+mj-ea"/>
          <a:cs typeface="Calibri" panose="020F0502020204030204" pitchFamily="34" charset="0"/>
        </a:defRPr>
      </a:lvl3pPr>
      <a:lvl4pPr marL="1200150" indent="-171450" algn="l" defTabSz="342900" rtl="0" eaLnBrk="1" latinLnBrk="0" hangingPunct="1">
        <a:spcBef>
          <a:spcPts val="750"/>
        </a:spcBef>
        <a:spcAft>
          <a:spcPts val="0"/>
        </a:spcAft>
        <a:buClr>
          <a:schemeClr val="bg2">
            <a:lumMod val="40000"/>
            <a:lumOff val="60000"/>
          </a:schemeClr>
        </a:buClr>
        <a:buSzPct val="80000"/>
        <a:buFont typeface="Courier New" panose="02070309020205020404" pitchFamily="49" charset="0"/>
        <a:buChar char="o"/>
        <a:defRPr sz="1050" b="0" i="0" kern="1200">
          <a:solidFill>
            <a:schemeClr val="tx1"/>
          </a:solidFill>
          <a:latin typeface="Calibri" panose="020F0502020204030204" pitchFamily="34" charset="0"/>
          <a:ea typeface="+mj-ea"/>
          <a:cs typeface="Calibri" panose="020F0502020204030204" pitchFamily="34" charset="0"/>
        </a:defRPr>
      </a:lvl4pPr>
      <a:lvl5pPr marL="1543050" indent="-171450" algn="l" defTabSz="342900" rtl="0" eaLnBrk="1" latinLnBrk="0" hangingPunct="1">
        <a:spcBef>
          <a:spcPts val="750"/>
        </a:spcBef>
        <a:spcAft>
          <a:spcPts val="0"/>
        </a:spcAft>
        <a:buClr>
          <a:schemeClr val="bg2">
            <a:lumMod val="40000"/>
            <a:lumOff val="60000"/>
          </a:schemeClr>
        </a:buClr>
        <a:buSzPct val="80000"/>
        <a:buFont typeface="Courier New" panose="02070309020205020404" pitchFamily="49" charset="0"/>
        <a:buChar char="o"/>
        <a:defRPr sz="1050" b="0" i="0" kern="1200">
          <a:solidFill>
            <a:schemeClr val="tx1"/>
          </a:solidFill>
          <a:latin typeface="Calibri" panose="020F0502020204030204" pitchFamily="34" charset="0"/>
          <a:ea typeface="+mj-ea"/>
          <a:cs typeface="Calibri" panose="020F0502020204030204" pitchFamily="34" charset="0"/>
        </a:defRPr>
      </a:lvl5pPr>
      <a:lvl6pPr marL="1885950" indent="-171450" algn="l" defTabSz="342900" rtl="0" eaLnBrk="1" latinLnBrk="0" hangingPunct="1">
        <a:spcBef>
          <a:spcPct val="20000"/>
        </a:spcBef>
        <a:spcAft>
          <a:spcPts val="450"/>
        </a:spcAft>
        <a:buClr>
          <a:schemeClr val="bg2">
            <a:lumMod val="40000"/>
            <a:lumOff val="60000"/>
          </a:schemeClr>
        </a:buClr>
        <a:buSzPct val="80000"/>
        <a:buFont typeface="Wingdings 3" charset="2"/>
        <a:buChar char=""/>
        <a:defRPr sz="900" b="0" i="0" kern="1200">
          <a:solidFill>
            <a:schemeClr val="tx1"/>
          </a:solidFill>
          <a:latin typeface="+mj-lt"/>
          <a:ea typeface="+mj-ea"/>
          <a:cs typeface="+mj-cs"/>
        </a:defRPr>
      </a:lvl6pPr>
      <a:lvl7pPr marL="2228850" indent="-171450" algn="l" defTabSz="342900" rtl="0" eaLnBrk="1" latinLnBrk="0" hangingPunct="1">
        <a:spcBef>
          <a:spcPct val="20000"/>
        </a:spcBef>
        <a:spcAft>
          <a:spcPts val="450"/>
        </a:spcAft>
        <a:buClr>
          <a:schemeClr val="bg2">
            <a:lumMod val="40000"/>
            <a:lumOff val="60000"/>
          </a:schemeClr>
        </a:buClr>
        <a:buSzPct val="80000"/>
        <a:buFont typeface="Wingdings 3" charset="2"/>
        <a:buChar char=""/>
        <a:defRPr sz="900" b="0" i="0" kern="1200">
          <a:solidFill>
            <a:schemeClr val="tx1"/>
          </a:solidFill>
          <a:latin typeface="+mj-lt"/>
          <a:ea typeface="+mj-ea"/>
          <a:cs typeface="+mj-cs"/>
        </a:defRPr>
      </a:lvl7pPr>
      <a:lvl8pPr marL="2571750" indent="-171450" algn="l" defTabSz="342900" rtl="0" eaLnBrk="1" latinLnBrk="0" hangingPunct="1">
        <a:spcBef>
          <a:spcPct val="20000"/>
        </a:spcBef>
        <a:spcAft>
          <a:spcPts val="450"/>
        </a:spcAft>
        <a:buClr>
          <a:schemeClr val="bg2">
            <a:lumMod val="40000"/>
            <a:lumOff val="60000"/>
          </a:schemeClr>
        </a:buClr>
        <a:buSzPct val="80000"/>
        <a:buFont typeface="Wingdings 3" charset="2"/>
        <a:buChar char=""/>
        <a:defRPr sz="900" b="0" i="0" kern="1200">
          <a:solidFill>
            <a:schemeClr val="tx1"/>
          </a:solidFill>
          <a:latin typeface="+mj-lt"/>
          <a:ea typeface="+mj-ea"/>
          <a:cs typeface="+mj-cs"/>
        </a:defRPr>
      </a:lvl8pPr>
      <a:lvl9pPr marL="2914650" indent="-171450" algn="l" defTabSz="342900" rtl="0" eaLnBrk="1" latinLnBrk="0" hangingPunct="1">
        <a:spcBef>
          <a:spcPct val="20000"/>
        </a:spcBef>
        <a:spcAft>
          <a:spcPts val="450"/>
        </a:spcAft>
        <a:buClr>
          <a:schemeClr val="bg2">
            <a:lumMod val="40000"/>
            <a:lumOff val="60000"/>
          </a:schemeClr>
        </a:buClr>
        <a:buSzPct val="80000"/>
        <a:buFont typeface="Wingdings 3" charset="2"/>
        <a:buChar char=""/>
        <a:defRPr sz="900" b="0" i="0" kern="1200">
          <a:solidFill>
            <a:schemeClr val="tx1"/>
          </a:solidFill>
          <a:latin typeface="+mj-lt"/>
          <a:ea typeface="+mj-ea"/>
          <a:cs typeface="+mj-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sintguido.smartschool.be/Documents/Index/Index/courseID/6197/parentID/290885/ssID/4133"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5.xml"/><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microsoft.com/office/2011/relationships/webextension" Target="../webextensions/webextension2.xm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8467C95-DF23-40B9-B265-2E6F3DE29030}"/>
              </a:ext>
            </a:extLst>
          </p:cNvPr>
          <p:cNvSpPr>
            <a:spLocks noGrp="1"/>
          </p:cNvSpPr>
          <p:nvPr>
            <p:ph type="title"/>
          </p:nvPr>
        </p:nvSpPr>
        <p:spPr>
          <a:xfrm>
            <a:off x="914514" y="1186559"/>
            <a:ext cx="5181486" cy="2242441"/>
          </a:xfrm>
        </p:spPr>
        <p:txBody>
          <a:bodyPr rtlCol="0">
            <a:normAutofit fontScale="90000"/>
          </a:bodyPr>
          <a:lstStyle/>
          <a:p>
            <a:r>
              <a:rPr lang="fr-FR" sz="5300"/>
              <a:t>Time-in inspiratiedag</a:t>
            </a:r>
            <a:br>
              <a:rPr lang="fr-FR"/>
            </a:br>
            <a:r>
              <a:rPr lang="fr-FR" sz="5300"/>
              <a:t>2 oktober</a:t>
            </a:r>
            <a:br>
              <a:rPr lang="fr-FR" sz="5300"/>
            </a:br>
            <a:r>
              <a:rPr lang="fr-FR" sz="5300"/>
              <a:t>Leuven</a:t>
            </a:r>
            <a:br>
              <a:rPr lang="fr-FR"/>
            </a:br>
            <a:endParaRPr lang="fr-FR" dirty="0"/>
          </a:p>
        </p:txBody>
      </p:sp>
      <p:pic>
        <p:nvPicPr>
          <p:cNvPr id="3" name="Afbeelding 2">
            <a:extLst>
              <a:ext uri="{FF2B5EF4-FFF2-40B4-BE49-F238E27FC236}">
                <a16:creationId xmlns:a16="http://schemas.microsoft.com/office/drawing/2014/main" id="{1AA4C693-AD6A-8B89-7A40-82C1A6F95AF1}"/>
              </a:ext>
            </a:extLst>
          </p:cNvPr>
          <p:cNvPicPr>
            <a:picLocks noChangeAspect="1"/>
          </p:cNvPicPr>
          <p:nvPr/>
        </p:nvPicPr>
        <p:blipFill>
          <a:blip r:embed="rId3"/>
          <a:stretch>
            <a:fillRect/>
          </a:stretch>
        </p:blipFill>
        <p:spPr>
          <a:xfrm>
            <a:off x="8019931" y="2178438"/>
            <a:ext cx="2743438" cy="2767824"/>
          </a:xfrm>
          <a:prstGeom prst="rect">
            <a:avLst/>
          </a:prstGeom>
        </p:spPr>
      </p:pic>
    </p:spTree>
    <p:extLst>
      <p:ext uri="{BB962C8B-B14F-4D97-AF65-F5344CB8AC3E}">
        <p14:creationId xmlns:p14="http://schemas.microsoft.com/office/powerpoint/2010/main" val="2259308896"/>
      </p:ext>
    </p:extLst>
  </p:cSld>
  <p:clrMapOvr>
    <a:masterClrMapping/>
  </p:clrMapOvr>
  <mc:AlternateContent xmlns:mc="http://schemas.openxmlformats.org/markup-compatibility/2006" xmlns:p14="http://schemas.microsoft.com/office/powerpoint/2010/main">
    <mc:Choice Requires="p14">
      <p:transition spd="slow" p14:dur="350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BEC46ADB-55E5-43DA-8E91-C49412A33045}"/>
              </a:ext>
            </a:extLst>
          </p:cNvPr>
          <p:cNvSpPr>
            <a:spLocks noGrp="1"/>
          </p:cNvSpPr>
          <p:nvPr>
            <p:ph type="title"/>
          </p:nvPr>
        </p:nvSpPr>
        <p:spPr>
          <a:xfrm>
            <a:off x="914513" y="876299"/>
            <a:ext cx="5346328" cy="2242441"/>
          </a:xfrm>
        </p:spPr>
        <p:txBody>
          <a:bodyPr rtlCol="0"/>
          <a:lstStyle/>
          <a:p>
            <a:pPr rtl="0"/>
            <a:r>
              <a:rPr lang="fr-FR" dirty="0" err="1"/>
              <a:t>Wie</a:t>
            </a:r>
            <a:r>
              <a:rPr lang="fr-FR" dirty="0"/>
              <a:t> ben ik?</a:t>
            </a:r>
          </a:p>
        </p:txBody>
      </p:sp>
      <p:sp>
        <p:nvSpPr>
          <p:cNvPr id="2" name="Espace réservé du texte 1">
            <a:extLst>
              <a:ext uri="{FF2B5EF4-FFF2-40B4-BE49-F238E27FC236}">
                <a16:creationId xmlns:a16="http://schemas.microsoft.com/office/drawing/2014/main" id="{C11A7FF5-E7DB-4462-BC64-12126BDC0DFB}"/>
              </a:ext>
            </a:extLst>
          </p:cNvPr>
          <p:cNvSpPr>
            <a:spLocks noGrp="1"/>
          </p:cNvSpPr>
          <p:nvPr>
            <p:ph type="body" sz="quarter" idx="11"/>
          </p:nvPr>
        </p:nvSpPr>
        <p:spPr>
          <a:xfrm>
            <a:off x="6610237" y="1997519"/>
            <a:ext cx="4667250" cy="3398837"/>
          </a:xfrm>
        </p:spPr>
        <p:txBody>
          <a:bodyPr rtlCol="0">
            <a:normAutofit fontScale="70000" lnSpcReduction="20000"/>
          </a:bodyPr>
          <a:lstStyle/>
          <a:p>
            <a:pPr marL="285750" indent="-285750">
              <a:buFont typeface="Arial" panose="020B0604020202020204" pitchFamily="34" charset="0"/>
              <a:buChar char="•"/>
            </a:pPr>
            <a:r>
              <a:rPr lang="nl-BE"/>
              <a:t>Femke Van Overdijn</a:t>
            </a:r>
            <a:endParaRPr lang="nl-BE" dirty="0"/>
          </a:p>
          <a:p>
            <a:pPr marL="285750" indent="-285750">
              <a:buFont typeface="Arial" panose="020B0604020202020204" pitchFamily="34" charset="0"/>
              <a:buChar char="•"/>
            </a:pPr>
            <a:r>
              <a:rPr lang="nl-BE"/>
              <a:t>Afgestudeerd als maatschappelijk werker</a:t>
            </a:r>
            <a:endParaRPr lang="nl-BE" dirty="0"/>
          </a:p>
          <a:p>
            <a:pPr marL="285750" indent="-285750">
              <a:buFont typeface="Arial" panose="020B0604020202020204" pitchFamily="34" charset="0"/>
              <a:buChar char="•"/>
            </a:pPr>
            <a:r>
              <a:rPr lang="nl-BE"/>
              <a:t>Nu bijna 5 jaar  werkzaam op Time-In SGI </a:t>
            </a:r>
          </a:p>
          <a:p>
            <a:pPr marL="285750" indent="-285750">
              <a:buFont typeface="Arial" panose="020B0604020202020204" pitchFamily="34" charset="0"/>
              <a:buChar char="•"/>
            </a:pPr>
            <a:r>
              <a:rPr lang="nl-BE"/>
              <a:t>Daarvoor werkzaam bij CAW Brussel met thuisloze jongeren en bij Brap en DOP Brussel</a:t>
            </a:r>
            <a:endParaRPr lang="nl-BE" dirty="0"/>
          </a:p>
          <a:p>
            <a:pPr marL="285750" indent="-285750">
              <a:buFont typeface="Arial" panose="020B0604020202020204" pitchFamily="34" charset="0"/>
              <a:buChar char="•"/>
            </a:pPr>
            <a:r>
              <a:rPr lang="nl-BE"/>
              <a:t>hart </a:t>
            </a:r>
            <a:r>
              <a:rPr lang="nl-BE" dirty="0"/>
              <a:t>voor Brusselse leerlingen</a:t>
            </a:r>
          </a:p>
          <a:p>
            <a:pPr marL="285750" indent="-285750">
              <a:buFont typeface="Arial" panose="020B0604020202020204" pitchFamily="34" charset="0"/>
              <a:buChar char="•"/>
            </a:pPr>
            <a:r>
              <a:rPr lang="nl-BE" dirty="0"/>
              <a:t>zwak voor leerlingen die ietwat buiten de lijntjes kleuren</a:t>
            </a:r>
          </a:p>
          <a:p>
            <a:pPr rtl="0"/>
            <a:endParaRPr lang="fr-FR" dirty="0"/>
          </a:p>
        </p:txBody>
      </p:sp>
      <p:sp>
        <p:nvSpPr>
          <p:cNvPr id="8" name="Espace réservé de la date 7">
            <a:extLst>
              <a:ext uri="{FF2B5EF4-FFF2-40B4-BE49-F238E27FC236}">
                <a16:creationId xmlns:a16="http://schemas.microsoft.com/office/drawing/2014/main" id="{B10C7A9E-B1D7-4285-8DD5-D28AFDC7B4F8}"/>
              </a:ext>
            </a:extLst>
          </p:cNvPr>
          <p:cNvSpPr>
            <a:spLocks noGrp="1"/>
          </p:cNvSpPr>
          <p:nvPr>
            <p:ph type="dt" sz="half" idx="2"/>
          </p:nvPr>
        </p:nvSpPr>
        <p:spPr/>
        <p:txBody>
          <a:bodyPr rtlCol="0"/>
          <a:lstStyle/>
          <a:p>
            <a:pPr rtl="0"/>
            <a:endParaRPr lang="fr-FR" dirty="0"/>
          </a:p>
        </p:txBody>
      </p:sp>
      <p:sp>
        <p:nvSpPr>
          <p:cNvPr id="9" name="Espace réservé du numéro de diapositive 8">
            <a:extLst>
              <a:ext uri="{FF2B5EF4-FFF2-40B4-BE49-F238E27FC236}">
                <a16:creationId xmlns:a16="http://schemas.microsoft.com/office/drawing/2014/main" id="{AA7B234E-FE17-4087-92FD-3802CA26E967}"/>
              </a:ext>
            </a:extLst>
          </p:cNvPr>
          <p:cNvSpPr>
            <a:spLocks noGrp="1"/>
          </p:cNvSpPr>
          <p:nvPr>
            <p:ph type="sldNum" sz="quarter" idx="4"/>
          </p:nvPr>
        </p:nvSpPr>
        <p:spPr/>
        <p:txBody>
          <a:bodyPr rtlCol="0"/>
          <a:lstStyle/>
          <a:p>
            <a:pPr rtl="0"/>
            <a:fld id="{294A09A9-5501-47C1-A89A-A340965A2BE2}" type="slidenum">
              <a:rPr lang="fr-FR" smtClean="0"/>
              <a:pPr/>
              <a:t>2</a:t>
            </a:fld>
            <a:endParaRPr lang="fr-FR"/>
          </a:p>
        </p:txBody>
      </p:sp>
    </p:spTree>
    <p:extLst>
      <p:ext uri="{BB962C8B-B14F-4D97-AF65-F5344CB8AC3E}">
        <p14:creationId xmlns:p14="http://schemas.microsoft.com/office/powerpoint/2010/main" val="2865516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3D61ECFF-A9FB-3B4A-5CC9-33EE29390935}"/>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0E7C6990-905A-493A-911D-AFADDBCD8619}"/>
              </a:ext>
            </a:extLst>
          </p:cNvPr>
          <p:cNvSpPr>
            <a:spLocks noGrp="1"/>
          </p:cNvSpPr>
          <p:nvPr>
            <p:ph type="title"/>
          </p:nvPr>
        </p:nvSpPr>
        <p:spPr>
          <a:xfrm>
            <a:off x="742950" y="605711"/>
            <a:ext cx="5346328" cy="973595"/>
          </a:xfrm>
        </p:spPr>
        <p:txBody>
          <a:bodyPr rtlCol="0">
            <a:normAutofit fontScale="90000"/>
          </a:bodyPr>
          <a:lstStyle/>
          <a:p>
            <a:pPr rtl="0"/>
            <a:r>
              <a:rPr lang="fr-FR" dirty="0"/>
              <a:t>Check-In</a:t>
            </a:r>
          </a:p>
        </p:txBody>
      </p:sp>
      <p:sp>
        <p:nvSpPr>
          <p:cNvPr id="8" name="Espace réservé de la date 7">
            <a:extLst>
              <a:ext uri="{FF2B5EF4-FFF2-40B4-BE49-F238E27FC236}">
                <a16:creationId xmlns:a16="http://schemas.microsoft.com/office/drawing/2014/main" id="{2E1344AF-4CA5-5DB7-CF46-C92D390F732D}"/>
              </a:ext>
            </a:extLst>
          </p:cNvPr>
          <p:cNvSpPr>
            <a:spLocks noGrp="1"/>
          </p:cNvSpPr>
          <p:nvPr>
            <p:ph type="dt" sz="half" idx="2"/>
          </p:nvPr>
        </p:nvSpPr>
        <p:spPr/>
        <p:txBody>
          <a:bodyPr rtlCol="0"/>
          <a:lstStyle/>
          <a:p>
            <a:pPr rtl="0"/>
            <a:endParaRPr lang="fr-FR" dirty="0"/>
          </a:p>
        </p:txBody>
      </p:sp>
      <p:sp>
        <p:nvSpPr>
          <p:cNvPr id="9" name="Espace réservé du numéro de diapositive 8">
            <a:extLst>
              <a:ext uri="{FF2B5EF4-FFF2-40B4-BE49-F238E27FC236}">
                <a16:creationId xmlns:a16="http://schemas.microsoft.com/office/drawing/2014/main" id="{06C5AF6E-DB1E-74DA-14E7-1F7F09DD013A}"/>
              </a:ext>
            </a:extLst>
          </p:cNvPr>
          <p:cNvSpPr>
            <a:spLocks noGrp="1"/>
          </p:cNvSpPr>
          <p:nvPr>
            <p:ph type="sldNum" sz="quarter" idx="4"/>
          </p:nvPr>
        </p:nvSpPr>
        <p:spPr/>
        <p:txBody>
          <a:bodyPr rtlCol="0"/>
          <a:lstStyle/>
          <a:p>
            <a:pPr rtl="0"/>
            <a:fld id="{294A09A9-5501-47C1-A89A-A340965A2BE2}" type="slidenum">
              <a:rPr lang="fr-FR" smtClean="0"/>
              <a:pPr rtl="0"/>
              <a:t>3</a:t>
            </a:fld>
            <a:endParaRPr lang="fr-FR"/>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21" name="Invoegtoepassing 20">
                <a:extLst>
                  <a:ext uri="{FF2B5EF4-FFF2-40B4-BE49-F238E27FC236}">
                    <a16:creationId xmlns:a16="http://schemas.microsoft.com/office/drawing/2014/main" id="{50943692-4879-FFAF-11D3-27BAA91F2B26}"/>
                  </a:ext>
                </a:extLst>
              </p:cNvPr>
              <p:cNvGraphicFramePr>
                <a:graphicFrameLocks noGrp="1"/>
              </p:cNvGraphicFramePr>
              <p:nvPr>
                <p:extLst>
                  <p:ext uri="{D42A27DB-BD31-4B8C-83A1-F6EECF244321}">
                    <p14:modId xmlns:p14="http://schemas.microsoft.com/office/powerpoint/2010/main" val="860125664"/>
                  </p:ext>
                </p:extLst>
              </p:nvPr>
            </p:nvGraphicFramePr>
            <p:xfrm>
              <a:off x="1781760" y="1579306"/>
              <a:ext cx="8572500" cy="481965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1" name="Invoegtoepassing 20">
                <a:extLst>
                  <a:ext uri="{FF2B5EF4-FFF2-40B4-BE49-F238E27FC236}">
                    <a16:creationId xmlns:a16="http://schemas.microsoft.com/office/drawing/2014/main" id="{50943692-4879-FFAF-11D3-27BAA91F2B26}"/>
                  </a:ext>
                </a:extLst>
              </p:cNvPr>
              <p:cNvPicPr>
                <a:picLocks noGrp="1" noRot="1" noChangeAspect="1" noMove="1" noResize="1" noEditPoints="1" noAdjustHandles="1" noChangeArrowheads="1" noChangeShapeType="1"/>
              </p:cNvPicPr>
              <p:nvPr/>
            </p:nvPicPr>
            <p:blipFill>
              <a:blip r:embed="rId4"/>
              <a:stretch>
                <a:fillRect/>
              </a:stretch>
            </p:blipFill>
            <p:spPr>
              <a:xfrm>
                <a:off x="1781760" y="1579306"/>
                <a:ext cx="8572500" cy="4819650"/>
              </a:xfrm>
              <a:prstGeom prst="rect">
                <a:avLst/>
              </a:prstGeom>
            </p:spPr>
          </p:pic>
        </mc:Fallback>
      </mc:AlternateContent>
    </p:spTree>
    <p:extLst>
      <p:ext uri="{BB962C8B-B14F-4D97-AF65-F5344CB8AC3E}">
        <p14:creationId xmlns:p14="http://schemas.microsoft.com/office/powerpoint/2010/main" val="1325097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8" name="Titre 17">
            <a:extLst>
              <a:ext uri="{FF2B5EF4-FFF2-40B4-BE49-F238E27FC236}">
                <a16:creationId xmlns:a16="http://schemas.microsoft.com/office/drawing/2014/main" id="{EA6B7DE5-BFCC-4EEF-9609-8AA1C7CAD3B0}"/>
              </a:ext>
            </a:extLst>
          </p:cNvPr>
          <p:cNvSpPr>
            <a:spLocks noGrp="1"/>
          </p:cNvSpPr>
          <p:nvPr>
            <p:ph type="title"/>
          </p:nvPr>
        </p:nvSpPr>
        <p:spPr/>
        <p:txBody>
          <a:bodyPr rtlCol="0"/>
          <a:lstStyle/>
          <a:p>
            <a:r>
              <a:rPr lang="nl-NL" dirty="0">
                <a:solidFill>
                  <a:schemeClr val="accent3"/>
                </a:solidFill>
                <a:latin typeface="Calibri"/>
                <a:cs typeface="Calibri"/>
              </a:rPr>
              <a:t>Time-</a:t>
            </a:r>
            <a:r>
              <a:rPr lang="nl-NL" dirty="0" err="1">
                <a:solidFill>
                  <a:schemeClr val="accent3"/>
                </a:solidFill>
                <a:latin typeface="Calibri"/>
                <a:cs typeface="Calibri"/>
              </a:rPr>
              <a:t>inn</a:t>
            </a:r>
            <a:r>
              <a:rPr lang="nl-NL" dirty="0">
                <a:solidFill>
                  <a:schemeClr val="accent3"/>
                </a:solidFill>
                <a:latin typeface="Calibri"/>
                <a:cs typeface="Calibri"/>
              </a:rPr>
              <a:t> project</a:t>
            </a:r>
            <a:endParaRPr lang="fr-FR" dirty="0"/>
          </a:p>
        </p:txBody>
      </p:sp>
      <p:sp>
        <p:nvSpPr>
          <p:cNvPr id="3" name="Espace réservé du contenu 2">
            <a:extLst>
              <a:ext uri="{FF2B5EF4-FFF2-40B4-BE49-F238E27FC236}">
                <a16:creationId xmlns:a16="http://schemas.microsoft.com/office/drawing/2014/main" id="{95B371F2-DBA5-415A-82C8-651F587B857A}"/>
              </a:ext>
            </a:extLst>
          </p:cNvPr>
          <p:cNvSpPr>
            <a:spLocks noGrp="1"/>
          </p:cNvSpPr>
          <p:nvPr>
            <p:ph type="body" sz="quarter" idx="13"/>
          </p:nvPr>
        </p:nvSpPr>
        <p:spPr>
          <a:xfrm>
            <a:off x="1040130" y="2009775"/>
            <a:ext cx="8952956" cy="4391025"/>
          </a:xfrm>
        </p:spPr>
        <p:txBody>
          <a:bodyPr rtlCol="0">
            <a:normAutofit/>
          </a:bodyPr>
          <a:lstStyle/>
          <a:p>
            <a:pPr marL="342900" indent="-342900">
              <a:buFont typeface="Arial" panose="020B0604020202020204" pitchFamily="34" charset="0"/>
              <a:buChar char="•"/>
            </a:pPr>
            <a:r>
              <a:rPr lang="nl-BE" dirty="0"/>
              <a:t>VLAAMSE GEMEENSCHAPSCOMISSIE </a:t>
            </a:r>
          </a:p>
          <a:p>
            <a:pPr marL="342900" indent="-342900">
              <a:buFont typeface="Arial" panose="020B0604020202020204" pitchFamily="34" charset="0"/>
              <a:buChar char="•"/>
            </a:pPr>
            <a:r>
              <a:rPr lang="nl-BE" dirty="0"/>
              <a:t>Start 2022</a:t>
            </a:r>
          </a:p>
          <a:p>
            <a:pPr marL="285750" indent="-285750">
              <a:buFont typeface="Arial" panose="020B0604020202020204" pitchFamily="34" charset="0"/>
              <a:buChar char="•"/>
            </a:pPr>
            <a:r>
              <a:rPr lang="nl-BE" dirty="0"/>
              <a:t> 5 &gt; 7 scholen als "proeftuin" </a:t>
            </a:r>
          </a:p>
          <a:p>
            <a:r>
              <a:rPr lang="nl-BE"/>
              <a:t>             (Emmanuel Hiel – Don Bosco Woluwe – Victor Horta – COOVI Anderlecht – Anneessens Funck– KTA Jette – Sint Guido Instituut)</a:t>
            </a:r>
            <a:endParaRPr lang="nl-BE" dirty="0"/>
          </a:p>
          <a:p>
            <a:pPr marL="285750" indent="-285750">
              <a:buFont typeface="Arial" panose="020B0604020202020204" pitchFamily="34" charset="0"/>
              <a:buChar char="•"/>
            </a:pPr>
            <a:r>
              <a:rPr lang="nl-BE" dirty="0"/>
              <a:t>aanpakken van </a:t>
            </a:r>
            <a:r>
              <a:rPr lang="nl-BE" b="1" dirty="0"/>
              <a:t>schoolverzuim</a:t>
            </a:r>
            <a:r>
              <a:rPr lang="nl-BE" dirty="0"/>
              <a:t> en </a:t>
            </a:r>
            <a:r>
              <a:rPr lang="nl-BE" b="1" dirty="0"/>
              <a:t>vroegtijdig schoolverlaten </a:t>
            </a:r>
          </a:p>
          <a:p>
            <a:pPr marL="285750" indent="-285750">
              <a:buFont typeface="Arial" panose="020B0604020202020204" pitchFamily="34" charset="0"/>
              <a:buChar char="•"/>
            </a:pPr>
            <a:r>
              <a:rPr lang="nl-BE" dirty="0"/>
              <a:t>Ieder zijn eigen project aanpak</a:t>
            </a:r>
          </a:p>
        </p:txBody>
      </p:sp>
      <p:sp>
        <p:nvSpPr>
          <p:cNvPr id="34" name="Espace réservé de la date 33">
            <a:extLst>
              <a:ext uri="{FF2B5EF4-FFF2-40B4-BE49-F238E27FC236}">
                <a16:creationId xmlns:a16="http://schemas.microsoft.com/office/drawing/2014/main" id="{D30A968E-AB03-4BB5-BF8E-EB31DFD33B17}"/>
              </a:ext>
            </a:extLst>
          </p:cNvPr>
          <p:cNvSpPr>
            <a:spLocks noGrp="1"/>
          </p:cNvSpPr>
          <p:nvPr>
            <p:ph type="dt" sz="half" idx="2"/>
          </p:nvPr>
        </p:nvSpPr>
        <p:spPr/>
        <p:txBody>
          <a:bodyPr rtlCol="0"/>
          <a:lstStyle/>
          <a:p>
            <a:pPr rtl="0"/>
            <a:endParaRPr lang="fr-FR" dirty="0"/>
          </a:p>
        </p:txBody>
      </p:sp>
      <p:sp>
        <p:nvSpPr>
          <p:cNvPr id="35" name="Espace réservé du numéro de diapositive 34">
            <a:extLst>
              <a:ext uri="{FF2B5EF4-FFF2-40B4-BE49-F238E27FC236}">
                <a16:creationId xmlns:a16="http://schemas.microsoft.com/office/drawing/2014/main" id="{5789CCB9-138D-4D90-8AFB-AC5C73612512}"/>
              </a:ext>
            </a:extLst>
          </p:cNvPr>
          <p:cNvSpPr>
            <a:spLocks noGrp="1"/>
          </p:cNvSpPr>
          <p:nvPr>
            <p:ph type="sldNum" sz="quarter" idx="4"/>
          </p:nvPr>
        </p:nvSpPr>
        <p:spPr/>
        <p:txBody>
          <a:bodyPr rtlCol="0"/>
          <a:lstStyle/>
          <a:p>
            <a:pPr rtl="0"/>
            <a:fld id="{294A09A9-5501-47C1-A89A-A340965A2BE2}" type="slidenum">
              <a:rPr lang="fr-FR" smtClean="0"/>
              <a:pPr rtl="0"/>
              <a:t>4</a:t>
            </a:fld>
            <a:endParaRPr lang="fr-FR"/>
          </a:p>
        </p:txBody>
      </p:sp>
    </p:spTree>
    <p:extLst>
      <p:ext uri="{BB962C8B-B14F-4D97-AF65-F5344CB8AC3E}">
        <p14:creationId xmlns:p14="http://schemas.microsoft.com/office/powerpoint/2010/main" val="2371293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58A6F80B-E3B7-8ED6-2839-D8AC12D3F401}"/>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4CD500C7-69A2-C840-4B28-D861D26AC568}"/>
              </a:ext>
            </a:extLst>
          </p:cNvPr>
          <p:cNvSpPr>
            <a:spLocks noGrp="1"/>
          </p:cNvSpPr>
          <p:nvPr>
            <p:ph type="title"/>
          </p:nvPr>
        </p:nvSpPr>
        <p:spPr/>
        <p:txBody>
          <a:bodyPr rtlCol="0"/>
          <a:lstStyle/>
          <a:p>
            <a:r>
              <a:rPr lang="nl-NL" dirty="0">
                <a:solidFill>
                  <a:schemeClr val="accent3"/>
                </a:solidFill>
                <a:latin typeface="Calibri"/>
                <a:cs typeface="Calibri"/>
              </a:rPr>
              <a:t>Context SGI</a:t>
            </a:r>
            <a:endParaRPr lang="fr-FR" dirty="0"/>
          </a:p>
        </p:txBody>
      </p:sp>
      <p:sp>
        <p:nvSpPr>
          <p:cNvPr id="3" name="Espace réservé du contenu 2">
            <a:extLst>
              <a:ext uri="{FF2B5EF4-FFF2-40B4-BE49-F238E27FC236}">
                <a16:creationId xmlns:a16="http://schemas.microsoft.com/office/drawing/2014/main" id="{73C6A5C3-48CE-75E9-49BF-57A93D449763}"/>
              </a:ext>
            </a:extLst>
          </p:cNvPr>
          <p:cNvSpPr>
            <a:spLocks noGrp="1"/>
          </p:cNvSpPr>
          <p:nvPr>
            <p:ph type="body" sz="quarter" idx="13"/>
          </p:nvPr>
        </p:nvSpPr>
        <p:spPr>
          <a:xfrm>
            <a:off x="1028700" y="2019106"/>
            <a:ext cx="8952956" cy="2618209"/>
          </a:xfrm>
        </p:spPr>
        <p:txBody>
          <a:bodyPr rtlCol="0">
            <a:normAutofit/>
          </a:bodyPr>
          <a:lstStyle/>
          <a:p>
            <a:pPr marL="285750" indent="-285750">
              <a:buFont typeface="Arial" panose="020B0604020202020204" pitchFamily="34" charset="0"/>
              <a:buChar char="•"/>
            </a:pPr>
            <a:r>
              <a:rPr lang="nl-NL" dirty="0">
                <a:latin typeface="Calibri"/>
                <a:cs typeface="Calibri"/>
              </a:rPr>
              <a:t>Stijgend aantal tuchtprocedures </a:t>
            </a:r>
            <a:r>
              <a:rPr lang="nl-NL" dirty="0" err="1">
                <a:latin typeface="Calibri"/>
                <a:cs typeface="Calibri"/>
              </a:rPr>
              <a:t>nav</a:t>
            </a:r>
            <a:r>
              <a:rPr lang="nl-NL" dirty="0">
                <a:latin typeface="Calibri"/>
                <a:cs typeface="Calibri"/>
              </a:rPr>
              <a:t> gedragsproblemen</a:t>
            </a:r>
          </a:p>
          <a:p>
            <a:pPr marL="285750" indent="-285750">
              <a:buFont typeface="Arial" panose="020B0604020202020204" pitchFamily="34" charset="0"/>
              <a:buChar char="•"/>
            </a:pPr>
            <a:r>
              <a:rPr lang="nl-NL" dirty="0">
                <a:latin typeface="Calibri"/>
                <a:cs typeface="Calibri"/>
              </a:rPr>
              <a:t>Stijgend aantal schorsingen en uitsluitingen</a:t>
            </a:r>
          </a:p>
          <a:p>
            <a:pPr marL="285750" indent="-285750">
              <a:buFont typeface="Arial" panose="020B0604020202020204" pitchFamily="34" charset="0"/>
              <a:buChar char="•"/>
            </a:pPr>
            <a:r>
              <a:rPr lang="nl-NL" dirty="0">
                <a:latin typeface="Calibri"/>
                <a:cs typeface="Calibri"/>
              </a:rPr>
              <a:t>Tijdelijke verwijdering van de school: niet altijd gewenst resultaat</a:t>
            </a:r>
          </a:p>
          <a:p>
            <a:pPr marL="285750" indent="-285750">
              <a:buFont typeface="Arial" panose="020B0604020202020204" pitchFamily="34" charset="0"/>
              <a:buChar char="•"/>
            </a:pPr>
            <a:r>
              <a:rPr lang="nl-NL" dirty="0">
                <a:latin typeface="Calibri"/>
                <a:cs typeface="Calibri"/>
              </a:rPr>
              <a:t>Terugkeer na schorsing of time-out niet evident</a:t>
            </a:r>
          </a:p>
          <a:p>
            <a:pPr marL="285750" indent="-285750">
              <a:buFont typeface="Arial" panose="020B0604020202020204" pitchFamily="34" charset="0"/>
              <a:buChar char="•"/>
            </a:pPr>
            <a:r>
              <a:rPr lang="nl-NL" dirty="0">
                <a:latin typeface="Calibri"/>
                <a:cs typeface="Calibri"/>
              </a:rPr>
              <a:t>Lange wachttijden bij time-out projecten</a:t>
            </a:r>
          </a:p>
        </p:txBody>
      </p:sp>
      <p:sp>
        <p:nvSpPr>
          <p:cNvPr id="34" name="Espace réservé de la date 33">
            <a:extLst>
              <a:ext uri="{FF2B5EF4-FFF2-40B4-BE49-F238E27FC236}">
                <a16:creationId xmlns:a16="http://schemas.microsoft.com/office/drawing/2014/main" id="{A0BCEF9A-80DC-8E70-D3DF-3AB15F21E856}"/>
              </a:ext>
            </a:extLst>
          </p:cNvPr>
          <p:cNvSpPr>
            <a:spLocks noGrp="1"/>
          </p:cNvSpPr>
          <p:nvPr>
            <p:ph type="dt" sz="half" idx="2"/>
          </p:nvPr>
        </p:nvSpPr>
        <p:spPr/>
        <p:txBody>
          <a:bodyPr rtlCol="0"/>
          <a:lstStyle/>
          <a:p>
            <a:pPr rtl="0"/>
            <a:endParaRPr lang="fr-FR" dirty="0"/>
          </a:p>
        </p:txBody>
      </p:sp>
      <p:sp>
        <p:nvSpPr>
          <p:cNvPr id="35" name="Espace réservé du numéro de diapositive 34">
            <a:extLst>
              <a:ext uri="{FF2B5EF4-FFF2-40B4-BE49-F238E27FC236}">
                <a16:creationId xmlns:a16="http://schemas.microsoft.com/office/drawing/2014/main" id="{BB77F51E-A904-076F-D575-00300111926B}"/>
              </a:ext>
            </a:extLst>
          </p:cNvPr>
          <p:cNvSpPr>
            <a:spLocks noGrp="1"/>
          </p:cNvSpPr>
          <p:nvPr>
            <p:ph type="sldNum" sz="quarter" idx="4"/>
          </p:nvPr>
        </p:nvSpPr>
        <p:spPr/>
        <p:txBody>
          <a:bodyPr rtlCol="0"/>
          <a:lstStyle/>
          <a:p>
            <a:pPr rtl="0"/>
            <a:fld id="{294A09A9-5501-47C1-A89A-A340965A2BE2}" type="slidenum">
              <a:rPr lang="fr-FR" smtClean="0"/>
              <a:pPr rtl="0"/>
              <a:t>5</a:t>
            </a:fld>
            <a:endParaRPr lang="fr-FR"/>
          </a:p>
        </p:txBody>
      </p:sp>
    </p:spTree>
    <p:extLst>
      <p:ext uri="{BB962C8B-B14F-4D97-AF65-F5344CB8AC3E}">
        <p14:creationId xmlns:p14="http://schemas.microsoft.com/office/powerpoint/2010/main" val="25086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282B3F67-D18F-F6B2-E479-D3CD5B327F16}"/>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31BBED1E-8637-395A-FD54-7ACD6F24289B}"/>
              </a:ext>
            </a:extLst>
          </p:cNvPr>
          <p:cNvSpPr>
            <a:spLocks noGrp="1"/>
          </p:cNvSpPr>
          <p:nvPr>
            <p:ph type="title"/>
          </p:nvPr>
        </p:nvSpPr>
        <p:spPr/>
        <p:txBody>
          <a:bodyPr rtlCol="0"/>
          <a:lstStyle/>
          <a:p>
            <a:r>
              <a:rPr lang="nl-NL" dirty="0">
                <a:solidFill>
                  <a:schemeClr val="accent3"/>
                </a:solidFill>
                <a:latin typeface="Calibri"/>
                <a:cs typeface="Calibri"/>
              </a:rPr>
              <a:t>Time-</a:t>
            </a:r>
            <a:r>
              <a:rPr lang="nl-NL" dirty="0" err="1">
                <a:solidFill>
                  <a:schemeClr val="accent3"/>
                </a:solidFill>
                <a:latin typeface="Calibri"/>
                <a:cs typeface="Calibri"/>
              </a:rPr>
              <a:t>inn</a:t>
            </a:r>
            <a:r>
              <a:rPr lang="nl-NL" dirty="0">
                <a:solidFill>
                  <a:schemeClr val="accent3"/>
                </a:solidFill>
                <a:latin typeface="Calibri"/>
                <a:cs typeface="Calibri"/>
              </a:rPr>
              <a:t> project</a:t>
            </a:r>
            <a:endParaRPr lang="fr-FR" dirty="0"/>
          </a:p>
        </p:txBody>
      </p:sp>
      <p:sp>
        <p:nvSpPr>
          <p:cNvPr id="3" name="Espace réservé du contenu 2">
            <a:extLst>
              <a:ext uri="{FF2B5EF4-FFF2-40B4-BE49-F238E27FC236}">
                <a16:creationId xmlns:a16="http://schemas.microsoft.com/office/drawing/2014/main" id="{83E15780-D98B-D9EF-6ACD-E3FFA8202BA6}"/>
              </a:ext>
            </a:extLst>
          </p:cNvPr>
          <p:cNvSpPr>
            <a:spLocks noGrp="1"/>
          </p:cNvSpPr>
          <p:nvPr>
            <p:ph type="body" sz="quarter" idx="13"/>
          </p:nvPr>
        </p:nvSpPr>
        <p:spPr>
          <a:xfrm>
            <a:off x="1040130" y="2009775"/>
            <a:ext cx="8952956" cy="4391025"/>
          </a:xfrm>
        </p:spPr>
        <p:txBody>
          <a:bodyPr rtlCol="0">
            <a:normAutofit/>
          </a:bodyPr>
          <a:lstStyle/>
          <a:p>
            <a:r>
              <a:rPr lang="nl-BE" dirty="0"/>
              <a:t>SGI</a:t>
            </a:r>
          </a:p>
          <a:p>
            <a:pPr marL="285750" indent="-285750">
              <a:buFont typeface="Arial" panose="020B0604020202020204" pitchFamily="34" charset="0"/>
              <a:buChar char="•"/>
            </a:pPr>
            <a:r>
              <a:rPr lang="nl-BE" dirty="0"/>
              <a:t>Blijven focussen op </a:t>
            </a:r>
            <a:r>
              <a:rPr lang="nl-BE" b="1" dirty="0"/>
              <a:t>VERBINDING </a:t>
            </a:r>
            <a:r>
              <a:rPr lang="nl-NL" dirty="0">
                <a:latin typeface="Calibri"/>
                <a:cs typeface="Calibri"/>
              </a:rPr>
              <a:t>(ook bij schorsing of zij-traject)</a:t>
            </a:r>
          </a:p>
          <a:p>
            <a:pPr marL="285750" indent="-285750">
              <a:buFont typeface="Arial" panose="020B0604020202020204" pitchFamily="34" charset="0"/>
              <a:buChar char="•"/>
            </a:pPr>
            <a:r>
              <a:rPr lang="nl-BE" b="1" dirty="0"/>
              <a:t>HERSTEL </a:t>
            </a:r>
            <a:r>
              <a:rPr lang="nl-BE" dirty="0"/>
              <a:t>staat </a:t>
            </a:r>
            <a:r>
              <a:rPr lang="nl-BE" b="1" dirty="0"/>
              <a:t>CENTRAAL</a:t>
            </a:r>
          </a:p>
          <a:p>
            <a:pPr marL="285750" indent="-285750">
              <a:buFont typeface="Arial" panose="020B0604020202020204" pitchFamily="34" charset="0"/>
              <a:buChar char="•"/>
            </a:pPr>
            <a:r>
              <a:rPr lang="nl-BE" b="1" dirty="0"/>
              <a:t>REGULATIE</a:t>
            </a:r>
          </a:p>
          <a:p>
            <a:pPr marL="285750" indent="-285750">
              <a:buFont typeface="Arial" panose="020B0604020202020204" pitchFamily="34" charset="0"/>
              <a:buChar char="•"/>
            </a:pPr>
            <a:r>
              <a:rPr lang="nl-BE" dirty="0"/>
              <a:t>Begeleiden </a:t>
            </a:r>
            <a:r>
              <a:rPr lang="nl-BE" b="1" dirty="0"/>
              <a:t>OP SCHOOL  </a:t>
            </a:r>
            <a:r>
              <a:rPr lang="nl-BE" b="1" dirty="0">
                <a:sym typeface="Wingdings" panose="05000000000000000000" pitchFamily="2" charset="2"/>
              </a:rPr>
              <a:t> VERTROUWDE OMGEVING</a:t>
            </a:r>
          </a:p>
          <a:p>
            <a:pPr marL="285750" indent="-285750">
              <a:buFont typeface="Arial" panose="020B0604020202020204" pitchFamily="34" charset="0"/>
              <a:buChar char="•"/>
            </a:pPr>
            <a:r>
              <a:rPr lang="nl-BE" b="1" dirty="0">
                <a:sym typeface="Wingdings" panose="05000000000000000000" pitchFamily="2" charset="2"/>
              </a:rPr>
              <a:t>OP MAAT</a:t>
            </a:r>
            <a:endParaRPr lang="nl-BE" b="1" dirty="0"/>
          </a:p>
          <a:p>
            <a:pPr marL="285750" indent="-285750">
              <a:buFont typeface="Arial" panose="020B0604020202020204" pitchFamily="34" charset="0"/>
              <a:buChar char="•"/>
            </a:pPr>
            <a:r>
              <a:rPr lang="nl-BE" b="1" dirty="0"/>
              <a:t>SAMENWERKINGSVERBANDEN </a:t>
            </a:r>
            <a:r>
              <a:rPr lang="nl-BE" dirty="0"/>
              <a:t>externe partners - </a:t>
            </a:r>
            <a:r>
              <a:rPr lang="nl-BE" b="1" dirty="0"/>
              <a:t>NETWERKING</a:t>
            </a:r>
          </a:p>
        </p:txBody>
      </p:sp>
      <p:sp>
        <p:nvSpPr>
          <p:cNvPr id="34" name="Espace réservé de la date 33">
            <a:extLst>
              <a:ext uri="{FF2B5EF4-FFF2-40B4-BE49-F238E27FC236}">
                <a16:creationId xmlns:a16="http://schemas.microsoft.com/office/drawing/2014/main" id="{45052D06-1D59-19C8-E6CB-A05357DFB31B}"/>
              </a:ext>
            </a:extLst>
          </p:cNvPr>
          <p:cNvSpPr>
            <a:spLocks noGrp="1"/>
          </p:cNvSpPr>
          <p:nvPr>
            <p:ph type="dt" sz="half" idx="2"/>
          </p:nvPr>
        </p:nvSpPr>
        <p:spPr/>
        <p:txBody>
          <a:bodyPr rtlCol="0"/>
          <a:lstStyle/>
          <a:p>
            <a:pPr rtl="0"/>
            <a:endParaRPr lang="fr-FR" dirty="0"/>
          </a:p>
        </p:txBody>
      </p:sp>
      <p:sp>
        <p:nvSpPr>
          <p:cNvPr id="35" name="Espace réservé du numéro de diapositive 34">
            <a:extLst>
              <a:ext uri="{FF2B5EF4-FFF2-40B4-BE49-F238E27FC236}">
                <a16:creationId xmlns:a16="http://schemas.microsoft.com/office/drawing/2014/main" id="{FDB2CB8E-0A72-49A9-A4A4-050978821F3D}"/>
              </a:ext>
            </a:extLst>
          </p:cNvPr>
          <p:cNvSpPr>
            <a:spLocks noGrp="1"/>
          </p:cNvSpPr>
          <p:nvPr>
            <p:ph type="sldNum" sz="quarter" idx="4"/>
          </p:nvPr>
        </p:nvSpPr>
        <p:spPr/>
        <p:txBody>
          <a:bodyPr rtlCol="0"/>
          <a:lstStyle/>
          <a:p>
            <a:pPr rtl="0"/>
            <a:fld id="{294A09A9-5501-47C1-A89A-A340965A2BE2}" type="slidenum">
              <a:rPr lang="fr-FR" smtClean="0"/>
              <a:pPr rtl="0"/>
              <a:t>6</a:t>
            </a:fld>
            <a:endParaRPr lang="fr-FR"/>
          </a:p>
        </p:txBody>
      </p:sp>
    </p:spTree>
    <p:extLst>
      <p:ext uri="{BB962C8B-B14F-4D97-AF65-F5344CB8AC3E}">
        <p14:creationId xmlns:p14="http://schemas.microsoft.com/office/powerpoint/2010/main" val="3950437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19" name="Rechthoek 18">
            <a:extLst>
              <a:ext uri="{FF2B5EF4-FFF2-40B4-BE49-F238E27FC236}">
                <a16:creationId xmlns:a16="http://schemas.microsoft.com/office/drawing/2014/main" id="{D2C3BF03-CE76-6985-582A-29FD79C4AE2F}"/>
              </a:ext>
            </a:extLst>
          </p:cNvPr>
          <p:cNvSpPr/>
          <p:nvPr/>
        </p:nvSpPr>
        <p:spPr>
          <a:xfrm>
            <a:off x="1688022" y="330089"/>
            <a:ext cx="8784976" cy="291458"/>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nl-BE" sz="1400" dirty="0">
                <a:solidFill>
                  <a:prstClr val="white"/>
                </a:solidFill>
                <a:latin typeface="Century Gothic" panose="020B0502020202020204"/>
              </a:rPr>
              <a:t>Directie</a:t>
            </a:r>
          </a:p>
        </p:txBody>
      </p:sp>
      <p:sp>
        <p:nvSpPr>
          <p:cNvPr id="21" name="Rechthoek 20">
            <a:extLst>
              <a:ext uri="{FF2B5EF4-FFF2-40B4-BE49-F238E27FC236}">
                <a16:creationId xmlns:a16="http://schemas.microsoft.com/office/drawing/2014/main" id="{6A472E72-6A74-0893-F288-C2BFA11134D2}"/>
              </a:ext>
            </a:extLst>
          </p:cNvPr>
          <p:cNvSpPr/>
          <p:nvPr/>
        </p:nvSpPr>
        <p:spPr>
          <a:xfrm>
            <a:off x="1698561" y="1123629"/>
            <a:ext cx="2323900" cy="1648353"/>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r>
              <a:rPr lang="nl-BE" sz="1400" dirty="0">
                <a:solidFill>
                  <a:prstClr val="white"/>
                </a:solidFill>
                <a:latin typeface="Century Gothic" panose="020B0502020202020204"/>
              </a:rPr>
              <a:t>Schoolteam</a:t>
            </a:r>
          </a:p>
          <a:p>
            <a:pPr marL="285750" indent="-285750">
              <a:buFont typeface="Arial" panose="020B0604020202020204" pitchFamily="34" charset="0"/>
              <a:buChar char="•"/>
            </a:pPr>
            <a:r>
              <a:rPr lang="nl-BE" sz="1400" dirty="0">
                <a:solidFill>
                  <a:prstClr val="white"/>
                </a:solidFill>
                <a:latin typeface="Century Gothic" panose="020B0502020202020204"/>
              </a:rPr>
              <a:t>Leraars</a:t>
            </a:r>
          </a:p>
          <a:p>
            <a:pPr marL="285750" indent="-285750">
              <a:buFont typeface="Arial" panose="020B0604020202020204" pitchFamily="34" charset="0"/>
              <a:buChar char="•"/>
            </a:pPr>
            <a:r>
              <a:rPr lang="nl-BE" sz="1400" dirty="0">
                <a:solidFill>
                  <a:prstClr val="white"/>
                </a:solidFill>
                <a:latin typeface="Century Gothic" panose="020B0502020202020204"/>
              </a:rPr>
              <a:t>Opvoeders</a:t>
            </a:r>
          </a:p>
          <a:p>
            <a:pPr marL="285750" indent="-285750">
              <a:buFont typeface="Arial" panose="020B0604020202020204" pitchFamily="34" charset="0"/>
              <a:buChar char="•"/>
            </a:pPr>
            <a:r>
              <a:rPr lang="nl-BE" sz="1400" dirty="0" err="1">
                <a:solidFill>
                  <a:prstClr val="white"/>
                </a:solidFill>
                <a:latin typeface="Century Gothic" panose="020B0502020202020204"/>
              </a:rPr>
              <a:t>Leraarondersteuners</a:t>
            </a:r>
            <a:endParaRPr lang="nl-BE" sz="1400" dirty="0">
              <a:solidFill>
                <a:prstClr val="white"/>
              </a:solidFill>
              <a:latin typeface="Century Gothic" panose="020B0502020202020204"/>
            </a:endParaRPr>
          </a:p>
          <a:p>
            <a:pPr marL="285750" indent="-285750">
              <a:buFont typeface="Arial" panose="020B0604020202020204" pitchFamily="34" charset="0"/>
              <a:buChar char="•"/>
            </a:pPr>
            <a:r>
              <a:rPr lang="nl-BE" sz="1400" dirty="0" err="1">
                <a:solidFill>
                  <a:prstClr val="white"/>
                </a:solidFill>
                <a:latin typeface="Century Gothic" panose="020B0502020202020204"/>
              </a:rPr>
              <a:t>Vervolgcoaching</a:t>
            </a:r>
            <a:endParaRPr lang="nl-BE" sz="1400" dirty="0">
              <a:solidFill>
                <a:prstClr val="white"/>
              </a:solidFill>
              <a:latin typeface="Century Gothic" panose="020B0502020202020204"/>
            </a:endParaRPr>
          </a:p>
          <a:p>
            <a:pPr marL="285750" indent="-285750">
              <a:buFont typeface="Arial" panose="020B0604020202020204" pitchFamily="34" charset="0"/>
              <a:buChar char="•"/>
            </a:pPr>
            <a:endParaRPr lang="nl-BE" sz="1400" dirty="0">
              <a:solidFill>
                <a:prstClr val="white"/>
              </a:solidFill>
              <a:latin typeface="Century Gothic" panose="020B0502020202020204"/>
            </a:endParaRPr>
          </a:p>
        </p:txBody>
      </p:sp>
      <p:sp>
        <p:nvSpPr>
          <p:cNvPr id="22" name="Rechthoek 21">
            <a:extLst>
              <a:ext uri="{FF2B5EF4-FFF2-40B4-BE49-F238E27FC236}">
                <a16:creationId xmlns:a16="http://schemas.microsoft.com/office/drawing/2014/main" id="{AD6BDB36-1069-2C29-73DD-1632B976284F}"/>
              </a:ext>
            </a:extLst>
          </p:cNvPr>
          <p:cNvSpPr/>
          <p:nvPr/>
        </p:nvSpPr>
        <p:spPr>
          <a:xfrm>
            <a:off x="4131999" y="1044402"/>
            <a:ext cx="3834093" cy="737838"/>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nl-BE" sz="1400" dirty="0">
                <a:solidFill>
                  <a:prstClr val="white"/>
                </a:solidFill>
                <a:latin typeface="Century Gothic" panose="020B0502020202020204"/>
              </a:rPr>
              <a:t>Time-Inn</a:t>
            </a:r>
            <a:endParaRPr lang="nl-BE" dirty="0">
              <a:solidFill>
                <a:prstClr val="white"/>
              </a:solidFill>
              <a:latin typeface="Century Gothic" panose="020B0502020202020204"/>
            </a:endParaRPr>
          </a:p>
        </p:txBody>
      </p:sp>
      <p:sp>
        <p:nvSpPr>
          <p:cNvPr id="23" name="Rechthoek 22">
            <a:extLst>
              <a:ext uri="{FF2B5EF4-FFF2-40B4-BE49-F238E27FC236}">
                <a16:creationId xmlns:a16="http://schemas.microsoft.com/office/drawing/2014/main" id="{5A1C5F63-01BC-2CD8-13DD-735C84E553F3}"/>
              </a:ext>
            </a:extLst>
          </p:cNvPr>
          <p:cNvSpPr/>
          <p:nvPr/>
        </p:nvSpPr>
        <p:spPr>
          <a:xfrm>
            <a:off x="8717225" y="1129886"/>
            <a:ext cx="1766313" cy="637257"/>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l-BE" sz="1400" dirty="0">
                <a:solidFill>
                  <a:prstClr val="white"/>
                </a:solidFill>
                <a:latin typeface="Century Gothic" panose="020B0502020202020204"/>
              </a:rPr>
              <a:t>CLB</a:t>
            </a:r>
            <a:endParaRPr lang="nl-BE" dirty="0">
              <a:solidFill>
                <a:prstClr val="white"/>
              </a:solidFill>
              <a:latin typeface="Century Gothic" panose="020B0502020202020204"/>
            </a:endParaRPr>
          </a:p>
        </p:txBody>
      </p:sp>
      <p:sp>
        <p:nvSpPr>
          <p:cNvPr id="24" name="Rechthoek 23">
            <a:extLst>
              <a:ext uri="{FF2B5EF4-FFF2-40B4-BE49-F238E27FC236}">
                <a16:creationId xmlns:a16="http://schemas.microsoft.com/office/drawing/2014/main" id="{72BF77F8-FEF6-9454-74C9-B742FC19AD73}"/>
              </a:ext>
            </a:extLst>
          </p:cNvPr>
          <p:cNvSpPr/>
          <p:nvPr/>
        </p:nvSpPr>
        <p:spPr>
          <a:xfrm>
            <a:off x="4131999" y="1852698"/>
            <a:ext cx="6361440" cy="1360409"/>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nl-BE" sz="1400" dirty="0">
              <a:solidFill>
                <a:prstClr val="white"/>
              </a:solidFill>
              <a:latin typeface="Century Gothic" panose="020B0502020202020204"/>
            </a:endParaRPr>
          </a:p>
          <a:p>
            <a:r>
              <a:rPr lang="nl-BE" sz="1400" dirty="0">
                <a:solidFill>
                  <a:prstClr val="white"/>
                </a:solidFill>
                <a:latin typeface="Century Gothic" panose="020B0502020202020204"/>
              </a:rPr>
              <a:t>Coördinatie</a:t>
            </a:r>
          </a:p>
          <a:p>
            <a:pPr marL="285750" indent="-285750">
              <a:buFont typeface="Arial" panose="020B0604020202020204" pitchFamily="34" charset="0"/>
              <a:buChar char="•"/>
            </a:pPr>
            <a:r>
              <a:rPr lang="nl-BE" sz="1400" dirty="0">
                <a:solidFill>
                  <a:prstClr val="white"/>
                </a:solidFill>
                <a:latin typeface="Century Gothic" panose="020B0502020202020204"/>
              </a:rPr>
              <a:t>Planner collega’s – ELP - Trauma</a:t>
            </a:r>
          </a:p>
          <a:p>
            <a:pPr marL="285750" indent="-285750">
              <a:buFont typeface="Arial" panose="020B0604020202020204" pitchFamily="34" charset="0"/>
              <a:buChar char="•"/>
            </a:pPr>
            <a:r>
              <a:rPr lang="nl-BE" sz="1400" dirty="0">
                <a:solidFill>
                  <a:prstClr val="white"/>
                </a:solidFill>
                <a:latin typeface="Century Gothic" panose="020B0502020202020204"/>
              </a:rPr>
              <a:t>VGC contacten</a:t>
            </a:r>
          </a:p>
          <a:p>
            <a:pPr marL="285750" indent="-285750">
              <a:buFont typeface="Arial" panose="020B0604020202020204" pitchFamily="34" charset="0"/>
              <a:buChar char="•"/>
            </a:pPr>
            <a:r>
              <a:rPr lang="nl-BE" sz="1400" dirty="0">
                <a:solidFill>
                  <a:prstClr val="white"/>
                </a:solidFill>
                <a:latin typeface="Century Gothic" panose="020B0502020202020204"/>
              </a:rPr>
              <a:t>Subsidies</a:t>
            </a:r>
          </a:p>
          <a:p>
            <a:pPr marL="285750" indent="-285750">
              <a:buFont typeface="Arial" panose="020B0604020202020204" pitchFamily="34" charset="0"/>
              <a:buChar char="•"/>
            </a:pPr>
            <a:r>
              <a:rPr lang="nl-BE" sz="1400" dirty="0">
                <a:solidFill>
                  <a:prstClr val="white"/>
                </a:solidFill>
                <a:latin typeface="Century Gothic" panose="020B0502020202020204"/>
              </a:rPr>
              <a:t>Externen - LSC  </a:t>
            </a:r>
          </a:p>
          <a:p>
            <a:pPr marL="285750" indent="-285750">
              <a:buFont typeface="Arial" panose="020B0604020202020204" pitchFamily="34" charset="0"/>
              <a:buChar char="•"/>
            </a:pPr>
            <a:r>
              <a:rPr lang="nl-BE" sz="1400" dirty="0">
                <a:solidFill>
                  <a:prstClr val="white"/>
                </a:solidFill>
                <a:latin typeface="Century Gothic" panose="020B0502020202020204"/>
              </a:rPr>
              <a:t>CEL CLB</a:t>
            </a:r>
          </a:p>
          <a:p>
            <a:pPr algn="ctr"/>
            <a:endParaRPr lang="nl-BE" dirty="0">
              <a:solidFill>
                <a:prstClr val="white"/>
              </a:solidFill>
              <a:latin typeface="Century Gothic" panose="020B0502020202020204"/>
            </a:endParaRPr>
          </a:p>
        </p:txBody>
      </p:sp>
      <p:sp>
        <p:nvSpPr>
          <p:cNvPr id="35" name="Rechthoek 34">
            <a:extLst>
              <a:ext uri="{FF2B5EF4-FFF2-40B4-BE49-F238E27FC236}">
                <a16:creationId xmlns:a16="http://schemas.microsoft.com/office/drawing/2014/main" id="{0AC4FFD5-9973-D301-C0CF-156639A6D302}"/>
              </a:ext>
            </a:extLst>
          </p:cNvPr>
          <p:cNvSpPr/>
          <p:nvPr/>
        </p:nvSpPr>
        <p:spPr>
          <a:xfrm>
            <a:off x="6346103" y="3287022"/>
            <a:ext cx="2139921" cy="2653003"/>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r>
              <a:rPr lang="nl-BE" sz="1200" dirty="0">
                <a:solidFill>
                  <a:prstClr val="white"/>
                </a:solidFill>
                <a:latin typeface="Century Gothic" panose="020B0502020202020204"/>
              </a:rPr>
              <a:t>Time-Inn begeleider</a:t>
            </a:r>
          </a:p>
          <a:p>
            <a:endParaRPr lang="nl-BE" sz="1200" dirty="0">
              <a:solidFill>
                <a:prstClr val="white"/>
              </a:solidFill>
              <a:latin typeface="Century Gothic" panose="020B0502020202020204"/>
            </a:endParaRPr>
          </a:p>
          <a:p>
            <a:pPr marL="285750" indent="-285750">
              <a:buFont typeface="Arial" panose="020B0604020202020204" pitchFamily="34" charset="0"/>
              <a:buChar char="•"/>
            </a:pPr>
            <a:r>
              <a:rPr lang="nl-BE" sz="1200" dirty="0">
                <a:solidFill>
                  <a:prstClr val="white"/>
                </a:solidFill>
                <a:latin typeface="Century Gothic" panose="020B0502020202020204"/>
              </a:rPr>
              <a:t>individuele trajecten</a:t>
            </a:r>
          </a:p>
          <a:p>
            <a:pPr marL="285750" indent="-285750">
              <a:buFont typeface="Arial" panose="020B0604020202020204" pitchFamily="34" charset="0"/>
              <a:buChar char="•"/>
            </a:pPr>
            <a:r>
              <a:rPr lang="nl-BE" sz="1200" dirty="0">
                <a:solidFill>
                  <a:prstClr val="white"/>
                </a:solidFill>
                <a:latin typeface="Century Gothic" panose="020B0502020202020204"/>
              </a:rPr>
              <a:t>ondersteunen in de klas</a:t>
            </a:r>
          </a:p>
          <a:p>
            <a:pPr marL="285750" indent="-285750">
              <a:buFont typeface="Arial" panose="020B0604020202020204" pitchFamily="34" charset="0"/>
              <a:buChar char="•"/>
            </a:pPr>
            <a:r>
              <a:rPr lang="nl-BE" sz="1200" dirty="0">
                <a:solidFill>
                  <a:prstClr val="white"/>
                </a:solidFill>
                <a:latin typeface="Century Gothic" panose="020B0502020202020204"/>
              </a:rPr>
              <a:t>PAC</a:t>
            </a:r>
          </a:p>
          <a:p>
            <a:pPr marL="285750" indent="-285750">
              <a:buFont typeface="Arial" panose="020B0604020202020204" pitchFamily="34" charset="0"/>
              <a:buChar char="•"/>
            </a:pPr>
            <a:r>
              <a:rPr lang="nl-BE" sz="1200" dirty="0">
                <a:solidFill>
                  <a:prstClr val="white"/>
                </a:solidFill>
                <a:latin typeface="Century Gothic" panose="020B0502020202020204"/>
              </a:rPr>
              <a:t>contacten met ouders</a:t>
            </a:r>
          </a:p>
          <a:p>
            <a:pPr marL="285750" indent="-285750">
              <a:buFont typeface="Arial" panose="020B0604020202020204" pitchFamily="34" charset="0"/>
              <a:buChar char="•"/>
            </a:pPr>
            <a:r>
              <a:rPr lang="nl-BE" sz="1200" dirty="0">
                <a:solidFill>
                  <a:prstClr val="white"/>
                </a:solidFill>
                <a:latin typeface="Century Gothic" panose="020B0502020202020204"/>
              </a:rPr>
              <a:t>VOO</a:t>
            </a:r>
          </a:p>
          <a:p>
            <a:pPr marL="285750" indent="-285750">
              <a:buFont typeface="Arial" panose="020B0604020202020204" pitchFamily="34" charset="0"/>
              <a:buChar char="•"/>
            </a:pPr>
            <a:r>
              <a:rPr lang="nl-BE" sz="1200" dirty="0">
                <a:solidFill>
                  <a:prstClr val="white"/>
                </a:solidFill>
                <a:latin typeface="Century Gothic" panose="020B0502020202020204"/>
              </a:rPr>
              <a:t>klassenraden</a:t>
            </a:r>
          </a:p>
          <a:p>
            <a:pPr marL="285750" indent="-285750">
              <a:buFont typeface="Arial" panose="020B0604020202020204" pitchFamily="34" charset="0"/>
              <a:buChar char="•"/>
            </a:pPr>
            <a:r>
              <a:rPr lang="nl-BE" sz="1200" dirty="0">
                <a:solidFill>
                  <a:prstClr val="white"/>
                </a:solidFill>
                <a:latin typeface="Century Gothic" panose="020B0502020202020204"/>
              </a:rPr>
              <a:t>oudercontacten</a:t>
            </a:r>
          </a:p>
          <a:p>
            <a:pPr marL="285750" indent="-285750">
              <a:buFont typeface="Arial" panose="020B0604020202020204" pitchFamily="34" charset="0"/>
              <a:buChar char="•"/>
            </a:pPr>
            <a:r>
              <a:rPr lang="nl-BE" sz="1200" dirty="0">
                <a:solidFill>
                  <a:prstClr val="white"/>
                </a:solidFill>
                <a:latin typeface="Century Gothic" panose="020B0502020202020204"/>
              </a:rPr>
              <a:t>uitstappen </a:t>
            </a:r>
          </a:p>
          <a:p>
            <a:pPr marL="285750" indent="-285750">
              <a:buFont typeface="Arial" panose="020B0604020202020204" pitchFamily="34" charset="0"/>
              <a:buChar char="•"/>
            </a:pPr>
            <a:endParaRPr lang="nl-BE" sz="1200" dirty="0">
              <a:solidFill>
                <a:prstClr val="white"/>
              </a:solidFill>
              <a:latin typeface="Century Gothic" panose="020B0502020202020204"/>
            </a:endParaRPr>
          </a:p>
          <a:p>
            <a:pPr marL="285750" indent="-285750">
              <a:buFont typeface="Arial" panose="020B0604020202020204" pitchFamily="34" charset="0"/>
              <a:buChar char="•"/>
            </a:pPr>
            <a:endParaRPr lang="nl-BE" sz="1600" dirty="0">
              <a:solidFill>
                <a:prstClr val="white"/>
              </a:solidFill>
              <a:latin typeface="Century Gothic" panose="020B0502020202020204"/>
            </a:endParaRPr>
          </a:p>
        </p:txBody>
      </p:sp>
      <p:sp>
        <p:nvSpPr>
          <p:cNvPr id="38" name="Rechthoek 37">
            <a:extLst>
              <a:ext uri="{FF2B5EF4-FFF2-40B4-BE49-F238E27FC236}">
                <a16:creationId xmlns:a16="http://schemas.microsoft.com/office/drawing/2014/main" id="{A0E51B4E-64B5-18DC-A5C9-1EEDFBA48657}"/>
              </a:ext>
            </a:extLst>
          </p:cNvPr>
          <p:cNvSpPr/>
          <p:nvPr/>
        </p:nvSpPr>
        <p:spPr>
          <a:xfrm>
            <a:off x="1698561" y="682486"/>
            <a:ext cx="8784976" cy="273206"/>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nl-BE" sz="1400" dirty="0">
                <a:solidFill>
                  <a:prstClr val="white"/>
                </a:solidFill>
                <a:latin typeface="Century Gothic" panose="020B0502020202020204"/>
              </a:rPr>
              <a:t>Leerlingenbegeleiding</a:t>
            </a:r>
            <a:endParaRPr lang="nl-BE" dirty="0">
              <a:solidFill>
                <a:prstClr val="white"/>
              </a:solidFill>
              <a:latin typeface="Century Gothic" panose="020B0502020202020204"/>
            </a:endParaRPr>
          </a:p>
        </p:txBody>
      </p:sp>
      <p:sp>
        <p:nvSpPr>
          <p:cNvPr id="39" name="Rechthoek 38">
            <a:extLst>
              <a:ext uri="{FF2B5EF4-FFF2-40B4-BE49-F238E27FC236}">
                <a16:creationId xmlns:a16="http://schemas.microsoft.com/office/drawing/2014/main" id="{CDCC429D-0A15-9902-5E12-A8DD7A38D750}"/>
              </a:ext>
            </a:extLst>
          </p:cNvPr>
          <p:cNvSpPr/>
          <p:nvPr/>
        </p:nvSpPr>
        <p:spPr>
          <a:xfrm>
            <a:off x="7721616" y="433825"/>
            <a:ext cx="1137264" cy="77449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nl-BE" sz="1400" dirty="0">
                <a:solidFill>
                  <a:prstClr val="black"/>
                </a:solidFill>
                <a:latin typeface="Century Gothic" panose="020B0502020202020204"/>
              </a:rPr>
              <a:t>CEL</a:t>
            </a:r>
          </a:p>
        </p:txBody>
      </p:sp>
      <p:sp>
        <p:nvSpPr>
          <p:cNvPr id="41" name="Rechthoek 40">
            <a:extLst>
              <a:ext uri="{FF2B5EF4-FFF2-40B4-BE49-F238E27FC236}">
                <a16:creationId xmlns:a16="http://schemas.microsoft.com/office/drawing/2014/main" id="{F60CA6B4-D486-65E5-9A27-A13051EC4CA8}"/>
              </a:ext>
            </a:extLst>
          </p:cNvPr>
          <p:cNvSpPr/>
          <p:nvPr/>
        </p:nvSpPr>
        <p:spPr>
          <a:xfrm>
            <a:off x="8544272" y="3283564"/>
            <a:ext cx="1944216" cy="1107179"/>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r>
              <a:rPr lang="nl-BE" sz="1200" dirty="0">
                <a:solidFill>
                  <a:prstClr val="white"/>
                </a:solidFill>
                <a:latin typeface="Century Gothic" panose="020B0502020202020204"/>
              </a:rPr>
              <a:t>B-codes en L-codes</a:t>
            </a:r>
          </a:p>
          <a:p>
            <a:pPr marL="285750" indent="-285750">
              <a:buFont typeface="Arial" panose="020B0604020202020204" pitchFamily="34" charset="0"/>
              <a:buChar char="•"/>
            </a:pPr>
            <a:r>
              <a:rPr lang="nl-BE" sz="1200" dirty="0">
                <a:solidFill>
                  <a:prstClr val="white"/>
                </a:solidFill>
                <a:latin typeface="Century Gothic" panose="020B0502020202020204"/>
              </a:rPr>
              <a:t>opvolging</a:t>
            </a:r>
          </a:p>
          <a:p>
            <a:pPr marL="285750" indent="-285750">
              <a:buFont typeface="Arial" panose="020B0604020202020204" pitchFamily="34" charset="0"/>
              <a:buChar char="•"/>
            </a:pPr>
            <a:r>
              <a:rPr lang="nl-BE" sz="1200" dirty="0">
                <a:solidFill>
                  <a:prstClr val="white"/>
                </a:solidFill>
                <a:latin typeface="Century Gothic" panose="020B0502020202020204"/>
              </a:rPr>
              <a:t>aanspreekpunt</a:t>
            </a:r>
          </a:p>
          <a:p>
            <a:pPr marL="285750" indent="-285750">
              <a:buFont typeface="Arial" panose="020B0604020202020204" pitchFamily="34" charset="0"/>
              <a:buChar char="•"/>
            </a:pPr>
            <a:r>
              <a:rPr lang="nl-BE" sz="1200" dirty="0">
                <a:solidFill>
                  <a:prstClr val="white"/>
                </a:solidFill>
                <a:latin typeface="Century Gothic" panose="020B0502020202020204"/>
              </a:rPr>
              <a:t>huisbezoeken</a:t>
            </a:r>
          </a:p>
          <a:p>
            <a:pPr marL="285750" indent="-285750">
              <a:buFont typeface="Arial" panose="020B0604020202020204" pitchFamily="34" charset="0"/>
              <a:buChar char="•"/>
            </a:pPr>
            <a:endParaRPr lang="nl-BE" sz="1200" dirty="0">
              <a:solidFill>
                <a:prstClr val="white"/>
              </a:solidFill>
              <a:latin typeface="Century Gothic" panose="020B0502020202020204"/>
            </a:endParaRPr>
          </a:p>
        </p:txBody>
      </p:sp>
      <p:sp>
        <p:nvSpPr>
          <p:cNvPr id="45" name="Rechthoek 44">
            <a:extLst>
              <a:ext uri="{FF2B5EF4-FFF2-40B4-BE49-F238E27FC236}">
                <a16:creationId xmlns:a16="http://schemas.microsoft.com/office/drawing/2014/main" id="{2DB3AA44-5F7D-CD74-4FFC-8A1BCDAC7311}"/>
              </a:ext>
            </a:extLst>
          </p:cNvPr>
          <p:cNvSpPr/>
          <p:nvPr/>
        </p:nvSpPr>
        <p:spPr>
          <a:xfrm>
            <a:off x="8544272" y="4432556"/>
            <a:ext cx="1944216" cy="892568"/>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marL="285750" indent="-285750">
              <a:buFont typeface="Arial" panose="020B0604020202020204" pitchFamily="34" charset="0"/>
              <a:buChar char="•"/>
            </a:pPr>
            <a:r>
              <a:rPr lang="nl-BE" sz="1200">
                <a:solidFill>
                  <a:prstClr val="white"/>
                </a:solidFill>
                <a:latin typeface="Century Gothic" panose="020B0502020202020204"/>
              </a:rPr>
              <a:t>middagactiviteiten</a:t>
            </a:r>
            <a:endParaRPr lang="nl-BE" sz="1200" dirty="0">
              <a:solidFill>
                <a:prstClr val="white"/>
              </a:solidFill>
              <a:latin typeface="Century Gothic" panose="020B0502020202020204"/>
            </a:endParaRPr>
          </a:p>
          <a:p>
            <a:pPr marL="285750" indent="-285750">
              <a:buFont typeface="Arial" panose="020B0604020202020204" pitchFamily="34" charset="0"/>
              <a:buChar char="•"/>
            </a:pPr>
            <a:r>
              <a:rPr lang="nl-BE" sz="1200" dirty="0">
                <a:solidFill>
                  <a:prstClr val="white"/>
                </a:solidFill>
                <a:latin typeface="Century Gothic" panose="020B0502020202020204"/>
              </a:rPr>
              <a:t>re-integratie in de klas </a:t>
            </a:r>
          </a:p>
          <a:p>
            <a:endParaRPr lang="nl-BE" sz="1200" dirty="0">
              <a:solidFill>
                <a:prstClr val="white"/>
              </a:solidFill>
              <a:latin typeface="Century Gothic" panose="020B0502020202020204"/>
            </a:endParaRPr>
          </a:p>
          <a:p>
            <a:pPr marL="285750" indent="-285750">
              <a:buFont typeface="Arial" panose="020B0604020202020204" pitchFamily="34" charset="0"/>
              <a:buChar char="•"/>
            </a:pPr>
            <a:endParaRPr lang="nl-BE" sz="1200" dirty="0">
              <a:solidFill>
                <a:prstClr val="white"/>
              </a:solidFill>
              <a:latin typeface="Century Gothic" panose="020B0502020202020204"/>
            </a:endParaRPr>
          </a:p>
        </p:txBody>
      </p:sp>
      <p:sp>
        <p:nvSpPr>
          <p:cNvPr id="46" name="Rechthoek 45">
            <a:extLst>
              <a:ext uri="{FF2B5EF4-FFF2-40B4-BE49-F238E27FC236}">
                <a16:creationId xmlns:a16="http://schemas.microsoft.com/office/drawing/2014/main" id="{9C62664D-DC64-C1A8-24B5-2AFAA2655E11}"/>
              </a:ext>
            </a:extLst>
          </p:cNvPr>
          <p:cNvSpPr/>
          <p:nvPr/>
        </p:nvSpPr>
        <p:spPr>
          <a:xfrm>
            <a:off x="4132000" y="3283563"/>
            <a:ext cx="2174679" cy="2641652"/>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r>
              <a:rPr lang="nl-BE" sz="1200" dirty="0">
                <a:solidFill>
                  <a:prstClr val="white"/>
                </a:solidFill>
                <a:latin typeface="Century Gothic" panose="020B0502020202020204"/>
              </a:rPr>
              <a:t>Time-Inn begeleider</a:t>
            </a:r>
          </a:p>
          <a:p>
            <a:endParaRPr lang="nl-BE" sz="1200" dirty="0">
              <a:solidFill>
                <a:prstClr val="white"/>
              </a:solidFill>
              <a:latin typeface="Century Gothic" panose="020B0502020202020204"/>
            </a:endParaRPr>
          </a:p>
          <a:p>
            <a:pPr marL="285750" indent="-285750">
              <a:buFont typeface="Arial" panose="020B0604020202020204" pitchFamily="34" charset="0"/>
              <a:buChar char="•"/>
            </a:pPr>
            <a:r>
              <a:rPr lang="nl-BE" sz="1200" dirty="0">
                <a:solidFill>
                  <a:prstClr val="white"/>
                </a:solidFill>
                <a:latin typeface="Century Gothic" panose="020B0502020202020204"/>
              </a:rPr>
              <a:t>Individuele begeleiding</a:t>
            </a:r>
          </a:p>
          <a:p>
            <a:pPr marL="285750" indent="-285750">
              <a:buFont typeface="Arial" panose="020B0604020202020204" pitchFamily="34" charset="0"/>
              <a:buChar char="•"/>
            </a:pPr>
            <a:r>
              <a:rPr lang="nl-BE" sz="1200" dirty="0">
                <a:solidFill>
                  <a:prstClr val="white"/>
                </a:solidFill>
                <a:latin typeface="Century Gothic" panose="020B0502020202020204"/>
              </a:rPr>
              <a:t>ondersteunen in de klas</a:t>
            </a:r>
          </a:p>
          <a:p>
            <a:pPr marL="285750" indent="-285750">
              <a:buFont typeface="Arial" panose="020B0604020202020204" pitchFamily="34" charset="0"/>
              <a:buChar char="•"/>
            </a:pPr>
            <a:r>
              <a:rPr lang="nl-BE" sz="1200" dirty="0">
                <a:solidFill>
                  <a:prstClr val="white"/>
                </a:solidFill>
                <a:latin typeface="Century Gothic" panose="020B0502020202020204"/>
              </a:rPr>
              <a:t>klasacties - PAC</a:t>
            </a:r>
          </a:p>
          <a:p>
            <a:pPr marL="285750" indent="-285750">
              <a:buFont typeface="Arial" panose="020B0604020202020204" pitchFamily="34" charset="0"/>
              <a:buChar char="•"/>
            </a:pPr>
            <a:r>
              <a:rPr lang="nl-BE" sz="1200" dirty="0">
                <a:solidFill>
                  <a:prstClr val="white"/>
                </a:solidFill>
                <a:latin typeface="Century Gothic" panose="020B0502020202020204"/>
              </a:rPr>
              <a:t>Rots en Water</a:t>
            </a:r>
          </a:p>
          <a:p>
            <a:pPr marL="285750" indent="-285750">
              <a:buFont typeface="Arial" panose="020B0604020202020204" pitchFamily="34" charset="0"/>
              <a:buChar char="•"/>
            </a:pPr>
            <a:r>
              <a:rPr lang="nl-BE" sz="1200" dirty="0">
                <a:solidFill>
                  <a:prstClr val="white"/>
                </a:solidFill>
                <a:latin typeface="Century Gothic" panose="020B0502020202020204"/>
              </a:rPr>
              <a:t>HERGO</a:t>
            </a:r>
          </a:p>
          <a:p>
            <a:pPr marL="285750" indent="-285750">
              <a:buFont typeface="Arial" panose="020B0604020202020204" pitchFamily="34" charset="0"/>
              <a:buChar char="•"/>
            </a:pPr>
            <a:r>
              <a:rPr lang="nl-BE" sz="1200" dirty="0">
                <a:solidFill>
                  <a:prstClr val="white"/>
                </a:solidFill>
                <a:latin typeface="Century Gothic" panose="020B0502020202020204"/>
              </a:rPr>
              <a:t>contacten met ouders</a:t>
            </a:r>
          </a:p>
          <a:p>
            <a:pPr marL="285750" indent="-285750">
              <a:buFont typeface="Arial" panose="020B0604020202020204" pitchFamily="34" charset="0"/>
              <a:buChar char="•"/>
            </a:pPr>
            <a:r>
              <a:rPr lang="nl-BE" sz="1200" dirty="0">
                <a:solidFill>
                  <a:prstClr val="white"/>
                </a:solidFill>
                <a:latin typeface="Century Gothic" panose="020B0502020202020204"/>
              </a:rPr>
              <a:t>VOO</a:t>
            </a:r>
          </a:p>
          <a:p>
            <a:pPr marL="285750" indent="-285750">
              <a:buFont typeface="Arial" panose="020B0604020202020204" pitchFamily="34" charset="0"/>
              <a:buChar char="•"/>
            </a:pPr>
            <a:r>
              <a:rPr lang="nl-BE" sz="1200" dirty="0">
                <a:solidFill>
                  <a:prstClr val="white"/>
                </a:solidFill>
                <a:latin typeface="Century Gothic" panose="020B0502020202020204"/>
              </a:rPr>
              <a:t>klassenraden</a:t>
            </a:r>
          </a:p>
          <a:p>
            <a:pPr marL="285750" indent="-285750">
              <a:buFont typeface="Arial" panose="020B0604020202020204" pitchFamily="34" charset="0"/>
              <a:buChar char="•"/>
            </a:pPr>
            <a:r>
              <a:rPr lang="nl-BE" sz="1200" dirty="0">
                <a:solidFill>
                  <a:prstClr val="white"/>
                </a:solidFill>
                <a:latin typeface="Century Gothic" panose="020B0502020202020204"/>
              </a:rPr>
              <a:t>oudercontacten</a:t>
            </a:r>
          </a:p>
          <a:p>
            <a:pPr marL="285750" indent="-285750">
              <a:buFont typeface="Arial" panose="020B0604020202020204" pitchFamily="34" charset="0"/>
              <a:buChar char="•"/>
            </a:pPr>
            <a:r>
              <a:rPr lang="nl-BE" sz="1200" dirty="0">
                <a:solidFill>
                  <a:prstClr val="white"/>
                </a:solidFill>
                <a:latin typeface="Century Gothic" panose="020B0502020202020204"/>
              </a:rPr>
              <a:t>uitstappen </a:t>
            </a:r>
          </a:p>
        </p:txBody>
      </p:sp>
      <p:sp>
        <p:nvSpPr>
          <p:cNvPr id="47" name="Rechthoek 46">
            <a:extLst>
              <a:ext uri="{FF2B5EF4-FFF2-40B4-BE49-F238E27FC236}">
                <a16:creationId xmlns:a16="http://schemas.microsoft.com/office/drawing/2014/main" id="{C121AE07-1A2F-4E60-7D12-F469BF18B325}"/>
              </a:ext>
            </a:extLst>
          </p:cNvPr>
          <p:cNvSpPr/>
          <p:nvPr/>
        </p:nvSpPr>
        <p:spPr>
          <a:xfrm>
            <a:off x="3266378" y="427567"/>
            <a:ext cx="1512167" cy="91729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nl-BE" sz="1400" dirty="0">
                <a:solidFill>
                  <a:prstClr val="black"/>
                </a:solidFill>
                <a:latin typeface="Century Gothic" panose="020B0502020202020204"/>
              </a:rPr>
              <a:t>Klassenraden</a:t>
            </a:r>
          </a:p>
        </p:txBody>
      </p:sp>
      <p:sp>
        <p:nvSpPr>
          <p:cNvPr id="51" name="Rechthoek 50">
            <a:extLst>
              <a:ext uri="{FF2B5EF4-FFF2-40B4-BE49-F238E27FC236}">
                <a16:creationId xmlns:a16="http://schemas.microsoft.com/office/drawing/2014/main" id="{FA763147-BBD7-376B-077D-F07740248C64}"/>
              </a:ext>
            </a:extLst>
          </p:cNvPr>
          <p:cNvSpPr/>
          <p:nvPr/>
        </p:nvSpPr>
        <p:spPr>
          <a:xfrm>
            <a:off x="1708384" y="2811780"/>
            <a:ext cx="2323900" cy="416390"/>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endParaRPr lang="nl-BE" sz="1400" dirty="0">
              <a:solidFill>
                <a:prstClr val="white"/>
              </a:solidFill>
              <a:latin typeface="Century Gothic" panose="020B0502020202020204"/>
            </a:endParaRPr>
          </a:p>
          <a:p>
            <a:r>
              <a:rPr lang="nl-BE" sz="1400" dirty="0">
                <a:solidFill>
                  <a:prstClr val="white"/>
                </a:solidFill>
                <a:latin typeface="Century Gothic" panose="020B0502020202020204"/>
              </a:rPr>
              <a:t>Leerlingen en ouders</a:t>
            </a:r>
          </a:p>
          <a:p>
            <a:pPr marL="285750" indent="-285750">
              <a:buFont typeface="Arial" panose="020B0604020202020204" pitchFamily="34" charset="0"/>
              <a:buChar char="•"/>
            </a:pPr>
            <a:endParaRPr lang="nl-BE" sz="1400" dirty="0">
              <a:solidFill>
                <a:prstClr val="white"/>
              </a:solidFill>
              <a:latin typeface="Century Gothic" panose="020B0502020202020204"/>
            </a:endParaRPr>
          </a:p>
        </p:txBody>
      </p:sp>
      <p:sp>
        <p:nvSpPr>
          <p:cNvPr id="53" name="Rechthoek 52">
            <a:extLst>
              <a:ext uri="{FF2B5EF4-FFF2-40B4-BE49-F238E27FC236}">
                <a16:creationId xmlns:a16="http://schemas.microsoft.com/office/drawing/2014/main" id="{746F65EE-49CD-5AFD-F9BA-2DD5767F25FD}"/>
              </a:ext>
            </a:extLst>
          </p:cNvPr>
          <p:cNvSpPr/>
          <p:nvPr/>
        </p:nvSpPr>
        <p:spPr>
          <a:xfrm>
            <a:off x="8552832" y="5451579"/>
            <a:ext cx="1920167" cy="379201"/>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nl-BE" sz="1400" dirty="0">
                <a:solidFill>
                  <a:prstClr val="white"/>
                </a:solidFill>
                <a:latin typeface="Century Gothic" panose="020B0502020202020204"/>
              </a:rPr>
              <a:t>ELP en Trauma</a:t>
            </a:r>
          </a:p>
        </p:txBody>
      </p:sp>
      <p:sp>
        <p:nvSpPr>
          <p:cNvPr id="54" name="Rechthoek 53">
            <a:extLst>
              <a:ext uri="{FF2B5EF4-FFF2-40B4-BE49-F238E27FC236}">
                <a16:creationId xmlns:a16="http://schemas.microsoft.com/office/drawing/2014/main" id="{066D0CC7-727B-55F1-71C0-17B3C0FE4C94}"/>
              </a:ext>
            </a:extLst>
          </p:cNvPr>
          <p:cNvSpPr/>
          <p:nvPr/>
        </p:nvSpPr>
        <p:spPr>
          <a:xfrm>
            <a:off x="2422010" y="4699205"/>
            <a:ext cx="1481896" cy="408211"/>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nl-BE" sz="1400" dirty="0">
                <a:solidFill>
                  <a:prstClr val="white"/>
                </a:solidFill>
                <a:latin typeface="Century Gothic" panose="020B0502020202020204"/>
              </a:rPr>
              <a:t>Netwerk</a:t>
            </a:r>
          </a:p>
        </p:txBody>
      </p:sp>
      <p:sp>
        <p:nvSpPr>
          <p:cNvPr id="55" name="Rechthoek 54">
            <a:extLst>
              <a:ext uri="{FF2B5EF4-FFF2-40B4-BE49-F238E27FC236}">
                <a16:creationId xmlns:a16="http://schemas.microsoft.com/office/drawing/2014/main" id="{728104BE-5E16-CB70-9EFA-1F06434F3762}"/>
              </a:ext>
            </a:extLst>
          </p:cNvPr>
          <p:cNvSpPr/>
          <p:nvPr/>
        </p:nvSpPr>
        <p:spPr>
          <a:xfrm>
            <a:off x="1688022" y="62657"/>
            <a:ext cx="8784976" cy="19697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nl-BE" sz="1400" dirty="0">
                <a:solidFill>
                  <a:prstClr val="white"/>
                </a:solidFill>
                <a:latin typeface="Century Gothic" panose="020B0502020202020204"/>
              </a:rPr>
              <a:t>VGC</a:t>
            </a:r>
          </a:p>
        </p:txBody>
      </p:sp>
      <p:sp>
        <p:nvSpPr>
          <p:cNvPr id="56" name="Rechthoek 55">
            <a:extLst>
              <a:ext uri="{FF2B5EF4-FFF2-40B4-BE49-F238E27FC236}">
                <a16:creationId xmlns:a16="http://schemas.microsoft.com/office/drawing/2014/main" id="{23C90AA6-11E6-FCE8-B50B-C8E1077B48C2}"/>
              </a:ext>
            </a:extLst>
          </p:cNvPr>
          <p:cNvSpPr/>
          <p:nvPr/>
        </p:nvSpPr>
        <p:spPr>
          <a:xfrm>
            <a:off x="2422010" y="4165676"/>
            <a:ext cx="1481896" cy="408211"/>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nl-BE" sz="1400" dirty="0">
                <a:solidFill>
                  <a:prstClr val="white"/>
                </a:solidFill>
                <a:latin typeface="Century Gothic" panose="020B0502020202020204"/>
                <a:hlinkClick r:id="rId3"/>
              </a:rPr>
              <a:t>KANS</a:t>
            </a:r>
            <a:endParaRPr lang="nl-BE" sz="1400" dirty="0">
              <a:solidFill>
                <a:prstClr val="white"/>
              </a:solidFill>
              <a:latin typeface="Century Gothic" panose="020B0502020202020204"/>
            </a:endParaRPr>
          </a:p>
        </p:txBody>
      </p:sp>
    </p:spTree>
    <p:extLst>
      <p:ext uri="{BB962C8B-B14F-4D97-AF65-F5344CB8AC3E}">
        <p14:creationId xmlns:p14="http://schemas.microsoft.com/office/powerpoint/2010/main" val="3769324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ppt_x"/>
                                          </p:val>
                                        </p:tav>
                                        <p:tav tm="100000">
                                          <p:val>
                                            <p:strVal val="#ppt_x"/>
                                          </p:val>
                                        </p:tav>
                                      </p:tavLst>
                                    </p:anim>
                                    <p:anim calcmode="lin" valueType="num">
                                      <p:cBhvr additive="base">
                                        <p:cTn id="32"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500" fill="hold"/>
                                        <p:tgtEl>
                                          <p:spTgt spid="47"/>
                                        </p:tgtEl>
                                        <p:attrNameLst>
                                          <p:attrName>ppt_x</p:attrName>
                                        </p:attrNameLst>
                                      </p:cBhvr>
                                      <p:tavLst>
                                        <p:tav tm="0">
                                          <p:val>
                                            <p:strVal val="#ppt_x"/>
                                          </p:val>
                                        </p:tav>
                                        <p:tav tm="100000">
                                          <p:val>
                                            <p:strVal val="#ppt_x"/>
                                          </p:val>
                                        </p:tav>
                                      </p:tavLst>
                                    </p:anim>
                                    <p:anim calcmode="lin" valueType="num">
                                      <p:cBhvr additive="base">
                                        <p:cTn id="5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additive="base">
                                        <p:cTn id="55" dur="500" fill="hold"/>
                                        <p:tgtEl>
                                          <p:spTgt spid="39"/>
                                        </p:tgtEl>
                                        <p:attrNameLst>
                                          <p:attrName>ppt_x</p:attrName>
                                        </p:attrNameLst>
                                      </p:cBhvr>
                                      <p:tavLst>
                                        <p:tav tm="0">
                                          <p:val>
                                            <p:strVal val="#ppt_x"/>
                                          </p:val>
                                        </p:tav>
                                        <p:tav tm="100000">
                                          <p:val>
                                            <p:strVal val="#ppt_x"/>
                                          </p:val>
                                        </p:tav>
                                      </p:tavLst>
                                    </p:anim>
                                    <p:anim calcmode="lin" valueType="num">
                                      <p:cBhvr additive="base">
                                        <p:cTn id="56"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500" fill="hold"/>
                                        <p:tgtEl>
                                          <p:spTgt spid="46"/>
                                        </p:tgtEl>
                                        <p:attrNameLst>
                                          <p:attrName>ppt_x</p:attrName>
                                        </p:attrNameLst>
                                      </p:cBhvr>
                                      <p:tavLst>
                                        <p:tav tm="0">
                                          <p:val>
                                            <p:strVal val="#ppt_x"/>
                                          </p:val>
                                        </p:tav>
                                        <p:tav tm="100000">
                                          <p:val>
                                            <p:strVal val="#ppt_x"/>
                                          </p:val>
                                        </p:tav>
                                      </p:tavLst>
                                    </p:anim>
                                    <p:anim calcmode="lin" valueType="num">
                                      <p:cBhvr additive="base">
                                        <p:cTn id="6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additive="base">
                                        <p:cTn id="73" dur="500" fill="hold"/>
                                        <p:tgtEl>
                                          <p:spTgt spid="35"/>
                                        </p:tgtEl>
                                        <p:attrNameLst>
                                          <p:attrName>ppt_x</p:attrName>
                                        </p:attrNameLst>
                                      </p:cBhvr>
                                      <p:tavLst>
                                        <p:tav tm="0">
                                          <p:val>
                                            <p:strVal val="#ppt_x"/>
                                          </p:val>
                                        </p:tav>
                                        <p:tav tm="100000">
                                          <p:val>
                                            <p:strVal val="#ppt_x"/>
                                          </p:val>
                                        </p:tav>
                                      </p:tavLst>
                                    </p:anim>
                                    <p:anim calcmode="lin" valueType="num">
                                      <p:cBhvr additive="base">
                                        <p:cTn id="7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1"/>
                                        </p:tgtEl>
                                        <p:attrNameLst>
                                          <p:attrName>style.visibility</p:attrName>
                                        </p:attrNameLst>
                                      </p:cBhvr>
                                      <p:to>
                                        <p:strVal val="visible"/>
                                      </p:to>
                                    </p:set>
                                    <p:anim calcmode="lin" valueType="num">
                                      <p:cBhvr additive="base">
                                        <p:cTn id="79" dur="500" fill="hold"/>
                                        <p:tgtEl>
                                          <p:spTgt spid="41"/>
                                        </p:tgtEl>
                                        <p:attrNameLst>
                                          <p:attrName>ppt_x</p:attrName>
                                        </p:attrNameLst>
                                      </p:cBhvr>
                                      <p:tavLst>
                                        <p:tav tm="0">
                                          <p:val>
                                            <p:strVal val="#ppt_x"/>
                                          </p:val>
                                        </p:tav>
                                        <p:tav tm="100000">
                                          <p:val>
                                            <p:strVal val="#ppt_x"/>
                                          </p:val>
                                        </p:tav>
                                      </p:tavLst>
                                    </p:anim>
                                    <p:anim calcmode="lin" valueType="num">
                                      <p:cBhvr additive="base">
                                        <p:cTn id="80"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53"/>
                                        </p:tgtEl>
                                        <p:attrNameLst>
                                          <p:attrName>style.visibility</p:attrName>
                                        </p:attrNameLst>
                                      </p:cBhvr>
                                      <p:to>
                                        <p:strVal val="visible"/>
                                      </p:to>
                                    </p:set>
                                    <p:anim calcmode="lin" valueType="num">
                                      <p:cBhvr additive="base">
                                        <p:cTn id="91" dur="500" fill="hold"/>
                                        <p:tgtEl>
                                          <p:spTgt spid="53"/>
                                        </p:tgtEl>
                                        <p:attrNameLst>
                                          <p:attrName>ppt_x</p:attrName>
                                        </p:attrNameLst>
                                      </p:cBhvr>
                                      <p:tavLst>
                                        <p:tav tm="0">
                                          <p:val>
                                            <p:strVal val="#ppt_x"/>
                                          </p:val>
                                        </p:tav>
                                        <p:tav tm="100000">
                                          <p:val>
                                            <p:strVal val="#ppt_x"/>
                                          </p:val>
                                        </p:tav>
                                      </p:tavLst>
                                    </p:anim>
                                    <p:anim calcmode="lin" valueType="num">
                                      <p:cBhvr additive="base">
                                        <p:cTn id="92"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56"/>
                                        </p:tgtEl>
                                        <p:attrNameLst>
                                          <p:attrName>style.visibility</p:attrName>
                                        </p:attrNameLst>
                                      </p:cBhvr>
                                      <p:to>
                                        <p:strVal val="visible"/>
                                      </p:to>
                                    </p:set>
                                    <p:anim calcmode="lin" valueType="num">
                                      <p:cBhvr additive="base">
                                        <p:cTn id="97" dur="500" fill="hold"/>
                                        <p:tgtEl>
                                          <p:spTgt spid="56"/>
                                        </p:tgtEl>
                                        <p:attrNameLst>
                                          <p:attrName>ppt_x</p:attrName>
                                        </p:attrNameLst>
                                      </p:cBhvr>
                                      <p:tavLst>
                                        <p:tav tm="0">
                                          <p:val>
                                            <p:strVal val="#ppt_x"/>
                                          </p:val>
                                        </p:tav>
                                        <p:tav tm="100000">
                                          <p:val>
                                            <p:strVal val="#ppt_x"/>
                                          </p:val>
                                        </p:tav>
                                      </p:tavLst>
                                    </p:anim>
                                    <p:anim calcmode="lin" valueType="num">
                                      <p:cBhvr additive="base">
                                        <p:cTn id="98"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additive="base">
                                        <p:cTn id="103" dur="500" fill="hold"/>
                                        <p:tgtEl>
                                          <p:spTgt spid="54"/>
                                        </p:tgtEl>
                                        <p:attrNameLst>
                                          <p:attrName>ppt_x</p:attrName>
                                        </p:attrNameLst>
                                      </p:cBhvr>
                                      <p:tavLst>
                                        <p:tav tm="0">
                                          <p:val>
                                            <p:strVal val="#ppt_x"/>
                                          </p:val>
                                        </p:tav>
                                        <p:tav tm="100000">
                                          <p:val>
                                            <p:strVal val="#ppt_x"/>
                                          </p:val>
                                        </p:tav>
                                      </p:tavLst>
                                    </p:anim>
                                    <p:anim calcmode="lin" valueType="num">
                                      <p:cBhvr additive="base">
                                        <p:cTn id="104"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4" grpId="0" animBg="1"/>
      <p:bldP spid="35" grpId="0" animBg="1"/>
      <p:bldP spid="38" grpId="0" animBg="1"/>
      <p:bldP spid="39" grpId="0" animBg="1"/>
      <p:bldP spid="41" grpId="0" animBg="1"/>
      <p:bldP spid="45" grpId="0" animBg="1"/>
      <p:bldP spid="46" grpId="0" animBg="1"/>
      <p:bldP spid="47" grpId="0" animBg="1"/>
      <p:bldP spid="51" grpId="0" animBg="1"/>
      <p:bldP spid="53" grpId="0" animBg="1"/>
      <p:bldP spid="54" grpId="0" animBg="1"/>
      <p:bldP spid="55" grpId="0" animBg="1"/>
      <p:bldP spid="5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949E6923-E23D-CBE2-2212-9E9977E30AA5}"/>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2E18A4BB-0290-E72A-8BB4-60DF3B555F97}"/>
              </a:ext>
            </a:extLst>
          </p:cNvPr>
          <p:cNvSpPr>
            <a:spLocks noGrp="1"/>
          </p:cNvSpPr>
          <p:nvPr>
            <p:ph type="title"/>
          </p:nvPr>
        </p:nvSpPr>
        <p:spPr>
          <a:xfrm>
            <a:off x="1028699" y="465137"/>
            <a:ext cx="5754655" cy="1340615"/>
          </a:xfrm>
        </p:spPr>
        <p:txBody>
          <a:bodyPr rtlCol="0"/>
          <a:lstStyle/>
          <a:p>
            <a:r>
              <a:rPr lang="nl-BE" dirty="0">
                <a:solidFill>
                  <a:schemeClr val="accent3"/>
                </a:solidFill>
              </a:rPr>
              <a:t>Doelgroep Time-</a:t>
            </a:r>
            <a:r>
              <a:rPr lang="nl-BE" dirty="0" err="1">
                <a:solidFill>
                  <a:schemeClr val="accent3"/>
                </a:solidFill>
              </a:rPr>
              <a:t>inn</a:t>
            </a:r>
            <a:endParaRPr lang="fr-FR" dirty="0"/>
          </a:p>
        </p:txBody>
      </p:sp>
      <p:sp>
        <p:nvSpPr>
          <p:cNvPr id="3" name="Espace réservé du contenu 2">
            <a:extLst>
              <a:ext uri="{FF2B5EF4-FFF2-40B4-BE49-F238E27FC236}">
                <a16:creationId xmlns:a16="http://schemas.microsoft.com/office/drawing/2014/main" id="{B04039DD-4D35-3729-BEB1-C089AEAD5AFA}"/>
              </a:ext>
            </a:extLst>
          </p:cNvPr>
          <p:cNvSpPr>
            <a:spLocks noGrp="1"/>
          </p:cNvSpPr>
          <p:nvPr>
            <p:ph type="body" sz="quarter" idx="13"/>
          </p:nvPr>
        </p:nvSpPr>
        <p:spPr>
          <a:xfrm>
            <a:off x="1028700" y="1739188"/>
            <a:ext cx="8952956" cy="4549646"/>
          </a:xfrm>
        </p:spPr>
        <p:txBody>
          <a:bodyPr rtlCol="0">
            <a:normAutofit/>
          </a:bodyPr>
          <a:lstStyle/>
          <a:p>
            <a:pPr marL="342900" indent="-342900">
              <a:buFont typeface="Arial" panose="020B0604020202020204" pitchFamily="34" charset="0"/>
              <a:buChar char="•"/>
            </a:pPr>
            <a:r>
              <a:rPr lang="nl-NL" dirty="0"/>
              <a:t>Jongeren met risico-gedrag</a:t>
            </a:r>
          </a:p>
          <a:p>
            <a:pPr marL="342900" indent="-342900">
              <a:buFont typeface="Arial" panose="020B0604020202020204" pitchFamily="34" charset="0"/>
              <a:buChar char="•"/>
            </a:pPr>
            <a:r>
              <a:rPr lang="nl-NL" dirty="0"/>
              <a:t>Grote leerachterstand</a:t>
            </a:r>
          </a:p>
          <a:p>
            <a:pPr marL="342900" indent="-342900">
              <a:buFont typeface="Arial" panose="020B0604020202020204" pitchFamily="34" charset="0"/>
              <a:buChar char="•"/>
            </a:pPr>
            <a:r>
              <a:rPr lang="nl-NL" dirty="0"/>
              <a:t>Gering cognitief vermogen</a:t>
            </a:r>
          </a:p>
          <a:p>
            <a:pPr marL="342900" indent="-342900">
              <a:buFont typeface="Arial" panose="020B0604020202020204" pitchFamily="34" charset="0"/>
              <a:buChar char="•"/>
            </a:pPr>
            <a:r>
              <a:rPr lang="nl-NL" dirty="0"/>
              <a:t>Disfuncties op vlak van sociale vaardigheden</a:t>
            </a:r>
          </a:p>
          <a:p>
            <a:pPr marL="342900" indent="-342900">
              <a:buFont typeface="Arial" panose="020B0604020202020204" pitchFamily="34" charset="0"/>
              <a:buChar char="•"/>
            </a:pPr>
            <a:r>
              <a:rPr lang="nl-NL" dirty="0"/>
              <a:t>Moeilijk schools traject dat dreigt vast te lopen</a:t>
            </a:r>
          </a:p>
          <a:p>
            <a:pPr marL="342900" indent="-342900">
              <a:buFont typeface="Arial" panose="020B0604020202020204" pitchFamily="34" charset="0"/>
              <a:buChar char="•"/>
            </a:pPr>
            <a:r>
              <a:rPr lang="nl-NL" dirty="0"/>
              <a:t>Schoolmoeheid</a:t>
            </a:r>
          </a:p>
          <a:p>
            <a:pPr marL="342900" indent="-342900">
              <a:buFont typeface="Arial" panose="020B0604020202020204" pitchFamily="34" charset="0"/>
              <a:buChar char="•"/>
            </a:pPr>
            <a:r>
              <a:rPr lang="nl-NL" dirty="0"/>
              <a:t>Belangrijk hierbij is dat we preventief aan gedrag kunnen werken voor het escaleert</a:t>
            </a:r>
          </a:p>
          <a:p>
            <a:pPr marL="342900" indent="-342900">
              <a:buFont typeface="Arial" panose="020B0604020202020204" pitchFamily="34" charset="0"/>
              <a:buChar char="•"/>
            </a:pPr>
            <a:r>
              <a:rPr lang="nl-NL" dirty="0"/>
              <a:t>focus op leerlingen uit de B-stroom – arbeidsfinaliteit en dubbele finaliteit</a:t>
            </a:r>
          </a:p>
          <a:p>
            <a:pPr marL="342900" indent="-342900">
              <a:buFont typeface="Arial" panose="020B0604020202020204" pitchFamily="34" charset="0"/>
              <a:buChar char="•"/>
            </a:pPr>
            <a:r>
              <a:rPr lang="nl-NL" dirty="0"/>
              <a:t>Acute situaties</a:t>
            </a:r>
          </a:p>
        </p:txBody>
      </p:sp>
      <p:sp>
        <p:nvSpPr>
          <p:cNvPr id="34" name="Espace réservé de la date 33">
            <a:extLst>
              <a:ext uri="{FF2B5EF4-FFF2-40B4-BE49-F238E27FC236}">
                <a16:creationId xmlns:a16="http://schemas.microsoft.com/office/drawing/2014/main" id="{C3C83E98-710B-5033-C8E6-89BD7C4AD269}"/>
              </a:ext>
            </a:extLst>
          </p:cNvPr>
          <p:cNvSpPr>
            <a:spLocks noGrp="1"/>
          </p:cNvSpPr>
          <p:nvPr>
            <p:ph type="dt" sz="half" idx="2"/>
          </p:nvPr>
        </p:nvSpPr>
        <p:spPr/>
        <p:txBody>
          <a:bodyPr rtlCol="0"/>
          <a:lstStyle/>
          <a:p>
            <a:pPr rtl="0"/>
            <a:endParaRPr lang="fr-FR" dirty="0"/>
          </a:p>
        </p:txBody>
      </p:sp>
      <p:sp>
        <p:nvSpPr>
          <p:cNvPr id="35" name="Espace réservé du numéro de diapositive 34">
            <a:extLst>
              <a:ext uri="{FF2B5EF4-FFF2-40B4-BE49-F238E27FC236}">
                <a16:creationId xmlns:a16="http://schemas.microsoft.com/office/drawing/2014/main" id="{21B1A511-1E06-89F7-D441-5D97D33E7568}"/>
              </a:ext>
            </a:extLst>
          </p:cNvPr>
          <p:cNvSpPr>
            <a:spLocks noGrp="1"/>
          </p:cNvSpPr>
          <p:nvPr>
            <p:ph type="sldNum" sz="quarter" idx="4"/>
          </p:nvPr>
        </p:nvSpPr>
        <p:spPr/>
        <p:txBody>
          <a:bodyPr rtlCol="0"/>
          <a:lstStyle/>
          <a:p>
            <a:pPr rtl="0"/>
            <a:fld id="{294A09A9-5501-47C1-A89A-A340965A2BE2}" type="slidenum">
              <a:rPr lang="fr-FR" smtClean="0"/>
              <a:pPr rtl="0"/>
              <a:t>8</a:t>
            </a:fld>
            <a:endParaRPr lang="fr-FR"/>
          </a:p>
        </p:txBody>
      </p:sp>
    </p:spTree>
    <p:extLst>
      <p:ext uri="{BB962C8B-B14F-4D97-AF65-F5344CB8AC3E}">
        <p14:creationId xmlns:p14="http://schemas.microsoft.com/office/powerpoint/2010/main" val="929140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AEE728D1-8AF0-2BD7-05A4-0774A73043E1}"/>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46AE07BC-4FF1-D924-CED5-BA30250342CD}"/>
              </a:ext>
            </a:extLst>
          </p:cNvPr>
          <p:cNvSpPr>
            <a:spLocks noGrp="1"/>
          </p:cNvSpPr>
          <p:nvPr>
            <p:ph type="title"/>
          </p:nvPr>
        </p:nvSpPr>
        <p:spPr>
          <a:xfrm>
            <a:off x="1028699" y="465137"/>
            <a:ext cx="5754655" cy="1340615"/>
          </a:xfrm>
        </p:spPr>
        <p:txBody>
          <a:bodyPr rtlCol="0"/>
          <a:lstStyle/>
          <a:p>
            <a:r>
              <a:rPr lang="nl-NL" dirty="0">
                <a:solidFill>
                  <a:schemeClr val="accent3"/>
                </a:solidFill>
                <a:latin typeface="Calibri"/>
                <a:cs typeface="Calibri"/>
              </a:rPr>
              <a:t>Aanbod</a:t>
            </a:r>
            <a:r>
              <a:rPr lang="nl-BE" dirty="0">
                <a:solidFill>
                  <a:schemeClr val="accent3"/>
                </a:solidFill>
              </a:rPr>
              <a:t> Time-</a:t>
            </a:r>
            <a:r>
              <a:rPr lang="nl-BE" dirty="0" err="1">
                <a:solidFill>
                  <a:schemeClr val="accent3"/>
                </a:solidFill>
              </a:rPr>
              <a:t>inn</a:t>
            </a:r>
            <a:endParaRPr lang="fr-FR" dirty="0"/>
          </a:p>
        </p:txBody>
      </p:sp>
      <p:sp>
        <p:nvSpPr>
          <p:cNvPr id="3" name="Espace réservé du contenu 2">
            <a:extLst>
              <a:ext uri="{FF2B5EF4-FFF2-40B4-BE49-F238E27FC236}">
                <a16:creationId xmlns:a16="http://schemas.microsoft.com/office/drawing/2014/main" id="{A6A3C7BF-8383-5519-9BB0-3B981B1B3DE8}"/>
              </a:ext>
            </a:extLst>
          </p:cNvPr>
          <p:cNvSpPr>
            <a:spLocks noGrp="1"/>
          </p:cNvSpPr>
          <p:nvPr>
            <p:ph type="body" sz="quarter" idx="13"/>
          </p:nvPr>
        </p:nvSpPr>
        <p:spPr>
          <a:xfrm>
            <a:off x="1028700" y="1739188"/>
            <a:ext cx="8952956" cy="4549646"/>
          </a:xfrm>
        </p:spPr>
        <p:txBody>
          <a:bodyPr rtlCol="0">
            <a:normAutofit fontScale="70000" lnSpcReduction="20000"/>
          </a:bodyPr>
          <a:lstStyle/>
          <a:p>
            <a:pPr marL="342900" indent="-342900">
              <a:buFont typeface="Arial" panose="020B0604020202020204" pitchFamily="34" charset="0"/>
              <a:buChar char="•"/>
            </a:pPr>
            <a:r>
              <a:rPr lang="nl-BE" dirty="0"/>
              <a:t>Individuele begeleidingen  &gt; bouwstenen / modules</a:t>
            </a:r>
          </a:p>
          <a:p>
            <a:pPr marL="342900" indent="-342900">
              <a:buFont typeface="Arial" panose="020B0604020202020204" pitchFamily="34" charset="0"/>
              <a:buChar char="•"/>
            </a:pPr>
            <a:r>
              <a:rPr lang="nl-BE"/>
              <a:t>Intensieve begeleiding van geschorste leerlingen: opvang in Time-Inn, werken aan herstel met klas en leerkrachten, focus op re-integratie in de klas.</a:t>
            </a:r>
            <a:endParaRPr lang="nl-BE" dirty="0"/>
          </a:p>
          <a:p>
            <a:pPr marL="342900" indent="-342900">
              <a:buFont typeface="Arial" panose="020B0604020202020204" pitchFamily="34" charset="0"/>
              <a:buChar char="•"/>
            </a:pPr>
            <a:r>
              <a:rPr lang="nl-BE" dirty="0"/>
              <a:t>ELP </a:t>
            </a:r>
            <a:r>
              <a:rPr lang="nl-BE"/>
              <a:t>&gt; Brustars</a:t>
            </a:r>
          </a:p>
          <a:p>
            <a:pPr marL="342900" indent="-342900">
              <a:buFont typeface="Arial" panose="020B0604020202020204" pitchFamily="34" charset="0"/>
              <a:buChar char="•"/>
            </a:pPr>
            <a:r>
              <a:rPr lang="nl-BE"/>
              <a:t>Samenwerking met Païka: opstart groepstrajecten rond emotieregulatie</a:t>
            </a:r>
            <a:endParaRPr lang="nl-BE" dirty="0"/>
          </a:p>
          <a:p>
            <a:pPr marL="342900" indent="-342900">
              <a:buFont typeface="Arial" panose="020B0604020202020204" pitchFamily="34" charset="0"/>
              <a:buChar char="•"/>
            </a:pPr>
            <a:r>
              <a:rPr lang="nl-BE" dirty="0"/>
              <a:t>Rots </a:t>
            </a:r>
            <a:r>
              <a:rPr lang="nl-BE"/>
              <a:t>en Water</a:t>
            </a:r>
            <a:endParaRPr lang="nl-BE" dirty="0"/>
          </a:p>
          <a:p>
            <a:pPr marL="342900" indent="-342900">
              <a:buFont typeface="Arial" panose="020B0604020202020204" pitchFamily="34" charset="0"/>
              <a:buChar char="•"/>
            </a:pPr>
            <a:r>
              <a:rPr lang="nl-BE" dirty="0"/>
              <a:t>Emotieregulatie – Beweging  (structureel 1B) &gt; 3</a:t>
            </a:r>
            <a:r>
              <a:rPr lang="nl-BE" baseline="30000" dirty="0"/>
              <a:t>de</a:t>
            </a:r>
            <a:r>
              <a:rPr lang="nl-BE" dirty="0"/>
              <a:t> lesuren </a:t>
            </a:r>
          </a:p>
          <a:p>
            <a:pPr marL="342900" indent="-342900">
              <a:buFont typeface="Arial" panose="020B0604020202020204" pitchFamily="34" charset="0"/>
              <a:buChar char="•"/>
            </a:pPr>
            <a:r>
              <a:rPr lang="nl-BE" dirty="0"/>
              <a:t>Switchruimte </a:t>
            </a:r>
          </a:p>
          <a:p>
            <a:pPr marL="342900" indent="-342900">
              <a:buFont typeface="Arial" panose="020B0604020202020204" pitchFamily="34" charset="0"/>
              <a:buChar char="•"/>
            </a:pPr>
            <a:r>
              <a:rPr lang="nl-BE" dirty="0"/>
              <a:t>Klasondersteuning</a:t>
            </a:r>
          </a:p>
          <a:p>
            <a:pPr marL="342900" indent="-342900">
              <a:buFont typeface="Arial" panose="020B0604020202020204" pitchFamily="34" charset="0"/>
              <a:buChar char="•"/>
            </a:pPr>
            <a:r>
              <a:rPr lang="nl-BE"/>
              <a:t>Klasacties</a:t>
            </a:r>
            <a:endParaRPr lang="nl-BE" dirty="0"/>
          </a:p>
          <a:p>
            <a:pPr marL="342900" indent="-342900">
              <a:buFont typeface="Arial" panose="020B0604020202020204" pitchFamily="34" charset="0"/>
              <a:buChar char="•"/>
            </a:pPr>
            <a:r>
              <a:rPr lang="nl-BE" dirty="0"/>
              <a:t>PAC </a:t>
            </a:r>
          </a:p>
          <a:p>
            <a:pPr marL="342900" indent="-342900">
              <a:buFont typeface="Arial" panose="020B0604020202020204" pitchFamily="34" charset="0"/>
              <a:buChar char="•"/>
            </a:pPr>
            <a:r>
              <a:rPr lang="nl-BE" dirty="0"/>
              <a:t>HERGO</a:t>
            </a:r>
          </a:p>
          <a:p>
            <a:pPr marL="342900" indent="-342900">
              <a:buFont typeface="Arial" panose="020B0604020202020204" pitchFamily="34" charset="0"/>
              <a:buChar char="•"/>
            </a:pPr>
            <a:r>
              <a:rPr lang="nl-BE" dirty="0"/>
              <a:t>Samenwerking externen: KANS – ABRUSCO – Groep Intro</a:t>
            </a:r>
          </a:p>
        </p:txBody>
      </p:sp>
      <p:sp>
        <p:nvSpPr>
          <p:cNvPr id="34" name="Espace réservé de la date 33">
            <a:extLst>
              <a:ext uri="{FF2B5EF4-FFF2-40B4-BE49-F238E27FC236}">
                <a16:creationId xmlns:a16="http://schemas.microsoft.com/office/drawing/2014/main" id="{54FD0730-5DCB-EE94-FF04-175862DADEB5}"/>
              </a:ext>
            </a:extLst>
          </p:cNvPr>
          <p:cNvSpPr>
            <a:spLocks noGrp="1"/>
          </p:cNvSpPr>
          <p:nvPr>
            <p:ph type="dt" sz="half" idx="2"/>
          </p:nvPr>
        </p:nvSpPr>
        <p:spPr/>
        <p:txBody>
          <a:bodyPr rtlCol="0"/>
          <a:lstStyle/>
          <a:p>
            <a:pPr rtl="0"/>
            <a:fld id="{0942C1AA-1065-4330-B5B9-130B2A32B519}" type="datetime1">
              <a:rPr lang="fr-FR" smtClean="0"/>
              <a:t>02/10/2026</a:t>
            </a:fld>
            <a:endParaRPr lang="fr-FR"/>
          </a:p>
        </p:txBody>
      </p:sp>
      <p:sp>
        <p:nvSpPr>
          <p:cNvPr id="35" name="Espace réservé du numéro de diapositive 34">
            <a:extLst>
              <a:ext uri="{FF2B5EF4-FFF2-40B4-BE49-F238E27FC236}">
                <a16:creationId xmlns:a16="http://schemas.microsoft.com/office/drawing/2014/main" id="{1202552C-2E6E-90D2-9850-F389CD294BC2}"/>
              </a:ext>
            </a:extLst>
          </p:cNvPr>
          <p:cNvSpPr>
            <a:spLocks noGrp="1"/>
          </p:cNvSpPr>
          <p:nvPr>
            <p:ph type="sldNum" sz="quarter" idx="4"/>
          </p:nvPr>
        </p:nvSpPr>
        <p:spPr/>
        <p:txBody>
          <a:bodyPr rtlCol="0"/>
          <a:lstStyle/>
          <a:p>
            <a:pPr rtl="0"/>
            <a:fld id="{294A09A9-5501-47C1-A89A-A340965A2BE2}" type="slidenum">
              <a:rPr lang="fr-FR" smtClean="0"/>
              <a:pPr rtl="0"/>
              <a:t>9</a:t>
            </a:fld>
            <a:endParaRPr lang="fr-FR"/>
          </a:p>
        </p:txBody>
      </p:sp>
    </p:spTree>
    <p:extLst>
      <p:ext uri="{BB962C8B-B14F-4D97-AF65-F5344CB8AC3E}">
        <p14:creationId xmlns:p14="http://schemas.microsoft.com/office/powerpoint/2010/main" val="152268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4113BAE-6943-1B3E-A66B-7D513F9EA5EB}"/>
              </a:ext>
            </a:extLst>
          </p:cNvPr>
          <p:cNvSpPr>
            <a:spLocks noGrp="1"/>
          </p:cNvSpPr>
          <p:nvPr>
            <p:ph type="dt" sz="half" idx="2"/>
          </p:nvPr>
        </p:nvSpPr>
        <p:spPr/>
        <p:txBody>
          <a:bodyPr/>
          <a:lstStyle/>
          <a:p>
            <a:pPr rtl="0"/>
            <a:fld id="{05F26569-4939-4688-9C62-DCABE9F6443E}" type="datetime1">
              <a:rPr lang="fr-FR" noProof="0" smtClean="0"/>
              <a:t>02/10/2026</a:t>
            </a:fld>
            <a:endParaRPr lang="fr-FR" noProof="0"/>
          </a:p>
        </p:txBody>
      </p:sp>
      <p:sp>
        <p:nvSpPr>
          <p:cNvPr id="3" name="Tijdelijke aanduiding voor dianummer 2">
            <a:extLst>
              <a:ext uri="{FF2B5EF4-FFF2-40B4-BE49-F238E27FC236}">
                <a16:creationId xmlns:a16="http://schemas.microsoft.com/office/drawing/2014/main" id="{F4671A8F-D414-BF26-61AC-15F430A945F9}"/>
              </a:ext>
            </a:extLst>
          </p:cNvPr>
          <p:cNvSpPr>
            <a:spLocks noGrp="1"/>
          </p:cNvSpPr>
          <p:nvPr>
            <p:ph type="sldNum" sz="quarter" idx="4"/>
          </p:nvPr>
        </p:nvSpPr>
        <p:spPr/>
        <p:txBody>
          <a:bodyPr/>
          <a:lstStyle/>
          <a:p>
            <a:pPr rtl="0"/>
            <a:fld id="{294A09A9-5501-47C1-A89A-A340965A2BE2}" type="slidenum">
              <a:rPr lang="fr-FR" noProof="0" smtClean="0"/>
              <a:pPr rtl="0"/>
              <a:t>10</a:t>
            </a:fld>
            <a:endParaRPr lang="fr-FR" noProof="0"/>
          </a:p>
        </p:txBody>
      </p:sp>
      <p:sp>
        <p:nvSpPr>
          <p:cNvPr id="4" name="Tijdelijke aanduiding voor inhoud 3">
            <a:extLst>
              <a:ext uri="{FF2B5EF4-FFF2-40B4-BE49-F238E27FC236}">
                <a16:creationId xmlns:a16="http://schemas.microsoft.com/office/drawing/2014/main" id="{1C74C194-34FD-EA01-AA4E-51D72E6DA47E}"/>
              </a:ext>
            </a:extLst>
          </p:cNvPr>
          <p:cNvSpPr>
            <a:spLocks noGrp="1"/>
          </p:cNvSpPr>
          <p:nvPr>
            <p:ph sz="quarter" idx="11"/>
          </p:nvPr>
        </p:nvSpPr>
        <p:spPr/>
        <p:txBody>
          <a:bodyPr>
            <a:normAutofit fontScale="32500" lnSpcReduction="20000"/>
          </a:bodyPr>
          <a:lstStyle/>
          <a:p>
            <a:r>
              <a:rPr lang="nl-BE"/>
              <a:t>- Module 0: Startmodule (basis door iedere leerling te doorlopen)</a:t>
            </a:r>
          </a:p>
          <a:p>
            <a:r>
              <a:rPr lang="nl-BE"/>
              <a:t>- Module 1: Intake + opvolgingsgesprekken met de leerling op school</a:t>
            </a:r>
          </a:p>
          <a:p>
            <a:r>
              <a:rPr lang="nl-BE"/>
              <a:t>- Module 2: Herstelgesprek</a:t>
            </a:r>
          </a:p>
          <a:p>
            <a:r>
              <a:rPr lang="nl-BE"/>
              <a:t>- Module 3: Ondersteunen van het lerarenteam.</a:t>
            </a:r>
          </a:p>
          <a:p>
            <a:r>
              <a:rPr lang="nl-BE"/>
              <a:t>- Module 4: Gezinsondersteuning</a:t>
            </a:r>
          </a:p>
          <a:p>
            <a:r>
              <a:rPr lang="nl-BE"/>
              <a:t>- Module 5: Individueel coachingstraject sociale vaardigheden</a:t>
            </a:r>
          </a:p>
          <a:p>
            <a:r>
              <a:rPr lang="nl-BE"/>
              <a:t>- Module 6: Coachingstraject thuiscontext met de leerling én mensen uit de thuisomgeving met focus op sociale vaardigheden en leervaardigheden</a:t>
            </a:r>
          </a:p>
          <a:p>
            <a:r>
              <a:rPr lang="nl-BE"/>
              <a:t>- Module 7: Coachingstraject lerarenteam met de leerling én de betrokken leraren</a:t>
            </a:r>
          </a:p>
          <a:p>
            <a:r>
              <a:rPr lang="nl-BE"/>
              <a:t>- Module 8: Sociaal project via vrijwilligerswerk</a:t>
            </a:r>
          </a:p>
          <a:p>
            <a:r>
              <a:rPr lang="nl-BE"/>
              <a:t>- Module 9: Werken aan emotieregulatie</a:t>
            </a:r>
          </a:p>
          <a:p>
            <a:r>
              <a:rPr lang="nl-BE"/>
              <a:t>- Module 10: Werken aan het zelfbeeld</a:t>
            </a:r>
          </a:p>
          <a:p>
            <a:r>
              <a:rPr lang="nl-BE"/>
              <a:t>- Module 11: Psycho – sociaal welzijn</a:t>
            </a:r>
          </a:p>
          <a:p>
            <a:r>
              <a:rPr lang="nl-BE"/>
              <a:t>- Module 12: Faalangst</a:t>
            </a:r>
          </a:p>
          <a:p>
            <a:r>
              <a:rPr lang="nl-BE"/>
              <a:t>- Module 13: ELP</a:t>
            </a:r>
          </a:p>
          <a:p>
            <a:r>
              <a:rPr lang="nl-BE"/>
              <a:t>- Module 14: Klasondersteuning</a:t>
            </a:r>
          </a:p>
          <a:p>
            <a:pPr marL="0" indent="0">
              <a:buNone/>
            </a:pPr>
            <a:endParaRPr lang="nl-BE"/>
          </a:p>
        </p:txBody>
      </p:sp>
      <p:sp>
        <p:nvSpPr>
          <p:cNvPr id="5" name="Titel 4">
            <a:extLst>
              <a:ext uri="{FF2B5EF4-FFF2-40B4-BE49-F238E27FC236}">
                <a16:creationId xmlns:a16="http://schemas.microsoft.com/office/drawing/2014/main" id="{30493C9A-06B2-62B7-7693-2B6396931BD0}"/>
              </a:ext>
            </a:extLst>
          </p:cNvPr>
          <p:cNvSpPr>
            <a:spLocks noGrp="1"/>
          </p:cNvSpPr>
          <p:nvPr>
            <p:ph type="title"/>
          </p:nvPr>
        </p:nvSpPr>
        <p:spPr/>
        <p:txBody>
          <a:bodyPr/>
          <a:lstStyle/>
          <a:p>
            <a:r>
              <a:rPr lang="nl-BE"/>
              <a:t>Individuele begeleiding leerling</a:t>
            </a:r>
          </a:p>
        </p:txBody>
      </p:sp>
    </p:spTree>
    <p:extLst>
      <p:ext uri="{BB962C8B-B14F-4D97-AF65-F5344CB8AC3E}">
        <p14:creationId xmlns:p14="http://schemas.microsoft.com/office/powerpoint/2010/main" val="572848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57D3A-9738-8492-2C63-284F8BC1F4D7}"/>
            </a:ext>
          </a:extLst>
        </p:cNvPr>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EE4391A-6CAA-2AA8-CA98-990DA3F95D1D}"/>
              </a:ext>
            </a:extLst>
          </p:cNvPr>
          <p:cNvSpPr>
            <a:spLocks noGrp="1"/>
          </p:cNvSpPr>
          <p:nvPr>
            <p:ph type="dt" sz="half" idx="2"/>
          </p:nvPr>
        </p:nvSpPr>
        <p:spPr/>
        <p:txBody>
          <a:bodyPr/>
          <a:lstStyle/>
          <a:p>
            <a:pPr rtl="0"/>
            <a:fld id="{05F26569-4939-4688-9C62-DCABE9F6443E}" type="datetime1">
              <a:rPr lang="fr-FR" noProof="0" smtClean="0"/>
              <a:t>02/10/2026</a:t>
            </a:fld>
            <a:endParaRPr lang="fr-FR" noProof="0"/>
          </a:p>
        </p:txBody>
      </p:sp>
      <p:sp>
        <p:nvSpPr>
          <p:cNvPr id="3" name="Tijdelijke aanduiding voor dianummer 2">
            <a:extLst>
              <a:ext uri="{FF2B5EF4-FFF2-40B4-BE49-F238E27FC236}">
                <a16:creationId xmlns:a16="http://schemas.microsoft.com/office/drawing/2014/main" id="{2EE28B2F-B98B-8BFD-A0B5-E2F36EE6363A}"/>
              </a:ext>
            </a:extLst>
          </p:cNvPr>
          <p:cNvSpPr>
            <a:spLocks noGrp="1"/>
          </p:cNvSpPr>
          <p:nvPr>
            <p:ph type="sldNum" sz="quarter" idx="4"/>
          </p:nvPr>
        </p:nvSpPr>
        <p:spPr/>
        <p:txBody>
          <a:bodyPr/>
          <a:lstStyle/>
          <a:p>
            <a:pPr rtl="0"/>
            <a:fld id="{294A09A9-5501-47C1-A89A-A340965A2BE2}" type="slidenum">
              <a:rPr lang="fr-FR" noProof="0" smtClean="0"/>
              <a:pPr rtl="0"/>
              <a:t>11</a:t>
            </a:fld>
            <a:endParaRPr lang="fr-FR" noProof="0"/>
          </a:p>
        </p:txBody>
      </p:sp>
      <p:sp>
        <p:nvSpPr>
          <p:cNvPr id="4" name="Tijdelijke aanduiding voor inhoud 3">
            <a:extLst>
              <a:ext uri="{FF2B5EF4-FFF2-40B4-BE49-F238E27FC236}">
                <a16:creationId xmlns:a16="http://schemas.microsoft.com/office/drawing/2014/main" id="{D4519CF2-D9B7-55AB-7242-8DB1A3DB766F}"/>
              </a:ext>
            </a:extLst>
          </p:cNvPr>
          <p:cNvSpPr>
            <a:spLocks noGrp="1"/>
          </p:cNvSpPr>
          <p:nvPr>
            <p:ph sz="quarter" idx="11"/>
          </p:nvPr>
        </p:nvSpPr>
        <p:spPr/>
        <p:txBody>
          <a:bodyPr>
            <a:normAutofit fontScale="32500" lnSpcReduction="20000"/>
          </a:bodyPr>
          <a:lstStyle/>
          <a:p>
            <a:r>
              <a:rPr lang="nl-BE"/>
              <a:t>- Module 15: Schoolmoeheid</a:t>
            </a:r>
          </a:p>
          <a:p>
            <a:r>
              <a:rPr lang="nl-BE"/>
              <a:t>- Module 16: Rots en Water</a:t>
            </a:r>
          </a:p>
          <a:p>
            <a:r>
              <a:rPr lang="nl-BE"/>
              <a:t> Module 17: Aanmelding KANS</a:t>
            </a:r>
          </a:p>
          <a:p>
            <a:r>
              <a:rPr lang="nl-BE"/>
              <a:t>- Module 18: Groep Intro</a:t>
            </a:r>
          </a:p>
          <a:p>
            <a:r>
              <a:rPr lang="nl-BE"/>
              <a:t>- Module 19: REBOUND</a:t>
            </a:r>
          </a:p>
          <a:p>
            <a:r>
              <a:rPr lang="nl-BE"/>
              <a:t>- Module 20: Preventieve schorsing met begeleiding vanuit Time-Inn</a:t>
            </a:r>
          </a:p>
          <a:p>
            <a:r>
              <a:rPr lang="nl-BE"/>
              <a:t>- Module 21: Heroriëntering</a:t>
            </a:r>
          </a:p>
          <a:p>
            <a:r>
              <a:rPr lang="nl-BE"/>
              <a:t>- Module 22: Werkplekleren of leerplekleren</a:t>
            </a:r>
          </a:p>
          <a:p>
            <a:r>
              <a:rPr lang="nl-BE"/>
              <a:t>- Module 23: Werken rond afwezigheden</a:t>
            </a:r>
          </a:p>
          <a:p>
            <a:r>
              <a:rPr lang="nl-BE"/>
              <a:t>- Module 24: Begeleiding bij neurodivergentie op school</a:t>
            </a:r>
          </a:p>
          <a:p>
            <a:r>
              <a:rPr lang="nl-BE"/>
              <a:t>- Module 25: Opvangtraject in Time-Inn</a:t>
            </a:r>
          </a:p>
          <a:p>
            <a:r>
              <a:rPr lang="nl-BE"/>
              <a:t>- Module 26: Reïntegratie</a:t>
            </a:r>
          </a:p>
          <a:p>
            <a:r>
              <a:rPr lang="nl-BE"/>
              <a:t>- Module 27: Nazorg</a:t>
            </a:r>
          </a:p>
          <a:p>
            <a:r>
              <a:rPr lang="nl-BE"/>
              <a:t>- Module 28: Zorgboerderij</a:t>
            </a:r>
          </a:p>
          <a:p>
            <a:r>
              <a:rPr lang="nl-BE"/>
              <a:t>- Module 29: Gouden weken</a:t>
            </a:r>
          </a:p>
          <a:p>
            <a:r>
              <a:rPr lang="nl-BE"/>
              <a:t>- Module X: verder uit te werken modules</a:t>
            </a:r>
          </a:p>
          <a:p>
            <a:endParaRPr lang="nl-BE"/>
          </a:p>
        </p:txBody>
      </p:sp>
      <p:sp>
        <p:nvSpPr>
          <p:cNvPr id="5" name="Titel 4">
            <a:extLst>
              <a:ext uri="{FF2B5EF4-FFF2-40B4-BE49-F238E27FC236}">
                <a16:creationId xmlns:a16="http://schemas.microsoft.com/office/drawing/2014/main" id="{99F6341B-9273-1EEC-FA96-98F19C8FCC06}"/>
              </a:ext>
            </a:extLst>
          </p:cNvPr>
          <p:cNvSpPr>
            <a:spLocks noGrp="1"/>
          </p:cNvSpPr>
          <p:nvPr>
            <p:ph type="title"/>
          </p:nvPr>
        </p:nvSpPr>
        <p:spPr/>
        <p:txBody>
          <a:bodyPr/>
          <a:lstStyle/>
          <a:p>
            <a:r>
              <a:rPr lang="nl-BE"/>
              <a:t>Individuele begeleiding leerling</a:t>
            </a:r>
          </a:p>
        </p:txBody>
      </p:sp>
    </p:spTree>
    <p:extLst>
      <p:ext uri="{BB962C8B-B14F-4D97-AF65-F5344CB8AC3E}">
        <p14:creationId xmlns:p14="http://schemas.microsoft.com/office/powerpoint/2010/main" val="2983592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D2D0C0F2-56A3-CBB9-79D3-D36993E6B731}"/>
              </a:ext>
            </a:extLst>
          </p:cNvPr>
          <p:cNvSpPr>
            <a:spLocks noGrp="1"/>
          </p:cNvSpPr>
          <p:nvPr>
            <p:ph type="dt" sz="half" idx="2"/>
          </p:nvPr>
        </p:nvSpPr>
        <p:spPr/>
        <p:txBody>
          <a:bodyPr/>
          <a:lstStyle/>
          <a:p>
            <a:pPr rtl="0"/>
            <a:fld id="{05F26569-4939-4688-9C62-DCABE9F6443E}" type="datetime1">
              <a:rPr lang="fr-FR" noProof="0" smtClean="0"/>
              <a:t>02/10/2026</a:t>
            </a:fld>
            <a:endParaRPr lang="fr-FR" noProof="0"/>
          </a:p>
        </p:txBody>
      </p:sp>
      <p:sp>
        <p:nvSpPr>
          <p:cNvPr id="3" name="Tijdelijke aanduiding voor dianummer 2">
            <a:extLst>
              <a:ext uri="{FF2B5EF4-FFF2-40B4-BE49-F238E27FC236}">
                <a16:creationId xmlns:a16="http://schemas.microsoft.com/office/drawing/2014/main" id="{6755E431-BDD5-41CB-6F81-3BEB4B039B06}"/>
              </a:ext>
            </a:extLst>
          </p:cNvPr>
          <p:cNvSpPr>
            <a:spLocks noGrp="1"/>
          </p:cNvSpPr>
          <p:nvPr>
            <p:ph type="sldNum" sz="quarter" idx="4"/>
          </p:nvPr>
        </p:nvSpPr>
        <p:spPr/>
        <p:txBody>
          <a:bodyPr/>
          <a:lstStyle/>
          <a:p>
            <a:pPr rtl="0"/>
            <a:fld id="{294A09A9-5501-47C1-A89A-A340965A2BE2}" type="slidenum">
              <a:rPr lang="fr-FR" noProof="0" smtClean="0"/>
              <a:pPr rtl="0"/>
              <a:t>12</a:t>
            </a:fld>
            <a:endParaRPr lang="fr-FR" noProof="0"/>
          </a:p>
        </p:txBody>
      </p:sp>
      <p:sp>
        <p:nvSpPr>
          <p:cNvPr id="4" name="Tijdelijke aanduiding voor inhoud 3">
            <a:extLst>
              <a:ext uri="{FF2B5EF4-FFF2-40B4-BE49-F238E27FC236}">
                <a16:creationId xmlns:a16="http://schemas.microsoft.com/office/drawing/2014/main" id="{EF55DDFB-1381-26F2-D489-3DFCD30AF434}"/>
              </a:ext>
            </a:extLst>
          </p:cNvPr>
          <p:cNvSpPr>
            <a:spLocks noGrp="1"/>
          </p:cNvSpPr>
          <p:nvPr>
            <p:ph sz="quarter" idx="11"/>
          </p:nvPr>
        </p:nvSpPr>
        <p:spPr/>
        <p:txBody>
          <a:bodyPr/>
          <a:lstStyle/>
          <a:p>
            <a:r>
              <a:rPr lang="nl-BE"/>
              <a:t>Zachte landing in 1B: 2 ochtenden per week krijgen de leerlingen van 1B het eerste lesuur “zachte landing”. De bedoeling is dat de dag gestart wordt in verbinding, op een fijne manier. Leerlingen kunnen deelnemen aan activiteiten (creatief, beweging, natuur, samenwerken, ...) om zo de dag rustig te starten.</a:t>
            </a:r>
          </a:p>
          <a:p>
            <a:endParaRPr lang="nl-BE"/>
          </a:p>
        </p:txBody>
      </p:sp>
      <p:sp>
        <p:nvSpPr>
          <p:cNvPr id="5" name="Titel 4">
            <a:extLst>
              <a:ext uri="{FF2B5EF4-FFF2-40B4-BE49-F238E27FC236}">
                <a16:creationId xmlns:a16="http://schemas.microsoft.com/office/drawing/2014/main" id="{8447A96E-941F-8B88-6BAE-A78D045C9B5A}"/>
              </a:ext>
            </a:extLst>
          </p:cNvPr>
          <p:cNvSpPr>
            <a:spLocks noGrp="1"/>
          </p:cNvSpPr>
          <p:nvPr>
            <p:ph type="title"/>
          </p:nvPr>
        </p:nvSpPr>
        <p:spPr/>
        <p:txBody>
          <a:bodyPr/>
          <a:lstStyle/>
          <a:p>
            <a:r>
              <a:rPr lang="nl-BE"/>
              <a:t>Switchproject in de B-stroom</a:t>
            </a:r>
          </a:p>
        </p:txBody>
      </p:sp>
    </p:spTree>
    <p:extLst>
      <p:ext uri="{BB962C8B-B14F-4D97-AF65-F5344CB8AC3E}">
        <p14:creationId xmlns:p14="http://schemas.microsoft.com/office/powerpoint/2010/main" val="4065349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B1EF6DD2-20B0-477D-22DE-FC4FDA84CABE}"/>
              </a:ext>
            </a:extLst>
          </p:cNvPr>
          <p:cNvSpPr>
            <a:spLocks noGrp="1"/>
          </p:cNvSpPr>
          <p:nvPr>
            <p:ph type="dt" sz="half" idx="2"/>
          </p:nvPr>
        </p:nvSpPr>
        <p:spPr/>
        <p:txBody>
          <a:bodyPr/>
          <a:lstStyle/>
          <a:p>
            <a:pPr rtl="0"/>
            <a:fld id="{05F26569-4939-4688-9C62-DCABE9F6443E}" type="datetime1">
              <a:rPr lang="fr-FR" noProof="0" smtClean="0"/>
              <a:t>02/10/2026</a:t>
            </a:fld>
            <a:endParaRPr lang="fr-FR" noProof="0"/>
          </a:p>
        </p:txBody>
      </p:sp>
      <p:sp>
        <p:nvSpPr>
          <p:cNvPr id="3" name="Tijdelijke aanduiding voor dianummer 2">
            <a:extLst>
              <a:ext uri="{FF2B5EF4-FFF2-40B4-BE49-F238E27FC236}">
                <a16:creationId xmlns:a16="http://schemas.microsoft.com/office/drawing/2014/main" id="{D72F0EAE-5114-9D68-E3DE-76211A146510}"/>
              </a:ext>
            </a:extLst>
          </p:cNvPr>
          <p:cNvSpPr>
            <a:spLocks noGrp="1"/>
          </p:cNvSpPr>
          <p:nvPr>
            <p:ph type="sldNum" sz="quarter" idx="4"/>
          </p:nvPr>
        </p:nvSpPr>
        <p:spPr/>
        <p:txBody>
          <a:bodyPr/>
          <a:lstStyle/>
          <a:p>
            <a:pPr rtl="0"/>
            <a:fld id="{294A09A9-5501-47C1-A89A-A340965A2BE2}" type="slidenum">
              <a:rPr lang="fr-FR" noProof="0" smtClean="0"/>
              <a:pPr rtl="0"/>
              <a:t>13</a:t>
            </a:fld>
            <a:endParaRPr lang="fr-FR" noProof="0"/>
          </a:p>
        </p:txBody>
      </p:sp>
      <p:sp>
        <p:nvSpPr>
          <p:cNvPr id="4" name="Tijdelijke aanduiding voor inhoud 3">
            <a:extLst>
              <a:ext uri="{FF2B5EF4-FFF2-40B4-BE49-F238E27FC236}">
                <a16:creationId xmlns:a16="http://schemas.microsoft.com/office/drawing/2014/main" id="{930F9F04-9CC6-A67B-646B-9F538A01087A}"/>
              </a:ext>
            </a:extLst>
          </p:cNvPr>
          <p:cNvSpPr>
            <a:spLocks noGrp="1"/>
          </p:cNvSpPr>
          <p:nvPr>
            <p:ph sz="quarter" idx="11"/>
          </p:nvPr>
        </p:nvSpPr>
        <p:spPr/>
        <p:txBody>
          <a:bodyPr>
            <a:normAutofit fontScale="77500" lnSpcReduction="20000"/>
          </a:bodyPr>
          <a:lstStyle/>
          <a:p>
            <a:r>
              <a:rPr lang="nl-BE"/>
              <a:t>De switch-ruimte wordt gebruikt om </a:t>
            </a:r>
            <a:r>
              <a:rPr lang="nl-BE" b="1"/>
              <a:t>leerlingen op te vangen die uit de les gezet worden.</a:t>
            </a:r>
            <a:r>
              <a:rPr lang="nl-BE"/>
              <a:t> Er wordt een lokaal ingericht en beschikbaar gesteld gedurende de hele dag. Hierin worden verschillende “hoeken” gemaakt waar leerlingen kunnen zitten. (leeshoek, chille zithoek, werkhoek, ...)</a:t>
            </a:r>
          </a:p>
          <a:p>
            <a:r>
              <a:rPr lang="nl-BE"/>
              <a:t>Het doel is dubbel. Enerzijds </a:t>
            </a:r>
            <a:r>
              <a:rPr lang="nl-BE" b="1"/>
              <a:t>curatief</a:t>
            </a:r>
            <a:r>
              <a:rPr lang="nl-BE"/>
              <a:t>: leerlingen opvangen die gedurende de dag uit de les gezet worden. Anderzijds </a:t>
            </a:r>
            <a:r>
              <a:rPr lang="nl-BE" b="1"/>
              <a:t>preventief </a:t>
            </a:r>
            <a:r>
              <a:rPr lang="nl-BE"/>
              <a:t>door leerlingen op te vangen die preventief uit de les gehouden worden. In de switchruimte doen we een combinatie van zachte landing (tot rust komen) en daarna werken aan gedrag (emotieregulatie, opdrachten, gedragslessen, ...)</a:t>
            </a:r>
          </a:p>
        </p:txBody>
      </p:sp>
      <p:sp>
        <p:nvSpPr>
          <p:cNvPr id="5" name="Titel 4">
            <a:extLst>
              <a:ext uri="{FF2B5EF4-FFF2-40B4-BE49-F238E27FC236}">
                <a16:creationId xmlns:a16="http://schemas.microsoft.com/office/drawing/2014/main" id="{826CC9C0-AACB-EDAA-A012-AC643816BA77}"/>
              </a:ext>
            </a:extLst>
          </p:cNvPr>
          <p:cNvSpPr>
            <a:spLocks noGrp="1"/>
          </p:cNvSpPr>
          <p:nvPr>
            <p:ph type="title"/>
          </p:nvPr>
        </p:nvSpPr>
        <p:spPr/>
        <p:txBody>
          <a:bodyPr/>
          <a:lstStyle/>
          <a:p>
            <a:r>
              <a:rPr lang="nl-BE"/>
              <a:t>Switchproject in de B-stroom</a:t>
            </a:r>
          </a:p>
        </p:txBody>
      </p:sp>
    </p:spTree>
    <p:extLst>
      <p:ext uri="{BB962C8B-B14F-4D97-AF65-F5344CB8AC3E}">
        <p14:creationId xmlns:p14="http://schemas.microsoft.com/office/powerpoint/2010/main" val="3377129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B067609-B137-8762-E018-6E5DF76C987E}"/>
              </a:ext>
            </a:extLst>
          </p:cNvPr>
          <p:cNvSpPr>
            <a:spLocks noGrp="1"/>
          </p:cNvSpPr>
          <p:nvPr>
            <p:ph type="dt" sz="half" idx="2"/>
          </p:nvPr>
        </p:nvSpPr>
        <p:spPr/>
        <p:txBody>
          <a:bodyPr/>
          <a:lstStyle/>
          <a:p>
            <a:pPr rtl="0"/>
            <a:fld id="{05F26569-4939-4688-9C62-DCABE9F6443E}" type="datetime1">
              <a:rPr lang="fr-FR" noProof="0" smtClean="0"/>
              <a:t>02/10/2026</a:t>
            </a:fld>
            <a:endParaRPr lang="fr-FR" noProof="0"/>
          </a:p>
        </p:txBody>
      </p:sp>
      <p:sp>
        <p:nvSpPr>
          <p:cNvPr id="3" name="Tijdelijke aanduiding voor dianummer 2">
            <a:extLst>
              <a:ext uri="{FF2B5EF4-FFF2-40B4-BE49-F238E27FC236}">
                <a16:creationId xmlns:a16="http://schemas.microsoft.com/office/drawing/2014/main" id="{C56C3244-6943-116D-49C9-B2239EF01A3A}"/>
              </a:ext>
            </a:extLst>
          </p:cNvPr>
          <p:cNvSpPr>
            <a:spLocks noGrp="1"/>
          </p:cNvSpPr>
          <p:nvPr>
            <p:ph type="sldNum" sz="quarter" idx="4"/>
          </p:nvPr>
        </p:nvSpPr>
        <p:spPr/>
        <p:txBody>
          <a:bodyPr/>
          <a:lstStyle/>
          <a:p>
            <a:pPr rtl="0"/>
            <a:fld id="{294A09A9-5501-47C1-A89A-A340965A2BE2}" type="slidenum">
              <a:rPr lang="fr-FR" noProof="0" smtClean="0"/>
              <a:pPr rtl="0"/>
              <a:t>14</a:t>
            </a:fld>
            <a:endParaRPr lang="fr-FR" noProof="0"/>
          </a:p>
        </p:txBody>
      </p:sp>
      <p:sp>
        <p:nvSpPr>
          <p:cNvPr id="4" name="Tijdelijke aanduiding voor inhoud 3">
            <a:extLst>
              <a:ext uri="{FF2B5EF4-FFF2-40B4-BE49-F238E27FC236}">
                <a16:creationId xmlns:a16="http://schemas.microsoft.com/office/drawing/2014/main" id="{E1BB2635-3715-782D-5EF2-F6BD919248A6}"/>
              </a:ext>
            </a:extLst>
          </p:cNvPr>
          <p:cNvSpPr>
            <a:spLocks noGrp="1"/>
          </p:cNvSpPr>
          <p:nvPr>
            <p:ph sz="quarter" idx="11"/>
          </p:nvPr>
        </p:nvSpPr>
        <p:spPr/>
        <p:txBody>
          <a:bodyPr/>
          <a:lstStyle/>
          <a:p>
            <a:r>
              <a:rPr lang="nl-BE"/>
              <a:t>Samenwerking met een eerstelijnspsychologe die 2 halve dagen per week op school komt.</a:t>
            </a:r>
          </a:p>
          <a:p>
            <a:r>
              <a:rPr lang="nl-BE"/>
              <a:t>Nieuw sinds dit jaar: samenwerking met Païka om een groepstraject uit te werken rond emotieregulatie.</a:t>
            </a:r>
          </a:p>
        </p:txBody>
      </p:sp>
      <p:sp>
        <p:nvSpPr>
          <p:cNvPr id="5" name="Titel 4">
            <a:extLst>
              <a:ext uri="{FF2B5EF4-FFF2-40B4-BE49-F238E27FC236}">
                <a16:creationId xmlns:a16="http://schemas.microsoft.com/office/drawing/2014/main" id="{FE5939F6-E624-CEF5-DC21-40A5EB483368}"/>
              </a:ext>
            </a:extLst>
          </p:cNvPr>
          <p:cNvSpPr>
            <a:spLocks noGrp="1"/>
          </p:cNvSpPr>
          <p:nvPr>
            <p:ph type="title"/>
          </p:nvPr>
        </p:nvSpPr>
        <p:spPr/>
        <p:txBody>
          <a:bodyPr/>
          <a:lstStyle/>
          <a:p>
            <a:r>
              <a:rPr lang="nl-BE"/>
              <a:t>ELP op school</a:t>
            </a:r>
          </a:p>
        </p:txBody>
      </p:sp>
    </p:spTree>
    <p:extLst>
      <p:ext uri="{BB962C8B-B14F-4D97-AF65-F5344CB8AC3E}">
        <p14:creationId xmlns:p14="http://schemas.microsoft.com/office/powerpoint/2010/main" val="1121682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A9BB2022-42E4-A198-58E4-BE5590971AF1}"/>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060934D0-ADCE-7315-8CC8-C87D57437841}"/>
              </a:ext>
            </a:extLst>
          </p:cNvPr>
          <p:cNvSpPr>
            <a:spLocks noGrp="1"/>
          </p:cNvSpPr>
          <p:nvPr>
            <p:ph type="title"/>
          </p:nvPr>
        </p:nvSpPr>
        <p:spPr>
          <a:xfrm>
            <a:off x="1028699" y="465137"/>
            <a:ext cx="5754655" cy="1340615"/>
          </a:xfrm>
        </p:spPr>
        <p:txBody>
          <a:bodyPr rtlCol="0"/>
          <a:lstStyle/>
          <a:p>
            <a:r>
              <a:rPr lang="nl-NL" dirty="0">
                <a:solidFill>
                  <a:schemeClr val="accent3"/>
                </a:solidFill>
                <a:latin typeface="Calibri"/>
                <a:cs typeface="Calibri"/>
              </a:rPr>
              <a:t>Procedure</a:t>
            </a:r>
            <a:r>
              <a:rPr lang="nl-BE" dirty="0">
                <a:solidFill>
                  <a:schemeClr val="accent3"/>
                </a:solidFill>
              </a:rPr>
              <a:t> Time-</a:t>
            </a:r>
            <a:r>
              <a:rPr lang="nl-BE" dirty="0" err="1">
                <a:solidFill>
                  <a:schemeClr val="accent3"/>
                </a:solidFill>
              </a:rPr>
              <a:t>inn</a:t>
            </a:r>
            <a:endParaRPr lang="fr-FR" dirty="0"/>
          </a:p>
        </p:txBody>
      </p:sp>
      <p:sp>
        <p:nvSpPr>
          <p:cNvPr id="3" name="Espace réservé du contenu 2">
            <a:extLst>
              <a:ext uri="{FF2B5EF4-FFF2-40B4-BE49-F238E27FC236}">
                <a16:creationId xmlns:a16="http://schemas.microsoft.com/office/drawing/2014/main" id="{7CF24825-FF40-3409-72B0-1101B9163CE8}"/>
              </a:ext>
            </a:extLst>
          </p:cNvPr>
          <p:cNvSpPr>
            <a:spLocks noGrp="1"/>
          </p:cNvSpPr>
          <p:nvPr>
            <p:ph type="body" sz="quarter" idx="13"/>
          </p:nvPr>
        </p:nvSpPr>
        <p:spPr>
          <a:xfrm>
            <a:off x="1028700" y="1739188"/>
            <a:ext cx="8952956" cy="4549646"/>
          </a:xfrm>
        </p:spPr>
        <p:txBody>
          <a:bodyPr rtlCol="0">
            <a:normAutofit fontScale="92500" lnSpcReduction="10000"/>
          </a:bodyPr>
          <a:lstStyle/>
          <a:p>
            <a:pPr marL="457200" indent="-457200">
              <a:buFont typeface="Arial" panose="020B0604020202020204" pitchFamily="34" charset="0"/>
              <a:buChar char="•"/>
            </a:pPr>
            <a:r>
              <a:rPr lang="nl-NL" dirty="0">
                <a:latin typeface="Calibri"/>
                <a:cs typeface="Calibri"/>
              </a:rPr>
              <a:t>Klassenraad</a:t>
            </a:r>
          </a:p>
          <a:p>
            <a:pPr marL="457200" indent="-457200">
              <a:buFont typeface="Arial" panose="020B0604020202020204" pitchFamily="34" charset="0"/>
              <a:buChar char="•"/>
            </a:pPr>
            <a:r>
              <a:rPr lang="nl-NL" dirty="0">
                <a:latin typeface="Calibri"/>
                <a:cs typeface="Calibri"/>
              </a:rPr>
              <a:t>Aanmelding</a:t>
            </a:r>
          </a:p>
          <a:p>
            <a:pPr marL="457200" indent="-457200">
              <a:buFont typeface="Arial" panose="020B0604020202020204" pitchFamily="34" charset="0"/>
              <a:buChar char="•"/>
            </a:pPr>
            <a:r>
              <a:rPr lang="nl-NL" dirty="0">
                <a:latin typeface="Calibri"/>
                <a:cs typeface="Calibri"/>
              </a:rPr>
              <a:t>(CLB)</a:t>
            </a:r>
          </a:p>
          <a:p>
            <a:pPr marL="457200" indent="-457200">
              <a:buFont typeface="Arial" panose="020B0604020202020204" pitchFamily="34" charset="0"/>
              <a:buChar char="•"/>
            </a:pPr>
            <a:r>
              <a:rPr lang="nl-NL" dirty="0">
                <a:latin typeface="Calibri"/>
                <a:cs typeface="Calibri"/>
              </a:rPr>
              <a:t>Observatie</a:t>
            </a:r>
          </a:p>
          <a:p>
            <a:pPr marL="457200" indent="-457200">
              <a:buFont typeface="Arial" panose="020B0604020202020204" pitchFamily="34" charset="0"/>
              <a:buChar char="•"/>
            </a:pPr>
            <a:r>
              <a:rPr lang="nl-NL" dirty="0" err="1">
                <a:latin typeface="Calibri"/>
                <a:cs typeface="Calibri"/>
              </a:rPr>
              <a:t>Rondetafel</a:t>
            </a:r>
            <a:endParaRPr lang="nl-NL" dirty="0">
              <a:latin typeface="Calibri"/>
              <a:cs typeface="Calibri"/>
            </a:endParaRPr>
          </a:p>
          <a:p>
            <a:pPr marL="457200" indent="-457200">
              <a:buFont typeface="Arial" panose="020B0604020202020204" pitchFamily="34" charset="0"/>
              <a:buChar char="•"/>
            </a:pPr>
            <a:r>
              <a:rPr lang="nl-NL" dirty="0">
                <a:latin typeface="Calibri"/>
                <a:cs typeface="Calibri"/>
              </a:rPr>
              <a:t>Kennismakingsfase</a:t>
            </a:r>
          </a:p>
          <a:p>
            <a:pPr marL="457200" indent="-457200">
              <a:buFont typeface="Arial" panose="020B0604020202020204" pitchFamily="34" charset="0"/>
              <a:buChar char="•"/>
            </a:pPr>
            <a:r>
              <a:rPr lang="nl-NL" dirty="0">
                <a:latin typeface="Calibri"/>
                <a:cs typeface="Calibri"/>
              </a:rPr>
              <a:t>Aanbod</a:t>
            </a:r>
          </a:p>
          <a:p>
            <a:pPr marL="457200" indent="-457200">
              <a:buFont typeface="Arial" panose="020B0604020202020204" pitchFamily="34" charset="0"/>
              <a:buChar char="•"/>
            </a:pPr>
            <a:r>
              <a:rPr lang="nl-NL" dirty="0">
                <a:latin typeface="Calibri"/>
                <a:cs typeface="Calibri"/>
              </a:rPr>
              <a:t>Evaluatie</a:t>
            </a:r>
          </a:p>
          <a:p>
            <a:pPr marL="457200" indent="-457200">
              <a:buFont typeface="Arial" panose="020B0604020202020204" pitchFamily="34" charset="0"/>
              <a:buChar char="•"/>
            </a:pPr>
            <a:r>
              <a:rPr lang="nl-NL" dirty="0">
                <a:latin typeface="Calibri"/>
                <a:cs typeface="Calibri"/>
              </a:rPr>
              <a:t>Afbouw</a:t>
            </a:r>
          </a:p>
          <a:p>
            <a:pPr marL="457200" indent="-457200">
              <a:buFont typeface="Arial" panose="020B0604020202020204" pitchFamily="34" charset="0"/>
              <a:buChar char="•"/>
            </a:pPr>
            <a:r>
              <a:rPr lang="nl-NL" dirty="0">
                <a:latin typeface="Calibri"/>
                <a:cs typeface="Calibri"/>
              </a:rPr>
              <a:t>Nazorg</a:t>
            </a:r>
          </a:p>
        </p:txBody>
      </p:sp>
      <p:sp>
        <p:nvSpPr>
          <p:cNvPr id="35" name="Espace réservé du numéro de diapositive 34">
            <a:extLst>
              <a:ext uri="{FF2B5EF4-FFF2-40B4-BE49-F238E27FC236}">
                <a16:creationId xmlns:a16="http://schemas.microsoft.com/office/drawing/2014/main" id="{0F5331F2-66E5-784F-6240-E605329A73C6}"/>
              </a:ext>
            </a:extLst>
          </p:cNvPr>
          <p:cNvSpPr>
            <a:spLocks noGrp="1"/>
          </p:cNvSpPr>
          <p:nvPr>
            <p:ph type="sldNum" sz="quarter" idx="4"/>
          </p:nvPr>
        </p:nvSpPr>
        <p:spPr/>
        <p:txBody>
          <a:bodyPr rtlCol="0"/>
          <a:lstStyle/>
          <a:p>
            <a:pPr rtl="0"/>
            <a:fld id="{294A09A9-5501-47C1-A89A-A340965A2BE2}" type="slidenum">
              <a:rPr lang="fr-FR" smtClean="0"/>
              <a:pPr rtl="0"/>
              <a:t>15</a:t>
            </a:fld>
            <a:endParaRPr lang="fr-FR"/>
          </a:p>
        </p:txBody>
      </p:sp>
    </p:spTree>
    <p:extLst>
      <p:ext uri="{BB962C8B-B14F-4D97-AF65-F5344CB8AC3E}">
        <p14:creationId xmlns:p14="http://schemas.microsoft.com/office/powerpoint/2010/main" val="3497834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4CB338D4-C8C9-1C85-2735-2CE1DB775D1D}"/>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19227E86-3219-7870-262C-2F6E1D14D065}"/>
              </a:ext>
            </a:extLst>
          </p:cNvPr>
          <p:cNvSpPr>
            <a:spLocks noGrp="1"/>
          </p:cNvSpPr>
          <p:nvPr>
            <p:ph type="title"/>
          </p:nvPr>
        </p:nvSpPr>
        <p:spPr>
          <a:xfrm>
            <a:off x="1028699" y="465137"/>
            <a:ext cx="7051611" cy="1340615"/>
          </a:xfrm>
        </p:spPr>
        <p:txBody>
          <a:bodyPr rtlCol="0"/>
          <a:lstStyle/>
          <a:p>
            <a:r>
              <a:rPr lang="nl-BE" dirty="0">
                <a:solidFill>
                  <a:schemeClr val="accent3"/>
                </a:solidFill>
              </a:rPr>
              <a:t>Herstelgericht werken</a:t>
            </a:r>
          </a:p>
        </p:txBody>
      </p:sp>
      <p:sp>
        <p:nvSpPr>
          <p:cNvPr id="3" name="Espace réservé du contenu 2">
            <a:extLst>
              <a:ext uri="{FF2B5EF4-FFF2-40B4-BE49-F238E27FC236}">
                <a16:creationId xmlns:a16="http://schemas.microsoft.com/office/drawing/2014/main" id="{B442A94A-6FA2-FC9B-0C56-2939F15D824E}"/>
              </a:ext>
            </a:extLst>
          </p:cNvPr>
          <p:cNvSpPr>
            <a:spLocks noGrp="1"/>
          </p:cNvSpPr>
          <p:nvPr>
            <p:ph type="body" sz="quarter" idx="13"/>
          </p:nvPr>
        </p:nvSpPr>
        <p:spPr>
          <a:xfrm>
            <a:off x="1028700" y="1739188"/>
            <a:ext cx="8952956" cy="4549646"/>
          </a:xfrm>
        </p:spPr>
        <p:txBody>
          <a:bodyPr rtlCol="0">
            <a:normAutofit/>
          </a:bodyPr>
          <a:lstStyle/>
          <a:p>
            <a:pPr marL="342900" indent="-342900">
              <a:buFont typeface="Arial" panose="020B0604020202020204" pitchFamily="34" charset="0"/>
              <a:buChar char="•"/>
            </a:pPr>
            <a:r>
              <a:rPr lang="nl-BE" dirty="0">
                <a:latin typeface="Calibri"/>
                <a:cs typeface="Calibri" panose="020F0502020204030204" pitchFamily="34" charset="0"/>
              </a:rPr>
              <a:t>Personeel geschoold in herstelgericht werken/ PAC / NA tijdens pedagogische studiedagen – personeelsvergaderingen</a:t>
            </a:r>
          </a:p>
          <a:p>
            <a:pPr marL="342900" indent="-342900">
              <a:buFont typeface="Arial" panose="020B0604020202020204" pitchFamily="34" charset="0"/>
              <a:buChar char="•"/>
            </a:pPr>
            <a:r>
              <a:rPr lang="nl-BE" dirty="0">
                <a:latin typeface="Calibri"/>
                <a:cs typeface="Calibri" panose="020F0502020204030204" pitchFamily="34" charset="0"/>
              </a:rPr>
              <a:t>Nieuwe personeelsleden krijgen sessies herstelgericht werken</a:t>
            </a:r>
          </a:p>
          <a:p>
            <a:pPr marL="342900" indent="-342900">
              <a:buFont typeface="Arial" panose="020B0604020202020204" pitchFamily="34" charset="0"/>
              <a:buChar char="•"/>
            </a:pPr>
            <a:r>
              <a:rPr lang="nl-BE" dirty="0">
                <a:latin typeface="Calibri"/>
                <a:cs typeface="Calibri" panose="020F0502020204030204" pitchFamily="34" charset="0"/>
              </a:rPr>
              <a:t>Alle personeelsleden kunnen op geregelde tijdstippen inschrijven op sessies herstelgericht werken</a:t>
            </a:r>
          </a:p>
          <a:p>
            <a:pPr marL="342900" indent="-342900">
              <a:buFont typeface="Arial" panose="020B0604020202020204" pitchFamily="34" charset="0"/>
              <a:buChar char="•"/>
            </a:pPr>
            <a:r>
              <a:rPr lang="nl-BE" dirty="0">
                <a:latin typeface="Calibri"/>
                <a:cs typeface="Calibri" panose="020F0502020204030204" pitchFamily="34" charset="0"/>
              </a:rPr>
              <a:t>4 personeelsleden volgden opleiding</a:t>
            </a:r>
          </a:p>
          <a:p>
            <a:r>
              <a:rPr lang="nl-BE" dirty="0">
                <a:latin typeface="Calibri"/>
                <a:cs typeface="Calibri" panose="020F0502020204030204" pitchFamily="34" charset="0"/>
              </a:rPr>
              <a:t>       - basisopleiding herstelgericht werken (Ligand)</a:t>
            </a:r>
          </a:p>
          <a:p>
            <a:r>
              <a:rPr lang="nl-BE" dirty="0">
                <a:latin typeface="Calibri"/>
                <a:cs typeface="Calibri" panose="020F0502020204030204" pitchFamily="34" charset="0"/>
              </a:rPr>
              <a:t>       - HERGO moderator</a:t>
            </a:r>
          </a:p>
          <a:p>
            <a:r>
              <a:rPr lang="nl-NL" dirty="0">
                <a:latin typeface="Calibri" panose="020F0502020204030204" pitchFamily="34" charset="0"/>
                <a:cs typeface="Calibri" panose="020F0502020204030204" pitchFamily="34" charset="0"/>
              </a:rPr>
              <a:t>      - training Rots en Water</a:t>
            </a:r>
          </a:p>
          <a:p>
            <a:pPr marL="342900" indent="-342900">
              <a:buFont typeface="Arial" panose="020B0604020202020204" pitchFamily="34" charset="0"/>
              <a:buChar char="•"/>
            </a:pPr>
            <a:endParaRPr lang="nl-BE" dirty="0">
              <a:solidFill>
                <a:schemeClr val="accent3">
                  <a:lumMod val="50000"/>
                </a:schemeClr>
              </a:solidFill>
            </a:endParaRPr>
          </a:p>
          <a:p>
            <a:pPr marL="342900" indent="-342900">
              <a:buFont typeface="Arial" panose="020B0604020202020204" pitchFamily="34" charset="0"/>
              <a:buChar char="•"/>
            </a:pPr>
            <a:endParaRPr lang="nl-BE" dirty="0">
              <a:solidFill>
                <a:schemeClr val="accent3">
                  <a:lumMod val="50000"/>
                </a:schemeClr>
              </a:solidFill>
            </a:endParaRPr>
          </a:p>
        </p:txBody>
      </p:sp>
      <p:sp>
        <p:nvSpPr>
          <p:cNvPr id="35" name="Espace réservé du numéro de diapositive 34">
            <a:extLst>
              <a:ext uri="{FF2B5EF4-FFF2-40B4-BE49-F238E27FC236}">
                <a16:creationId xmlns:a16="http://schemas.microsoft.com/office/drawing/2014/main" id="{6A204980-1723-EE6B-290D-EC0F424B049F}"/>
              </a:ext>
            </a:extLst>
          </p:cNvPr>
          <p:cNvSpPr>
            <a:spLocks noGrp="1"/>
          </p:cNvSpPr>
          <p:nvPr>
            <p:ph type="sldNum" sz="quarter" idx="4"/>
          </p:nvPr>
        </p:nvSpPr>
        <p:spPr/>
        <p:txBody>
          <a:bodyPr rtlCol="0"/>
          <a:lstStyle/>
          <a:p>
            <a:pPr rtl="0"/>
            <a:fld id="{294A09A9-5501-47C1-A89A-A340965A2BE2}" type="slidenum">
              <a:rPr lang="fr-FR" smtClean="0"/>
              <a:pPr rtl="0"/>
              <a:t>16</a:t>
            </a:fld>
            <a:endParaRPr lang="fr-FR"/>
          </a:p>
        </p:txBody>
      </p:sp>
    </p:spTree>
    <p:extLst>
      <p:ext uri="{BB962C8B-B14F-4D97-AF65-F5344CB8AC3E}">
        <p14:creationId xmlns:p14="http://schemas.microsoft.com/office/powerpoint/2010/main" val="3240288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EADF790A-0336-39A4-000B-A537460AF5C1}"/>
            </a:ext>
          </a:extLst>
        </p:cNvPr>
        <p:cNvGrpSpPr/>
        <p:nvPr/>
      </p:nvGrpSpPr>
      <p:grpSpPr>
        <a:xfrm>
          <a:off x="0" y="0"/>
          <a:ext cx="0" cy="0"/>
          <a:chOff x="0" y="0"/>
          <a:chExt cx="0" cy="0"/>
        </a:xfrm>
      </p:grpSpPr>
      <p:sp>
        <p:nvSpPr>
          <p:cNvPr id="35" name="Espace réservé du numéro de diapositive 34">
            <a:extLst>
              <a:ext uri="{FF2B5EF4-FFF2-40B4-BE49-F238E27FC236}">
                <a16:creationId xmlns:a16="http://schemas.microsoft.com/office/drawing/2014/main" id="{7103D2DB-14DC-EA36-492C-30429595895B}"/>
              </a:ext>
            </a:extLst>
          </p:cNvPr>
          <p:cNvSpPr>
            <a:spLocks noGrp="1"/>
          </p:cNvSpPr>
          <p:nvPr>
            <p:ph type="sldNum" sz="quarter" idx="4"/>
          </p:nvPr>
        </p:nvSpPr>
        <p:spPr/>
        <p:txBody>
          <a:bodyPr rtlCol="0"/>
          <a:lstStyle/>
          <a:p>
            <a:pPr rtl="0"/>
            <a:fld id="{294A09A9-5501-47C1-A89A-A340965A2BE2}" type="slidenum">
              <a:rPr lang="fr-FR" smtClean="0"/>
              <a:pPr rtl="0"/>
              <a:t>17</a:t>
            </a:fld>
            <a:endParaRPr lang="fr-FR"/>
          </a:p>
        </p:txBody>
      </p:sp>
      <p:pic>
        <p:nvPicPr>
          <p:cNvPr id="5" name="Afbeelding 4">
            <a:extLst>
              <a:ext uri="{FF2B5EF4-FFF2-40B4-BE49-F238E27FC236}">
                <a16:creationId xmlns:a16="http://schemas.microsoft.com/office/drawing/2014/main" id="{46D22582-8F6D-B15C-A341-85EB18AE4561}"/>
              </a:ext>
            </a:extLst>
          </p:cNvPr>
          <p:cNvPicPr>
            <a:picLocks noChangeAspect="1"/>
          </p:cNvPicPr>
          <p:nvPr/>
        </p:nvPicPr>
        <p:blipFill>
          <a:blip r:embed="rId3"/>
          <a:stretch>
            <a:fillRect/>
          </a:stretch>
        </p:blipFill>
        <p:spPr>
          <a:xfrm>
            <a:off x="1552970" y="884903"/>
            <a:ext cx="8581980" cy="4805909"/>
          </a:xfrm>
          <a:prstGeom prst="rect">
            <a:avLst/>
          </a:prstGeom>
        </p:spPr>
      </p:pic>
    </p:spTree>
    <p:extLst>
      <p:ext uri="{BB962C8B-B14F-4D97-AF65-F5344CB8AC3E}">
        <p14:creationId xmlns:p14="http://schemas.microsoft.com/office/powerpoint/2010/main" val="212324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DA1342A0-5B46-9759-559E-3E425C120034}"/>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284FB7FE-3D01-81EB-D515-6F5C74D52C3D}"/>
              </a:ext>
            </a:extLst>
          </p:cNvPr>
          <p:cNvSpPr>
            <a:spLocks noGrp="1"/>
          </p:cNvSpPr>
          <p:nvPr>
            <p:ph type="title"/>
          </p:nvPr>
        </p:nvSpPr>
        <p:spPr>
          <a:xfrm>
            <a:off x="1028699" y="465137"/>
            <a:ext cx="5754655" cy="1340615"/>
          </a:xfrm>
        </p:spPr>
        <p:txBody>
          <a:bodyPr rtlCol="0"/>
          <a:lstStyle/>
          <a:p>
            <a:r>
              <a:rPr lang="nl-BE" dirty="0">
                <a:solidFill>
                  <a:schemeClr val="accent3"/>
                </a:solidFill>
                <a:latin typeface="Calibri"/>
                <a:cs typeface="Calibri"/>
              </a:rPr>
              <a:t>Verbinding</a:t>
            </a:r>
            <a:endParaRPr lang="fr-FR" dirty="0"/>
          </a:p>
        </p:txBody>
      </p:sp>
      <p:sp>
        <p:nvSpPr>
          <p:cNvPr id="3" name="Espace réservé du contenu 2">
            <a:extLst>
              <a:ext uri="{FF2B5EF4-FFF2-40B4-BE49-F238E27FC236}">
                <a16:creationId xmlns:a16="http://schemas.microsoft.com/office/drawing/2014/main" id="{A8A1CE11-A9F9-A05E-1A40-6EFFBB0EB455}"/>
              </a:ext>
            </a:extLst>
          </p:cNvPr>
          <p:cNvSpPr>
            <a:spLocks noGrp="1"/>
          </p:cNvSpPr>
          <p:nvPr>
            <p:ph type="body" sz="quarter" idx="13"/>
          </p:nvPr>
        </p:nvSpPr>
        <p:spPr>
          <a:xfrm>
            <a:off x="1028700" y="1739188"/>
            <a:ext cx="8952956" cy="2198330"/>
          </a:xfrm>
        </p:spPr>
        <p:txBody>
          <a:bodyPr rtlCol="0">
            <a:normAutofit/>
          </a:bodyPr>
          <a:lstStyle/>
          <a:p>
            <a:pPr marL="285750" lvl="0" indent="-285750" defTabSz="342900">
              <a:lnSpc>
                <a:spcPct val="100000"/>
              </a:lnSpc>
              <a:spcBef>
                <a:spcPts val="750"/>
              </a:spcBef>
              <a:buClr>
                <a:srgbClr val="8AD0D6"/>
              </a:buClr>
              <a:buSzPct val="80000"/>
              <a:buFont typeface="Arial" panose="020B0604020202020204" pitchFamily="34" charset="0"/>
              <a:buChar char="•"/>
              <a:defRPr/>
            </a:pPr>
            <a:r>
              <a:rPr lang="nl-BE" dirty="0"/>
              <a:t>Op school aanwezig </a:t>
            </a:r>
          </a:p>
          <a:p>
            <a:pPr marL="285750" lvl="0" indent="-285750" defTabSz="342900">
              <a:lnSpc>
                <a:spcPct val="100000"/>
              </a:lnSpc>
              <a:spcBef>
                <a:spcPts val="750"/>
              </a:spcBef>
              <a:buClr>
                <a:srgbClr val="8AD0D6"/>
              </a:buClr>
              <a:buSzPct val="80000"/>
              <a:buFont typeface="Arial" panose="020B0604020202020204" pitchFamily="34" charset="0"/>
              <a:buChar char="•"/>
              <a:defRPr/>
            </a:pPr>
            <a:r>
              <a:rPr lang="nl-BE" dirty="0"/>
              <a:t>Gekend door alle collega’s</a:t>
            </a:r>
          </a:p>
          <a:p>
            <a:pPr marL="285750" lvl="0" indent="-285750" defTabSz="342900">
              <a:lnSpc>
                <a:spcPct val="100000"/>
              </a:lnSpc>
              <a:spcBef>
                <a:spcPts val="750"/>
              </a:spcBef>
              <a:buClr>
                <a:srgbClr val="8AD0D6"/>
              </a:buClr>
              <a:buSzPct val="80000"/>
              <a:buFont typeface="Arial" panose="020B0604020202020204" pitchFamily="34" charset="0"/>
              <a:buChar char="•"/>
              <a:defRPr/>
            </a:pPr>
            <a:r>
              <a:rPr lang="nl-BE" dirty="0"/>
              <a:t>Aanwezig tijdens klassenraden</a:t>
            </a:r>
          </a:p>
          <a:p>
            <a:pPr marL="285750" lvl="0" indent="-285750" defTabSz="342900">
              <a:lnSpc>
                <a:spcPct val="100000"/>
              </a:lnSpc>
              <a:spcBef>
                <a:spcPts val="750"/>
              </a:spcBef>
              <a:buClr>
                <a:srgbClr val="8AD0D6"/>
              </a:buClr>
              <a:buSzPct val="80000"/>
              <a:buFont typeface="Arial" panose="020B0604020202020204" pitchFamily="34" charset="0"/>
              <a:buChar char="•"/>
              <a:defRPr/>
            </a:pPr>
            <a:r>
              <a:rPr lang="nl-BE" dirty="0"/>
              <a:t>Aanwezig tijdens oudercontacten</a:t>
            </a:r>
          </a:p>
          <a:p>
            <a:pPr marL="285750" lvl="0" indent="-285750" defTabSz="342900">
              <a:lnSpc>
                <a:spcPct val="100000"/>
              </a:lnSpc>
              <a:spcBef>
                <a:spcPts val="750"/>
              </a:spcBef>
              <a:buClr>
                <a:srgbClr val="8AD0D6"/>
              </a:buClr>
              <a:buSzPct val="80000"/>
              <a:buFont typeface="Arial" panose="020B0604020202020204" pitchFamily="34" charset="0"/>
              <a:buChar char="•"/>
              <a:defRPr/>
            </a:pPr>
            <a:r>
              <a:rPr lang="nl-BE" dirty="0"/>
              <a:t>Deelnemen aan sportdag</a:t>
            </a:r>
          </a:p>
          <a:p>
            <a:pPr marL="285750" lvl="0" indent="-285750" defTabSz="342900">
              <a:lnSpc>
                <a:spcPct val="100000"/>
              </a:lnSpc>
              <a:spcBef>
                <a:spcPts val="750"/>
              </a:spcBef>
              <a:buClr>
                <a:srgbClr val="8AD0D6"/>
              </a:buClr>
              <a:buSzPct val="80000"/>
              <a:buFont typeface="Arial" panose="020B0604020202020204" pitchFamily="34" charset="0"/>
              <a:buChar char="•"/>
              <a:defRPr/>
            </a:pPr>
            <a:r>
              <a:rPr lang="nl-BE" dirty="0"/>
              <a:t>Deelname aan kennismakingsdagen 1A en 1B</a:t>
            </a:r>
          </a:p>
          <a:p>
            <a:pPr marL="342900" lvl="0" indent="-342900" defTabSz="342900">
              <a:spcBef>
                <a:spcPts val="750"/>
              </a:spcBef>
              <a:buClr>
                <a:srgbClr val="8AD0D6"/>
              </a:buClr>
              <a:buSzPct val="80000"/>
              <a:buFont typeface="Courier New" panose="02070309020205020404" pitchFamily="49" charset="0"/>
              <a:buChar char="o"/>
              <a:defRPr/>
            </a:pPr>
            <a:endParaRPr lang="nl-BE" sz="1800" dirty="0"/>
          </a:p>
        </p:txBody>
      </p:sp>
      <p:sp>
        <p:nvSpPr>
          <p:cNvPr id="35" name="Espace réservé du numéro de diapositive 34">
            <a:extLst>
              <a:ext uri="{FF2B5EF4-FFF2-40B4-BE49-F238E27FC236}">
                <a16:creationId xmlns:a16="http://schemas.microsoft.com/office/drawing/2014/main" id="{76BD737A-A533-364B-99B5-CB1F28A7912C}"/>
              </a:ext>
            </a:extLst>
          </p:cNvPr>
          <p:cNvSpPr>
            <a:spLocks noGrp="1"/>
          </p:cNvSpPr>
          <p:nvPr>
            <p:ph type="sldNum" sz="quarter" idx="4"/>
          </p:nvPr>
        </p:nvSpPr>
        <p:spPr/>
        <p:txBody>
          <a:bodyPr rtlCol="0"/>
          <a:lstStyle/>
          <a:p>
            <a:pPr rtl="0"/>
            <a:fld id="{294A09A9-5501-47C1-A89A-A340965A2BE2}" type="slidenum">
              <a:rPr lang="fr-FR" smtClean="0"/>
              <a:pPr rtl="0"/>
              <a:t>18</a:t>
            </a:fld>
            <a:endParaRPr lang="fr-FR"/>
          </a:p>
        </p:txBody>
      </p:sp>
    </p:spTree>
    <p:extLst>
      <p:ext uri="{BB962C8B-B14F-4D97-AF65-F5344CB8AC3E}">
        <p14:creationId xmlns:p14="http://schemas.microsoft.com/office/powerpoint/2010/main" val="147347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6" name="Tekstvak 25">
            <a:extLst>
              <a:ext uri="{FF2B5EF4-FFF2-40B4-BE49-F238E27FC236}">
                <a16:creationId xmlns:a16="http://schemas.microsoft.com/office/drawing/2014/main" id="{A9EF6BC1-AE3D-2CE5-984A-BF00A957116C}"/>
              </a:ext>
            </a:extLst>
          </p:cNvPr>
          <p:cNvSpPr txBox="1"/>
          <p:nvPr/>
        </p:nvSpPr>
        <p:spPr>
          <a:xfrm>
            <a:off x="5231904" y="3543710"/>
            <a:ext cx="1800200" cy="369332"/>
          </a:xfrm>
          <a:prstGeom prst="rect">
            <a:avLst/>
          </a:prstGeom>
          <a:noFill/>
        </p:spPr>
        <p:txBody>
          <a:bodyPr wrap="square" rtlCol="0">
            <a:spAutoFit/>
          </a:bodyPr>
          <a:lstStyle/>
          <a:p>
            <a:r>
              <a:rPr lang="nl-BE" dirty="0">
                <a:solidFill>
                  <a:prstClr val="white"/>
                </a:solidFill>
                <a:latin typeface="Century Gothic" panose="020B0502020202020204"/>
              </a:rPr>
              <a:t>T</a:t>
            </a:r>
          </a:p>
        </p:txBody>
      </p:sp>
      <p:sp>
        <p:nvSpPr>
          <p:cNvPr id="4" name="Tijdelijke aanduiding voor voettekst 3">
            <a:extLst>
              <a:ext uri="{FF2B5EF4-FFF2-40B4-BE49-F238E27FC236}">
                <a16:creationId xmlns:a16="http://schemas.microsoft.com/office/drawing/2014/main" id="{1E0171BF-4602-60CA-2285-D770B0FBD9B9}"/>
              </a:ext>
            </a:extLst>
          </p:cNvPr>
          <p:cNvSpPr>
            <a:spLocks noGrp="1"/>
          </p:cNvSpPr>
          <p:nvPr>
            <p:ph type="ftr" sz="quarter" idx="11"/>
          </p:nvPr>
        </p:nvSpPr>
        <p:spPr>
          <a:xfrm>
            <a:off x="3143672" y="6093297"/>
            <a:ext cx="5661660" cy="449263"/>
          </a:xfrm>
        </p:spPr>
        <p:txBody>
          <a:bodyPr lIns="91440" tIns="45720" rIns="91440" bIns="45720" anchor="t"/>
          <a:lstStyle/>
          <a:p>
            <a:pPr algn="ctr"/>
            <a:r>
              <a:rPr lang="nl-NL" sz="3600" b="1" dirty="0">
                <a:solidFill>
                  <a:srgbClr val="F49712"/>
                </a:solidFill>
                <a:latin typeface="Calibri" panose="020F0502020204030204" pitchFamily="34" charset="0"/>
                <a:cs typeface="Calibri" panose="020F0502020204030204" pitchFamily="34" charset="0"/>
              </a:rPr>
              <a:t>VERBINDING</a:t>
            </a:r>
          </a:p>
        </p:txBody>
      </p:sp>
      <p:sp>
        <p:nvSpPr>
          <p:cNvPr id="2" name="Tekstvak 1">
            <a:extLst>
              <a:ext uri="{FF2B5EF4-FFF2-40B4-BE49-F238E27FC236}">
                <a16:creationId xmlns:a16="http://schemas.microsoft.com/office/drawing/2014/main" id="{4CD7EF5B-585F-3EE8-D61A-FCC2972EEBE5}"/>
              </a:ext>
            </a:extLst>
          </p:cNvPr>
          <p:cNvSpPr txBox="1"/>
          <p:nvPr/>
        </p:nvSpPr>
        <p:spPr>
          <a:xfrm>
            <a:off x="2508420" y="304080"/>
            <a:ext cx="7128792" cy="1323439"/>
          </a:xfrm>
          <a:prstGeom prst="rect">
            <a:avLst/>
          </a:prstGeom>
          <a:noFill/>
        </p:spPr>
        <p:txBody>
          <a:bodyPr wrap="square" rtlCol="0">
            <a:spAutoFit/>
          </a:bodyPr>
          <a:lstStyle/>
          <a:p>
            <a:pPr algn="ctr"/>
            <a:r>
              <a:rPr lang="nl-BE" sz="4000" b="1" dirty="0">
                <a:solidFill>
                  <a:schemeClr val="tx2">
                    <a:lumMod val="50000"/>
                  </a:schemeClr>
                </a:solidFill>
                <a:latin typeface="Century Gothic" panose="020B0502020202020204"/>
              </a:rPr>
              <a:t>OP SCHOOL en BINDING MET is ULTRA BELANGRIJK!</a:t>
            </a:r>
          </a:p>
        </p:txBody>
      </p:sp>
      <p:sp>
        <p:nvSpPr>
          <p:cNvPr id="10" name="Ovaal 9">
            <a:extLst>
              <a:ext uri="{FF2B5EF4-FFF2-40B4-BE49-F238E27FC236}">
                <a16:creationId xmlns:a16="http://schemas.microsoft.com/office/drawing/2014/main" id="{4E6BB8A1-27FE-595A-9B75-712B4DC3BB2F}"/>
              </a:ext>
            </a:extLst>
          </p:cNvPr>
          <p:cNvSpPr/>
          <p:nvPr/>
        </p:nvSpPr>
        <p:spPr>
          <a:xfrm>
            <a:off x="6629756" y="2365110"/>
            <a:ext cx="2181944" cy="1323439"/>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BE">
              <a:solidFill>
                <a:schemeClr val="tx2">
                  <a:lumMod val="50000"/>
                </a:schemeClr>
              </a:solidFill>
              <a:latin typeface="Century Gothic" panose="020B0502020202020204"/>
            </a:endParaRPr>
          </a:p>
        </p:txBody>
      </p:sp>
      <p:pic>
        <p:nvPicPr>
          <p:cNvPr id="11" name="Afbeelding 10">
            <a:extLst>
              <a:ext uri="{FF2B5EF4-FFF2-40B4-BE49-F238E27FC236}">
                <a16:creationId xmlns:a16="http://schemas.microsoft.com/office/drawing/2014/main" id="{089D8970-2415-DBA8-FFE7-1FB9F9C69338}"/>
              </a:ext>
            </a:extLst>
          </p:cNvPr>
          <p:cNvPicPr>
            <a:picLocks noChangeAspect="1"/>
          </p:cNvPicPr>
          <p:nvPr/>
        </p:nvPicPr>
        <p:blipFill>
          <a:blip r:embed="rId2"/>
          <a:stretch>
            <a:fillRect/>
          </a:stretch>
        </p:blipFill>
        <p:spPr>
          <a:xfrm>
            <a:off x="6604486" y="3866542"/>
            <a:ext cx="2200847" cy="1341236"/>
          </a:xfrm>
          <a:prstGeom prst="rect">
            <a:avLst/>
          </a:prstGeom>
        </p:spPr>
      </p:pic>
      <p:pic>
        <p:nvPicPr>
          <p:cNvPr id="12" name="Afbeelding 11">
            <a:extLst>
              <a:ext uri="{FF2B5EF4-FFF2-40B4-BE49-F238E27FC236}">
                <a16:creationId xmlns:a16="http://schemas.microsoft.com/office/drawing/2014/main" id="{AEC7F7AC-BE00-1972-2AAD-317383626170}"/>
              </a:ext>
            </a:extLst>
          </p:cNvPr>
          <p:cNvPicPr>
            <a:picLocks noChangeAspect="1"/>
          </p:cNvPicPr>
          <p:nvPr/>
        </p:nvPicPr>
        <p:blipFill>
          <a:blip r:embed="rId2"/>
          <a:stretch>
            <a:fillRect/>
          </a:stretch>
        </p:blipFill>
        <p:spPr>
          <a:xfrm>
            <a:off x="3141595" y="3870842"/>
            <a:ext cx="2200847" cy="1341236"/>
          </a:xfrm>
          <a:prstGeom prst="rect">
            <a:avLst/>
          </a:prstGeom>
        </p:spPr>
      </p:pic>
      <p:pic>
        <p:nvPicPr>
          <p:cNvPr id="13" name="Afbeelding 12">
            <a:extLst>
              <a:ext uri="{FF2B5EF4-FFF2-40B4-BE49-F238E27FC236}">
                <a16:creationId xmlns:a16="http://schemas.microsoft.com/office/drawing/2014/main" id="{4B971A2B-55F6-7FFA-A9B3-EDE76B11C688}"/>
              </a:ext>
            </a:extLst>
          </p:cNvPr>
          <p:cNvPicPr>
            <a:picLocks noChangeAspect="1"/>
          </p:cNvPicPr>
          <p:nvPr/>
        </p:nvPicPr>
        <p:blipFill>
          <a:blip r:embed="rId2"/>
          <a:stretch>
            <a:fillRect/>
          </a:stretch>
        </p:blipFill>
        <p:spPr>
          <a:xfrm>
            <a:off x="3202709" y="2365029"/>
            <a:ext cx="2200847" cy="1341236"/>
          </a:xfrm>
          <a:prstGeom prst="rect">
            <a:avLst/>
          </a:prstGeom>
        </p:spPr>
      </p:pic>
      <p:sp>
        <p:nvSpPr>
          <p:cNvPr id="14" name="Tekstvak 13">
            <a:extLst>
              <a:ext uri="{FF2B5EF4-FFF2-40B4-BE49-F238E27FC236}">
                <a16:creationId xmlns:a16="http://schemas.microsoft.com/office/drawing/2014/main" id="{CB3738D9-AFCD-C220-B5E9-314D7483CB15}"/>
              </a:ext>
            </a:extLst>
          </p:cNvPr>
          <p:cNvSpPr txBox="1"/>
          <p:nvPr/>
        </p:nvSpPr>
        <p:spPr>
          <a:xfrm>
            <a:off x="3638869" y="2825438"/>
            <a:ext cx="1440160" cy="369332"/>
          </a:xfrm>
          <a:prstGeom prst="rect">
            <a:avLst/>
          </a:prstGeom>
          <a:noFill/>
        </p:spPr>
        <p:txBody>
          <a:bodyPr wrap="square" rtlCol="0">
            <a:spAutoFit/>
          </a:bodyPr>
          <a:lstStyle/>
          <a:p>
            <a:r>
              <a:rPr lang="nl-BE" b="1" dirty="0">
                <a:solidFill>
                  <a:schemeClr val="tx2">
                    <a:lumMod val="50000"/>
                  </a:schemeClr>
                </a:solidFill>
                <a:latin typeface="Century Gothic" panose="020B0502020202020204"/>
              </a:rPr>
              <a:t>LEERLING</a:t>
            </a:r>
          </a:p>
        </p:txBody>
      </p:sp>
      <p:sp>
        <p:nvSpPr>
          <p:cNvPr id="15" name="Tekstvak 14">
            <a:extLst>
              <a:ext uri="{FF2B5EF4-FFF2-40B4-BE49-F238E27FC236}">
                <a16:creationId xmlns:a16="http://schemas.microsoft.com/office/drawing/2014/main" id="{6CF0DFD1-2C26-B680-AA7D-C038766D7623}"/>
              </a:ext>
            </a:extLst>
          </p:cNvPr>
          <p:cNvSpPr txBox="1"/>
          <p:nvPr/>
        </p:nvSpPr>
        <p:spPr>
          <a:xfrm>
            <a:off x="7335175" y="2842980"/>
            <a:ext cx="1440160" cy="369332"/>
          </a:xfrm>
          <a:prstGeom prst="rect">
            <a:avLst/>
          </a:prstGeom>
          <a:noFill/>
        </p:spPr>
        <p:txBody>
          <a:bodyPr wrap="square" rtlCol="0">
            <a:spAutoFit/>
          </a:bodyPr>
          <a:lstStyle/>
          <a:p>
            <a:r>
              <a:rPr lang="nl-BE" b="1" dirty="0">
                <a:solidFill>
                  <a:schemeClr val="tx2">
                    <a:lumMod val="50000"/>
                  </a:schemeClr>
                </a:solidFill>
                <a:latin typeface="Century Gothic" panose="020B0502020202020204"/>
              </a:rPr>
              <a:t>THUIS</a:t>
            </a:r>
          </a:p>
        </p:txBody>
      </p:sp>
      <p:sp>
        <p:nvSpPr>
          <p:cNvPr id="17" name="Tekstvak 16">
            <a:extLst>
              <a:ext uri="{FF2B5EF4-FFF2-40B4-BE49-F238E27FC236}">
                <a16:creationId xmlns:a16="http://schemas.microsoft.com/office/drawing/2014/main" id="{D1152957-F1FB-EA16-1FCA-0237F866366E}"/>
              </a:ext>
            </a:extLst>
          </p:cNvPr>
          <p:cNvSpPr txBox="1"/>
          <p:nvPr/>
        </p:nvSpPr>
        <p:spPr>
          <a:xfrm>
            <a:off x="3284303" y="4194557"/>
            <a:ext cx="1831601" cy="646331"/>
          </a:xfrm>
          <a:prstGeom prst="rect">
            <a:avLst/>
          </a:prstGeom>
          <a:noFill/>
        </p:spPr>
        <p:txBody>
          <a:bodyPr wrap="square" rtlCol="0">
            <a:spAutoFit/>
          </a:bodyPr>
          <a:lstStyle/>
          <a:p>
            <a:pPr algn="ctr"/>
            <a:r>
              <a:rPr lang="nl-BE" b="1" dirty="0">
                <a:solidFill>
                  <a:schemeClr val="tx2">
                    <a:lumMod val="50000"/>
                  </a:schemeClr>
                </a:solidFill>
                <a:latin typeface="Century Gothic" panose="020B0502020202020204"/>
              </a:rPr>
              <a:t>EXTERNE ORGANISATIES</a:t>
            </a:r>
          </a:p>
        </p:txBody>
      </p:sp>
      <p:sp>
        <p:nvSpPr>
          <p:cNvPr id="18" name="Tekstvak 17">
            <a:extLst>
              <a:ext uri="{FF2B5EF4-FFF2-40B4-BE49-F238E27FC236}">
                <a16:creationId xmlns:a16="http://schemas.microsoft.com/office/drawing/2014/main" id="{E12DA83A-8B1E-F4F5-0B19-5F585038FA8D}"/>
              </a:ext>
            </a:extLst>
          </p:cNvPr>
          <p:cNvSpPr txBox="1"/>
          <p:nvPr/>
        </p:nvSpPr>
        <p:spPr>
          <a:xfrm>
            <a:off x="7257472" y="4359937"/>
            <a:ext cx="1440160" cy="369332"/>
          </a:xfrm>
          <a:prstGeom prst="rect">
            <a:avLst/>
          </a:prstGeom>
          <a:noFill/>
        </p:spPr>
        <p:txBody>
          <a:bodyPr wrap="square" rtlCol="0">
            <a:spAutoFit/>
          </a:bodyPr>
          <a:lstStyle/>
          <a:p>
            <a:r>
              <a:rPr lang="nl-BE" b="1" dirty="0">
                <a:solidFill>
                  <a:schemeClr val="tx2">
                    <a:lumMod val="50000"/>
                  </a:schemeClr>
                </a:solidFill>
                <a:latin typeface="Century Gothic" panose="020B0502020202020204"/>
              </a:rPr>
              <a:t>School</a:t>
            </a:r>
          </a:p>
        </p:txBody>
      </p:sp>
      <p:sp>
        <p:nvSpPr>
          <p:cNvPr id="27" name="Ovaal 26">
            <a:extLst>
              <a:ext uri="{FF2B5EF4-FFF2-40B4-BE49-F238E27FC236}">
                <a16:creationId xmlns:a16="http://schemas.microsoft.com/office/drawing/2014/main" id="{723E0609-04A8-51AF-3045-75834B0F9E5C}"/>
              </a:ext>
            </a:extLst>
          </p:cNvPr>
          <p:cNvSpPr/>
          <p:nvPr/>
        </p:nvSpPr>
        <p:spPr>
          <a:xfrm>
            <a:off x="4655841" y="2916942"/>
            <a:ext cx="2598764" cy="1652824"/>
          </a:xfrm>
          <a:prstGeom prst="ellipse">
            <a:avLst/>
          </a:prstGeom>
          <a:solidFill>
            <a:schemeClr val="tx1"/>
          </a:solidFill>
          <a:ln>
            <a:gradFill>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entury Gothic" panose="020B0502020202020204"/>
            </a:endParaRPr>
          </a:p>
        </p:txBody>
      </p:sp>
      <p:sp>
        <p:nvSpPr>
          <p:cNvPr id="28" name="Tekstvak 27">
            <a:extLst>
              <a:ext uri="{FF2B5EF4-FFF2-40B4-BE49-F238E27FC236}">
                <a16:creationId xmlns:a16="http://schemas.microsoft.com/office/drawing/2014/main" id="{08805520-ABD0-9292-A5A4-BF38C4C3FDC6}"/>
              </a:ext>
            </a:extLst>
          </p:cNvPr>
          <p:cNvSpPr txBox="1"/>
          <p:nvPr/>
        </p:nvSpPr>
        <p:spPr>
          <a:xfrm>
            <a:off x="5331257" y="3527314"/>
            <a:ext cx="1483118" cy="400110"/>
          </a:xfrm>
          <a:prstGeom prst="rect">
            <a:avLst/>
          </a:prstGeom>
          <a:noFill/>
        </p:spPr>
        <p:txBody>
          <a:bodyPr wrap="square" rtlCol="0">
            <a:spAutoFit/>
          </a:bodyPr>
          <a:lstStyle/>
          <a:p>
            <a:r>
              <a:rPr lang="nl-BE" sz="2000" b="1" dirty="0">
                <a:solidFill>
                  <a:schemeClr val="tx2">
                    <a:lumMod val="50000"/>
                  </a:schemeClr>
                </a:solidFill>
                <a:latin typeface="Century Gothic" panose="020B0502020202020204"/>
              </a:rPr>
              <a:t>Time –In</a:t>
            </a:r>
          </a:p>
        </p:txBody>
      </p:sp>
      <p:sp>
        <p:nvSpPr>
          <p:cNvPr id="30" name="Pijl: gekromd omlaag 29">
            <a:extLst>
              <a:ext uri="{FF2B5EF4-FFF2-40B4-BE49-F238E27FC236}">
                <a16:creationId xmlns:a16="http://schemas.microsoft.com/office/drawing/2014/main" id="{350B62D6-4E44-40CF-B32D-348133860AE8}"/>
              </a:ext>
            </a:extLst>
          </p:cNvPr>
          <p:cNvSpPr/>
          <p:nvPr/>
        </p:nvSpPr>
        <p:spPr>
          <a:xfrm>
            <a:off x="5524366" y="1685511"/>
            <a:ext cx="2160240" cy="641783"/>
          </a:xfrm>
          <a:prstGeom prst="curvedDownArrow">
            <a:avLst/>
          </a:prstGeom>
          <a:solidFill>
            <a:srgbClr val="FFC000"/>
          </a:solid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ln>
                <a:solidFill>
                  <a:schemeClr val="tx2">
                    <a:lumMod val="50000"/>
                  </a:schemeClr>
                </a:solidFill>
              </a:ln>
              <a:solidFill>
                <a:prstClr val="white"/>
              </a:solidFill>
              <a:latin typeface="Century Gothic" panose="020B0502020202020204"/>
            </a:endParaRPr>
          </a:p>
        </p:txBody>
      </p:sp>
      <p:sp>
        <p:nvSpPr>
          <p:cNvPr id="35" name="Pijl: gekromd omhoog 34">
            <a:extLst>
              <a:ext uri="{FF2B5EF4-FFF2-40B4-BE49-F238E27FC236}">
                <a16:creationId xmlns:a16="http://schemas.microsoft.com/office/drawing/2014/main" id="{EEB6698D-BA73-85C7-7875-F8C389D438DE}"/>
              </a:ext>
            </a:extLst>
          </p:cNvPr>
          <p:cNvSpPr/>
          <p:nvPr/>
        </p:nvSpPr>
        <p:spPr>
          <a:xfrm rot="15358488">
            <a:off x="8097129" y="2761246"/>
            <a:ext cx="2089351" cy="699071"/>
          </a:xfrm>
          <a:prstGeom prst="curvedUpArrow">
            <a:avLst/>
          </a:prstGeom>
          <a:solidFill>
            <a:srgbClr val="FFC000"/>
          </a:solid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entury Gothic" panose="020B0502020202020204"/>
            </a:endParaRPr>
          </a:p>
        </p:txBody>
      </p:sp>
      <p:sp>
        <p:nvSpPr>
          <p:cNvPr id="36" name="Pijl: gekromd omhoog 35">
            <a:extLst>
              <a:ext uri="{FF2B5EF4-FFF2-40B4-BE49-F238E27FC236}">
                <a16:creationId xmlns:a16="http://schemas.microsoft.com/office/drawing/2014/main" id="{9DC97886-B40D-EF65-F9A1-4CF2D9915D54}"/>
              </a:ext>
            </a:extLst>
          </p:cNvPr>
          <p:cNvSpPr/>
          <p:nvPr/>
        </p:nvSpPr>
        <p:spPr>
          <a:xfrm rot="10074974">
            <a:off x="4297765" y="1717330"/>
            <a:ext cx="2089351" cy="699071"/>
          </a:xfrm>
          <a:prstGeom prst="curvedUpArrow">
            <a:avLst/>
          </a:prstGeom>
          <a:solidFill>
            <a:srgbClr val="FFC000"/>
          </a:solidFill>
          <a:ln>
            <a:solidFill>
              <a:srgbClr val="AA9D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solidFill>
                <a:schemeClr val="tx2">
                  <a:lumMod val="50000"/>
                </a:schemeClr>
              </a:solidFill>
              <a:latin typeface="Century Gothic" panose="020B0502020202020204"/>
            </a:endParaRPr>
          </a:p>
        </p:txBody>
      </p:sp>
      <p:pic>
        <p:nvPicPr>
          <p:cNvPr id="6" name="Afbeelding 5">
            <a:extLst>
              <a:ext uri="{FF2B5EF4-FFF2-40B4-BE49-F238E27FC236}">
                <a16:creationId xmlns:a16="http://schemas.microsoft.com/office/drawing/2014/main" id="{75BDCDC9-82C5-B416-42F1-6E3F81EF80E5}"/>
              </a:ext>
            </a:extLst>
          </p:cNvPr>
          <p:cNvPicPr>
            <a:picLocks noChangeAspect="1"/>
          </p:cNvPicPr>
          <p:nvPr/>
        </p:nvPicPr>
        <p:blipFill>
          <a:blip r:embed="rId3"/>
          <a:stretch>
            <a:fillRect/>
          </a:stretch>
        </p:blipFill>
        <p:spPr>
          <a:xfrm rot="5073421">
            <a:off x="8199021" y="3414141"/>
            <a:ext cx="2152075" cy="658425"/>
          </a:xfrm>
          <a:prstGeom prst="rect">
            <a:avLst/>
          </a:prstGeom>
        </p:spPr>
      </p:pic>
      <p:pic>
        <p:nvPicPr>
          <p:cNvPr id="8" name="Afbeelding 7">
            <a:extLst>
              <a:ext uri="{FF2B5EF4-FFF2-40B4-BE49-F238E27FC236}">
                <a16:creationId xmlns:a16="http://schemas.microsoft.com/office/drawing/2014/main" id="{B57775B3-0714-0C38-D56F-F9784A64E447}"/>
              </a:ext>
            </a:extLst>
          </p:cNvPr>
          <p:cNvPicPr>
            <a:picLocks noChangeAspect="1"/>
          </p:cNvPicPr>
          <p:nvPr/>
        </p:nvPicPr>
        <p:blipFill>
          <a:blip r:embed="rId3"/>
          <a:stretch>
            <a:fillRect/>
          </a:stretch>
        </p:blipFill>
        <p:spPr>
          <a:xfrm rot="10554190">
            <a:off x="4832220" y="5131898"/>
            <a:ext cx="2152075" cy="658425"/>
          </a:xfrm>
          <a:prstGeom prst="rect">
            <a:avLst/>
          </a:prstGeom>
        </p:spPr>
      </p:pic>
      <p:pic>
        <p:nvPicPr>
          <p:cNvPr id="9" name="Afbeelding 8">
            <a:extLst>
              <a:ext uri="{FF2B5EF4-FFF2-40B4-BE49-F238E27FC236}">
                <a16:creationId xmlns:a16="http://schemas.microsoft.com/office/drawing/2014/main" id="{F8951D2C-8B64-77C5-596A-9326D928496A}"/>
              </a:ext>
            </a:extLst>
          </p:cNvPr>
          <p:cNvPicPr>
            <a:picLocks noChangeAspect="1"/>
          </p:cNvPicPr>
          <p:nvPr/>
        </p:nvPicPr>
        <p:blipFill>
          <a:blip r:embed="rId4"/>
          <a:stretch>
            <a:fillRect/>
          </a:stretch>
        </p:blipFill>
        <p:spPr>
          <a:xfrm rot="12276128">
            <a:off x="5165728" y="4818099"/>
            <a:ext cx="2157449" cy="980659"/>
          </a:xfrm>
          <a:prstGeom prst="rect">
            <a:avLst/>
          </a:prstGeom>
        </p:spPr>
      </p:pic>
      <p:pic>
        <p:nvPicPr>
          <p:cNvPr id="16" name="Afbeelding 15">
            <a:extLst>
              <a:ext uri="{FF2B5EF4-FFF2-40B4-BE49-F238E27FC236}">
                <a16:creationId xmlns:a16="http://schemas.microsoft.com/office/drawing/2014/main" id="{EBCB6693-123D-EC19-787F-9943D2EB7A18}"/>
              </a:ext>
            </a:extLst>
          </p:cNvPr>
          <p:cNvPicPr>
            <a:picLocks noChangeAspect="1"/>
          </p:cNvPicPr>
          <p:nvPr/>
        </p:nvPicPr>
        <p:blipFill>
          <a:blip r:embed="rId4"/>
          <a:stretch>
            <a:fillRect/>
          </a:stretch>
        </p:blipFill>
        <p:spPr>
          <a:xfrm rot="17216777">
            <a:off x="1724154" y="3519849"/>
            <a:ext cx="2078916" cy="944962"/>
          </a:xfrm>
          <a:prstGeom prst="rect">
            <a:avLst/>
          </a:prstGeom>
        </p:spPr>
      </p:pic>
      <p:pic>
        <p:nvPicPr>
          <p:cNvPr id="20" name="Afbeelding 19">
            <a:extLst>
              <a:ext uri="{FF2B5EF4-FFF2-40B4-BE49-F238E27FC236}">
                <a16:creationId xmlns:a16="http://schemas.microsoft.com/office/drawing/2014/main" id="{45C592C5-C0A2-AE18-1B89-CF4A273D4DC6}"/>
              </a:ext>
            </a:extLst>
          </p:cNvPr>
          <p:cNvPicPr>
            <a:picLocks noChangeAspect="1"/>
          </p:cNvPicPr>
          <p:nvPr/>
        </p:nvPicPr>
        <p:blipFill>
          <a:blip r:embed="rId5"/>
          <a:stretch>
            <a:fillRect/>
          </a:stretch>
        </p:blipFill>
        <p:spPr>
          <a:xfrm rot="16834915">
            <a:off x="1594268" y="2962506"/>
            <a:ext cx="2152075" cy="664522"/>
          </a:xfrm>
          <a:prstGeom prst="rect">
            <a:avLst/>
          </a:prstGeom>
        </p:spPr>
      </p:pic>
    </p:spTree>
    <p:extLst>
      <p:ext uri="{BB962C8B-B14F-4D97-AF65-F5344CB8AC3E}">
        <p14:creationId xmlns:p14="http://schemas.microsoft.com/office/powerpoint/2010/main" val="2966390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A1F4B176-37F3-55B6-5F05-15B75077318F}"/>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4FCA54A7-020E-C0BB-8180-734AC3410B72}"/>
              </a:ext>
            </a:extLst>
          </p:cNvPr>
          <p:cNvPicPr>
            <a:picLocks noChangeAspect="1"/>
          </p:cNvPicPr>
          <p:nvPr/>
        </p:nvPicPr>
        <p:blipFill>
          <a:blip r:embed="rId3"/>
          <a:srcRect t="211" r="-1" b="-1"/>
          <a:stretch>
            <a:fillRect/>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4" name="Afbeelding 3">
            <a:extLst>
              <a:ext uri="{FF2B5EF4-FFF2-40B4-BE49-F238E27FC236}">
                <a16:creationId xmlns:a16="http://schemas.microsoft.com/office/drawing/2014/main" id="{4B30E0D9-FEB7-16EF-D4B6-6F2504DDB9F6}"/>
              </a:ext>
            </a:extLst>
          </p:cNvPr>
          <p:cNvPicPr>
            <a:picLocks noChangeAspect="1"/>
          </p:cNvPicPr>
          <p:nvPr/>
        </p:nvPicPr>
        <p:blipFill>
          <a:blip r:embed="rId4"/>
          <a:srcRect r="5028"/>
          <a:stretch>
            <a:fillRect/>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useBgFill="1">
        <p:nvSpPr>
          <p:cNvPr id="25" name="Freeform: Shape 24">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Freeform: Shape 26">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itre 17">
            <a:extLst>
              <a:ext uri="{FF2B5EF4-FFF2-40B4-BE49-F238E27FC236}">
                <a16:creationId xmlns:a16="http://schemas.microsoft.com/office/drawing/2014/main" id="{F8419CED-6DBB-7E44-7271-010C9ED32F46}"/>
              </a:ext>
            </a:extLst>
          </p:cNvPr>
          <p:cNvSpPr>
            <a:spLocks noGrp="1"/>
          </p:cNvSpPr>
          <p:nvPr>
            <p:ph type="title"/>
          </p:nvPr>
        </p:nvSpPr>
        <p:spPr>
          <a:xfrm>
            <a:off x="448056" y="681038"/>
            <a:ext cx="2804504" cy="1325563"/>
          </a:xfrm>
        </p:spPr>
        <p:txBody>
          <a:bodyPr vert="horz" lIns="91440" tIns="45720" rIns="91440" bIns="45720" rtlCol="0" anchor="ctr">
            <a:normAutofit/>
          </a:bodyPr>
          <a:lstStyle/>
          <a:p>
            <a:r>
              <a:rPr lang="en-US" sz="2800" kern="1200" dirty="0">
                <a:solidFill>
                  <a:schemeClr val="accent1">
                    <a:lumMod val="50000"/>
                  </a:schemeClr>
                </a:solidFill>
                <a:latin typeface="+mj-lt"/>
                <a:ea typeface="+mj-ea"/>
                <a:cs typeface="+mj-cs"/>
              </a:rPr>
              <a:t>Case</a:t>
            </a:r>
          </a:p>
        </p:txBody>
      </p:sp>
      <p:sp>
        <p:nvSpPr>
          <p:cNvPr id="29" name="Rectangle 28">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 name="Rectangle 30">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0F59B3BD-34CF-30B8-0E51-C925206CEDB1}"/>
              </a:ext>
            </a:extLst>
          </p:cNvPr>
          <p:cNvSpPr>
            <a:spLocks noGrp="1"/>
          </p:cNvSpPr>
          <p:nvPr>
            <p:ph type="body" sz="quarter" idx="13"/>
          </p:nvPr>
        </p:nvSpPr>
        <p:spPr>
          <a:xfrm>
            <a:off x="448056" y="2258171"/>
            <a:ext cx="2804504" cy="3918792"/>
          </a:xfrm>
        </p:spPr>
        <p:txBody>
          <a:bodyPr vert="horz" lIns="91440" tIns="45720" rIns="91440" bIns="45720" rtlCol="0">
            <a:normAutofit fontScale="92500" lnSpcReduction="20000"/>
          </a:bodyPr>
          <a:lstStyle/>
          <a:p>
            <a:pPr indent="-228600">
              <a:lnSpc>
                <a:spcPct val="90000"/>
              </a:lnSpc>
              <a:buFont typeface="Arial" panose="020B0604020202020204" pitchFamily="34" charset="0"/>
              <a:buChar char="•"/>
            </a:pPr>
            <a:endParaRPr lang="en-US" sz="1300" dirty="0">
              <a:solidFill>
                <a:schemeClr val="tx1"/>
              </a:solidFill>
            </a:endParaRPr>
          </a:p>
          <a:p>
            <a:pPr indent="-228600">
              <a:lnSpc>
                <a:spcPct val="90000"/>
              </a:lnSpc>
              <a:buFont typeface="Arial" panose="020B0604020202020204" pitchFamily="34" charset="0"/>
              <a:buChar char="•"/>
            </a:pPr>
            <a:r>
              <a:rPr lang="en-US" sz="1300" dirty="0">
                <a:solidFill>
                  <a:schemeClr val="accent1">
                    <a:lumMod val="50000"/>
                  </a:schemeClr>
                </a:solidFill>
              </a:rPr>
              <a:t>Adam (ASS)</a:t>
            </a:r>
          </a:p>
          <a:p>
            <a:pPr indent="-228600">
              <a:lnSpc>
                <a:spcPct val="90000"/>
              </a:lnSpc>
              <a:buFont typeface="Arial" panose="020B0604020202020204" pitchFamily="34" charset="0"/>
              <a:buChar char="•"/>
            </a:pPr>
            <a:endParaRPr lang="en-US" sz="1300" dirty="0">
              <a:solidFill>
                <a:schemeClr val="accent1">
                  <a:lumMod val="50000"/>
                </a:schemeClr>
              </a:solidFill>
            </a:endParaRPr>
          </a:p>
          <a:p>
            <a:pPr marL="908050" indent="-228600">
              <a:lnSpc>
                <a:spcPct val="90000"/>
              </a:lnSpc>
              <a:buFont typeface="Arial" panose="020B0604020202020204" pitchFamily="34" charset="0"/>
              <a:buChar char="•"/>
            </a:pPr>
            <a:r>
              <a:rPr lang="en-US" sz="1300" dirty="0">
                <a:solidFill>
                  <a:schemeClr val="accent1">
                    <a:lumMod val="50000"/>
                  </a:schemeClr>
                </a:solidFill>
              </a:rPr>
              <a:t>Ex-OKAN</a:t>
            </a:r>
          </a:p>
          <a:p>
            <a:pPr marL="908050" indent="-228600">
              <a:lnSpc>
                <a:spcPct val="90000"/>
              </a:lnSpc>
              <a:buFont typeface="Arial" panose="020B0604020202020204" pitchFamily="34" charset="0"/>
              <a:buChar char="•"/>
            </a:pPr>
            <a:r>
              <a:rPr lang="en-US" sz="1300" dirty="0">
                <a:solidFill>
                  <a:schemeClr val="accent1">
                    <a:lumMod val="50000"/>
                  </a:schemeClr>
                </a:solidFill>
              </a:rPr>
              <a:t>4SD &gt; 5SD &gt; 6SD</a:t>
            </a:r>
          </a:p>
          <a:p>
            <a:pPr marL="908050" indent="-228600">
              <a:lnSpc>
                <a:spcPct val="90000"/>
              </a:lnSpc>
              <a:buFont typeface="Arial" panose="020B0604020202020204" pitchFamily="34" charset="0"/>
              <a:buChar char="•"/>
            </a:pPr>
            <a:r>
              <a:rPr lang="en-US" sz="1300" dirty="0">
                <a:solidFill>
                  <a:schemeClr val="accent1">
                    <a:lumMod val="50000"/>
                  </a:schemeClr>
                </a:solidFill>
              </a:rPr>
              <a:t>17 </a:t>
            </a:r>
            <a:r>
              <a:rPr lang="en-US" sz="1300" dirty="0" err="1">
                <a:solidFill>
                  <a:schemeClr val="accent1">
                    <a:lumMod val="50000"/>
                  </a:schemeClr>
                </a:solidFill>
              </a:rPr>
              <a:t>jaar</a:t>
            </a:r>
            <a:endParaRPr lang="en-US" sz="1300" dirty="0">
              <a:solidFill>
                <a:schemeClr val="accent1">
                  <a:lumMod val="50000"/>
                </a:schemeClr>
              </a:solidFill>
            </a:endParaRPr>
          </a:p>
          <a:p>
            <a:pPr marL="908050" indent="-228600">
              <a:lnSpc>
                <a:spcPct val="90000"/>
              </a:lnSpc>
              <a:buFont typeface="Arial" panose="020B0604020202020204" pitchFamily="34" charset="0"/>
              <a:buChar char="•"/>
            </a:pPr>
            <a:r>
              <a:rPr lang="en-US" sz="1300" dirty="0" err="1">
                <a:solidFill>
                  <a:schemeClr val="accent1">
                    <a:lumMod val="50000"/>
                  </a:schemeClr>
                </a:solidFill>
              </a:rPr>
              <a:t>geen</a:t>
            </a:r>
            <a:r>
              <a:rPr lang="en-US" sz="1300" dirty="0">
                <a:solidFill>
                  <a:schemeClr val="accent1">
                    <a:lumMod val="50000"/>
                  </a:schemeClr>
                </a:solidFill>
              </a:rPr>
              <a:t> diagnose ASS</a:t>
            </a:r>
          </a:p>
          <a:p>
            <a:pPr marL="908050" indent="-228600">
              <a:lnSpc>
                <a:spcPct val="90000"/>
              </a:lnSpc>
              <a:buFont typeface="Arial" panose="020B0604020202020204" pitchFamily="34" charset="0"/>
              <a:buChar char="•"/>
            </a:pPr>
            <a:r>
              <a:rPr lang="en-US" sz="1300" dirty="0" err="1">
                <a:solidFill>
                  <a:schemeClr val="accent1">
                    <a:lumMod val="50000"/>
                  </a:schemeClr>
                </a:solidFill>
              </a:rPr>
              <a:t>uitgesloten</a:t>
            </a:r>
            <a:r>
              <a:rPr lang="en-US" sz="1300" dirty="0">
                <a:solidFill>
                  <a:schemeClr val="accent1">
                    <a:lumMod val="50000"/>
                  </a:schemeClr>
                </a:solidFill>
              </a:rPr>
              <a:t> in </a:t>
            </a:r>
            <a:r>
              <a:rPr lang="en-US" sz="1300" dirty="0" err="1">
                <a:solidFill>
                  <a:schemeClr val="accent1">
                    <a:lumMod val="50000"/>
                  </a:schemeClr>
                </a:solidFill>
              </a:rPr>
              <a:t>ander</a:t>
            </a:r>
            <a:r>
              <a:rPr lang="en-US" sz="1300" dirty="0">
                <a:solidFill>
                  <a:schemeClr val="accent1">
                    <a:lumMod val="50000"/>
                  </a:schemeClr>
                </a:solidFill>
              </a:rPr>
              <a:t> school</a:t>
            </a:r>
          </a:p>
          <a:p>
            <a:pPr marL="908050" indent="-228600">
              <a:lnSpc>
                <a:spcPct val="90000"/>
              </a:lnSpc>
              <a:buFont typeface="Arial" panose="020B0604020202020204" pitchFamily="34" charset="0"/>
              <a:buChar char="•"/>
            </a:pPr>
            <a:r>
              <a:rPr lang="en-US" sz="1300" dirty="0" err="1">
                <a:solidFill>
                  <a:schemeClr val="accent1">
                    <a:lumMod val="50000"/>
                  </a:schemeClr>
                </a:solidFill>
              </a:rPr>
              <a:t>aanvaardingsproces</a:t>
            </a:r>
            <a:endParaRPr lang="en-US" sz="1300" dirty="0">
              <a:solidFill>
                <a:schemeClr val="accent1">
                  <a:lumMod val="50000"/>
                </a:schemeClr>
              </a:solidFill>
            </a:endParaRPr>
          </a:p>
          <a:p>
            <a:pPr marL="908050" indent="-228600">
              <a:lnSpc>
                <a:spcPct val="90000"/>
              </a:lnSpc>
              <a:buFont typeface="Arial" panose="020B0604020202020204" pitchFamily="34" charset="0"/>
              <a:buChar char="•"/>
            </a:pPr>
            <a:r>
              <a:rPr lang="en-US" sz="1300" dirty="0">
                <a:solidFill>
                  <a:schemeClr val="accent1">
                    <a:lumMod val="50000"/>
                  </a:schemeClr>
                </a:solidFill>
              </a:rPr>
              <a:t>KANS / </a:t>
            </a:r>
            <a:r>
              <a:rPr lang="en-US" sz="1300" dirty="0" err="1">
                <a:solidFill>
                  <a:schemeClr val="accent1">
                    <a:lumMod val="50000"/>
                  </a:schemeClr>
                </a:solidFill>
              </a:rPr>
              <a:t>Brucel</a:t>
            </a:r>
            <a:r>
              <a:rPr lang="en-US" sz="1300" dirty="0">
                <a:solidFill>
                  <a:schemeClr val="accent1">
                    <a:lumMod val="50000"/>
                  </a:schemeClr>
                </a:solidFill>
              </a:rPr>
              <a:t> - </a:t>
            </a:r>
            <a:r>
              <a:rPr lang="en-US" sz="1300" dirty="0" err="1">
                <a:solidFill>
                  <a:schemeClr val="accent1">
                    <a:lumMod val="50000"/>
                  </a:schemeClr>
                </a:solidFill>
              </a:rPr>
              <a:t>Homaar</a:t>
            </a:r>
            <a:r>
              <a:rPr lang="en-US" sz="1300" dirty="0">
                <a:solidFill>
                  <a:schemeClr val="accent1">
                    <a:lumMod val="50000"/>
                  </a:schemeClr>
                </a:solidFill>
              </a:rPr>
              <a:t> -  LSC - Hotspot</a:t>
            </a:r>
          </a:p>
          <a:p>
            <a:pPr marL="908050" indent="-228600">
              <a:lnSpc>
                <a:spcPct val="90000"/>
              </a:lnSpc>
              <a:buFont typeface="Arial" panose="020B0604020202020204" pitchFamily="34" charset="0"/>
              <a:buChar char="•"/>
            </a:pPr>
            <a:r>
              <a:rPr lang="en-US" sz="1300" dirty="0" err="1">
                <a:solidFill>
                  <a:schemeClr val="accent1">
                    <a:lumMod val="50000"/>
                  </a:schemeClr>
                </a:solidFill>
              </a:rPr>
              <a:t>Flexibel</a:t>
            </a:r>
            <a:r>
              <a:rPr lang="en-US" sz="1300" dirty="0">
                <a:solidFill>
                  <a:schemeClr val="accent1">
                    <a:lumMod val="50000"/>
                  </a:schemeClr>
                </a:solidFill>
              </a:rPr>
              <a:t> </a:t>
            </a:r>
            <a:r>
              <a:rPr lang="en-US" sz="1300" dirty="0" err="1">
                <a:solidFill>
                  <a:schemeClr val="accent1">
                    <a:lumMod val="50000"/>
                  </a:schemeClr>
                </a:solidFill>
              </a:rPr>
              <a:t>traject</a:t>
            </a:r>
            <a:endParaRPr lang="en-US" sz="1300" dirty="0">
              <a:solidFill>
                <a:schemeClr val="accent1">
                  <a:lumMod val="50000"/>
                </a:schemeClr>
              </a:solidFill>
            </a:endParaRPr>
          </a:p>
          <a:p>
            <a:pPr marL="908050" indent="-228600">
              <a:lnSpc>
                <a:spcPct val="90000"/>
              </a:lnSpc>
              <a:buFont typeface="Arial" panose="020B0604020202020204" pitchFamily="34" charset="0"/>
              <a:buChar char="•"/>
            </a:pPr>
            <a:r>
              <a:rPr lang="en-US" sz="1300" dirty="0">
                <a:solidFill>
                  <a:schemeClr val="accent1">
                    <a:lumMod val="50000"/>
                  </a:schemeClr>
                </a:solidFill>
              </a:rPr>
              <a:t>Lego</a:t>
            </a:r>
          </a:p>
          <a:p>
            <a:pPr marL="908050" indent="-228600">
              <a:lnSpc>
                <a:spcPct val="90000"/>
              </a:lnSpc>
              <a:buFont typeface="Arial" panose="020B0604020202020204" pitchFamily="34" charset="0"/>
              <a:buChar char="•"/>
            </a:pPr>
            <a:r>
              <a:rPr lang="en-US" sz="1300" dirty="0">
                <a:solidFill>
                  <a:schemeClr val="accent1">
                    <a:lumMod val="50000"/>
                  </a:schemeClr>
                </a:solidFill>
              </a:rPr>
              <a:t>Stage</a:t>
            </a:r>
          </a:p>
          <a:p>
            <a:pPr marL="365125" indent="-228600">
              <a:lnSpc>
                <a:spcPct val="90000"/>
              </a:lnSpc>
              <a:buFont typeface="Arial" panose="020B0604020202020204" pitchFamily="34" charset="0"/>
              <a:buChar char="•"/>
            </a:pPr>
            <a:endParaRPr lang="en-US" sz="1300" dirty="0">
              <a:solidFill>
                <a:schemeClr val="tx1"/>
              </a:solidFill>
            </a:endParaRPr>
          </a:p>
          <a:p>
            <a:pPr marL="342900" indent="-228600">
              <a:lnSpc>
                <a:spcPct val="90000"/>
              </a:lnSpc>
              <a:buFont typeface="Arial" panose="020B0604020202020204" pitchFamily="34" charset="0"/>
              <a:buChar char="•"/>
            </a:pPr>
            <a:endParaRPr lang="en-US" sz="1300" dirty="0">
              <a:solidFill>
                <a:schemeClr val="tx1"/>
              </a:solidFill>
            </a:endParaRPr>
          </a:p>
          <a:p>
            <a:pPr marL="342900" indent="-228600">
              <a:lnSpc>
                <a:spcPct val="90000"/>
              </a:lnSpc>
              <a:buFont typeface="Arial" panose="020B0604020202020204" pitchFamily="34" charset="0"/>
              <a:buChar char="•"/>
            </a:pPr>
            <a:endParaRPr lang="en-US" sz="1300" dirty="0">
              <a:solidFill>
                <a:schemeClr val="tx1"/>
              </a:solidFill>
            </a:endParaRPr>
          </a:p>
        </p:txBody>
      </p:sp>
    </p:spTree>
    <p:extLst>
      <p:ext uri="{BB962C8B-B14F-4D97-AF65-F5344CB8AC3E}">
        <p14:creationId xmlns:p14="http://schemas.microsoft.com/office/powerpoint/2010/main" val="3761697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F317CB94-89ED-5053-D3B7-22A20B429D98}"/>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885F0228-F50A-332C-1BA4-126919779616}"/>
              </a:ext>
            </a:extLst>
          </p:cNvPr>
          <p:cNvSpPr>
            <a:spLocks noGrp="1"/>
          </p:cNvSpPr>
          <p:nvPr>
            <p:ph type="title"/>
          </p:nvPr>
        </p:nvSpPr>
        <p:spPr>
          <a:xfrm>
            <a:off x="627483" y="-113362"/>
            <a:ext cx="7051611" cy="1340615"/>
          </a:xfrm>
        </p:spPr>
        <p:txBody>
          <a:bodyPr rtlCol="0"/>
          <a:lstStyle/>
          <a:p>
            <a:r>
              <a:rPr lang="nl-BE" dirty="0">
                <a:solidFill>
                  <a:schemeClr val="accent3"/>
                </a:solidFill>
              </a:rPr>
              <a:t>Wat deden wij?</a:t>
            </a:r>
          </a:p>
        </p:txBody>
      </p:sp>
      <p:sp>
        <p:nvSpPr>
          <p:cNvPr id="35" name="Espace réservé du numéro de diapositive 34">
            <a:extLst>
              <a:ext uri="{FF2B5EF4-FFF2-40B4-BE49-F238E27FC236}">
                <a16:creationId xmlns:a16="http://schemas.microsoft.com/office/drawing/2014/main" id="{6ADC8AA2-8B4E-C722-1A84-90AFC5B60C48}"/>
              </a:ext>
            </a:extLst>
          </p:cNvPr>
          <p:cNvSpPr>
            <a:spLocks noGrp="1"/>
          </p:cNvSpPr>
          <p:nvPr>
            <p:ph type="sldNum" sz="quarter" idx="4"/>
          </p:nvPr>
        </p:nvSpPr>
        <p:spPr/>
        <p:txBody>
          <a:bodyPr rtlCol="0"/>
          <a:lstStyle/>
          <a:p>
            <a:pPr rtl="0"/>
            <a:fld id="{294A09A9-5501-47C1-A89A-A340965A2BE2}" type="slidenum">
              <a:rPr lang="fr-FR" smtClean="0"/>
              <a:pPr rtl="0"/>
              <a:t>21</a:t>
            </a:fld>
            <a:endParaRPr lang="fr-FR"/>
          </a:p>
        </p:txBody>
      </p:sp>
      <p:graphicFrame>
        <p:nvGraphicFramePr>
          <p:cNvPr id="5" name="Tabel 4">
            <a:extLst>
              <a:ext uri="{FF2B5EF4-FFF2-40B4-BE49-F238E27FC236}">
                <a16:creationId xmlns:a16="http://schemas.microsoft.com/office/drawing/2014/main" id="{8E01DEBB-FEF8-B0D6-DA17-A25DAD7DFFA9}"/>
              </a:ext>
            </a:extLst>
          </p:cNvPr>
          <p:cNvGraphicFramePr>
            <a:graphicFrameLocks noGrp="1"/>
          </p:cNvGraphicFramePr>
          <p:nvPr>
            <p:extLst>
              <p:ext uri="{D42A27DB-BD31-4B8C-83A1-F6EECF244321}">
                <p14:modId xmlns:p14="http://schemas.microsoft.com/office/powerpoint/2010/main" val="3906763109"/>
              </p:ext>
            </p:extLst>
          </p:nvPr>
        </p:nvGraphicFramePr>
        <p:xfrm>
          <a:off x="1819469" y="909142"/>
          <a:ext cx="7976637" cy="5577840"/>
        </p:xfrm>
        <a:graphic>
          <a:graphicData uri="http://schemas.openxmlformats.org/drawingml/2006/table">
            <a:tbl>
              <a:tblPr firstRow="1" bandRow="1">
                <a:tableStyleId>{5C22544A-7EE6-4342-B048-85BDC9FD1C3A}</a:tableStyleId>
              </a:tblPr>
              <a:tblGrid>
                <a:gridCol w="3928188">
                  <a:extLst>
                    <a:ext uri="{9D8B030D-6E8A-4147-A177-3AD203B41FA5}">
                      <a16:colId xmlns:a16="http://schemas.microsoft.com/office/drawing/2014/main" val="1094944118"/>
                    </a:ext>
                  </a:extLst>
                </a:gridCol>
                <a:gridCol w="4048449">
                  <a:extLst>
                    <a:ext uri="{9D8B030D-6E8A-4147-A177-3AD203B41FA5}">
                      <a16:colId xmlns:a16="http://schemas.microsoft.com/office/drawing/2014/main" val="1042315459"/>
                    </a:ext>
                  </a:extLst>
                </a:gridCol>
              </a:tblGrid>
              <a:tr h="370840">
                <a:tc>
                  <a:txBody>
                    <a:bodyPr/>
                    <a:lstStyle/>
                    <a:p>
                      <a:r>
                        <a:rPr lang="nl-BE" dirty="0">
                          <a:solidFill>
                            <a:schemeClr val="accent3">
                              <a:lumMod val="75000"/>
                            </a:schemeClr>
                          </a:solidFill>
                        </a:rPr>
                        <a:t>2023-2024</a:t>
                      </a:r>
                    </a:p>
                    <a:p>
                      <a:pPr marL="285750" indent="-285750">
                        <a:buFont typeface="Arial" panose="020B0604020202020204" pitchFamily="34" charset="0"/>
                        <a:buChar char="•"/>
                      </a:pPr>
                      <a:r>
                        <a:rPr lang="nl-BE" b="0" dirty="0">
                          <a:solidFill>
                            <a:schemeClr val="accent3">
                              <a:lumMod val="75000"/>
                            </a:schemeClr>
                          </a:solidFill>
                        </a:rPr>
                        <a:t>GEEN TUCHTVERHOOR</a:t>
                      </a:r>
                    </a:p>
                    <a:p>
                      <a:pPr marL="285750" lvl="0" indent="-285750">
                        <a:buFont typeface="Arial" panose="020B0604020202020204" pitchFamily="34" charset="0"/>
                        <a:buChar char="•"/>
                      </a:pPr>
                      <a:r>
                        <a:rPr lang="nl-BE" b="0" dirty="0">
                          <a:solidFill>
                            <a:schemeClr val="accent3">
                              <a:lumMod val="75000"/>
                            </a:schemeClr>
                          </a:solidFill>
                        </a:rPr>
                        <a:t>CLB - diagnose</a:t>
                      </a:r>
                    </a:p>
                    <a:p>
                      <a:pPr marL="285750" lvl="0" indent="-285750">
                        <a:buFont typeface="Arial" panose="020B0604020202020204" pitchFamily="34" charset="0"/>
                        <a:buChar char="•"/>
                      </a:pPr>
                      <a:r>
                        <a:rPr lang="nl-BE" b="0" dirty="0">
                          <a:solidFill>
                            <a:schemeClr val="accent3">
                              <a:lumMod val="75000"/>
                            </a:schemeClr>
                          </a:solidFill>
                        </a:rPr>
                        <a:t>gesprekken met leraren – opvoeders – leerlingen – papa - Adam</a:t>
                      </a:r>
                    </a:p>
                    <a:p>
                      <a:pPr marL="285750" lvl="0" indent="-285750">
                        <a:buFont typeface="Arial" panose="020B0604020202020204" pitchFamily="34" charset="0"/>
                        <a:buChar char="•"/>
                      </a:pPr>
                      <a:r>
                        <a:rPr lang="nl-BE" b="0" dirty="0">
                          <a:solidFill>
                            <a:schemeClr val="accent3">
                              <a:lumMod val="75000"/>
                            </a:schemeClr>
                          </a:solidFill>
                        </a:rPr>
                        <a:t>klasgesprek</a:t>
                      </a:r>
                    </a:p>
                    <a:p>
                      <a:pPr marL="285750" lvl="0" indent="-285750">
                        <a:buFont typeface="Arial" panose="020B0604020202020204" pitchFamily="34" charset="0"/>
                        <a:buChar char="•"/>
                      </a:pPr>
                      <a:r>
                        <a:rPr lang="nl-BE" b="0" dirty="0">
                          <a:solidFill>
                            <a:schemeClr val="accent3">
                              <a:lumMod val="75000"/>
                            </a:schemeClr>
                          </a:solidFill>
                        </a:rPr>
                        <a:t>KANS - </a:t>
                      </a:r>
                      <a:r>
                        <a:rPr lang="fr-FR" b="0" dirty="0" err="1">
                          <a:solidFill>
                            <a:schemeClr val="accent3">
                              <a:lumMod val="75000"/>
                            </a:schemeClr>
                          </a:solidFill>
                        </a:rPr>
                        <a:t>Brucel</a:t>
                      </a:r>
                      <a:endParaRPr lang="nl-BE" b="0" dirty="0">
                        <a:solidFill>
                          <a:schemeClr val="accent3">
                            <a:lumMod val="75000"/>
                          </a:schemeClr>
                        </a:solidFill>
                      </a:endParaRPr>
                    </a:p>
                    <a:p>
                      <a:pPr marL="285750" lvl="0" indent="-285750">
                        <a:buFont typeface="Arial" panose="020B0604020202020204" pitchFamily="34" charset="0"/>
                        <a:buChar char="•"/>
                      </a:pPr>
                      <a:r>
                        <a:rPr lang="nl-BE" b="0" dirty="0" err="1">
                          <a:solidFill>
                            <a:schemeClr val="accent3">
                              <a:lumMod val="75000"/>
                            </a:schemeClr>
                          </a:solidFill>
                        </a:rPr>
                        <a:t>Homaar</a:t>
                      </a:r>
                      <a:r>
                        <a:rPr lang="nl-BE" b="0" dirty="0">
                          <a:solidFill>
                            <a:schemeClr val="accent3">
                              <a:lumMod val="75000"/>
                            </a:schemeClr>
                          </a:solidFill>
                        </a:rPr>
                        <a:t> : groeiplek voor jongeren</a:t>
                      </a:r>
                    </a:p>
                    <a:p>
                      <a:pPr marL="285750" lvl="0" indent="-285750">
                        <a:buFont typeface="Arial" panose="020B0604020202020204" pitchFamily="34" charset="0"/>
                        <a:buChar char="•"/>
                      </a:pPr>
                      <a:r>
                        <a:rPr lang="nl-BE" b="0" dirty="0">
                          <a:solidFill>
                            <a:schemeClr val="accent3">
                              <a:lumMod val="75000"/>
                            </a:schemeClr>
                          </a:solidFill>
                        </a:rPr>
                        <a:t>LSC</a:t>
                      </a:r>
                    </a:p>
                    <a:p>
                      <a:pPr marL="285750" lvl="0" indent="-285750">
                        <a:buFont typeface="Arial" panose="020B0604020202020204" pitchFamily="34" charset="0"/>
                        <a:buChar char="•"/>
                      </a:pPr>
                      <a:r>
                        <a:rPr lang="nl-BE" b="0" dirty="0" err="1">
                          <a:solidFill>
                            <a:schemeClr val="accent3">
                              <a:lumMod val="75000"/>
                            </a:schemeClr>
                          </a:solidFill>
                        </a:rPr>
                        <a:t>Hotspot</a:t>
                      </a:r>
                      <a:endParaRPr lang="nl-BE" b="0" dirty="0">
                        <a:solidFill>
                          <a:schemeClr val="accent3">
                            <a:lumMod val="75000"/>
                          </a:schemeClr>
                        </a:solidFill>
                      </a:endParaRPr>
                    </a:p>
                    <a:p>
                      <a:pPr marL="285750" lvl="0" indent="-285750">
                        <a:buFont typeface="Arial" panose="020B0604020202020204" pitchFamily="34" charset="0"/>
                        <a:buChar char="•"/>
                      </a:pPr>
                      <a:r>
                        <a:rPr lang="nl-BE" b="0" dirty="0">
                          <a:solidFill>
                            <a:schemeClr val="accent3">
                              <a:lumMod val="75000"/>
                            </a:schemeClr>
                          </a:solidFill>
                        </a:rPr>
                        <a:t>Time-Inn</a:t>
                      </a:r>
                    </a:p>
                    <a:p>
                      <a:pPr marL="285750" lvl="0" indent="-285750">
                        <a:buFont typeface="Arial" panose="020B0604020202020204" pitchFamily="34" charset="0"/>
                        <a:buChar char="•"/>
                      </a:pPr>
                      <a:r>
                        <a:rPr lang="nl-BE" b="0" dirty="0">
                          <a:solidFill>
                            <a:schemeClr val="accent3">
                              <a:lumMod val="75000"/>
                            </a:schemeClr>
                          </a:solidFill>
                        </a:rPr>
                        <a:t>veiligheid bieden</a:t>
                      </a:r>
                    </a:p>
                    <a:p>
                      <a:pPr marL="285750" lvl="0" indent="-285750">
                        <a:buFont typeface="Arial" panose="020B0604020202020204" pitchFamily="34" charset="0"/>
                        <a:buChar char="•"/>
                      </a:pPr>
                      <a:r>
                        <a:rPr lang="nl-BE" b="0" dirty="0">
                          <a:solidFill>
                            <a:schemeClr val="accent3">
                              <a:lumMod val="75000"/>
                            </a:schemeClr>
                          </a:solidFill>
                        </a:rPr>
                        <a:t>f</a:t>
                      </a:r>
                      <a:r>
                        <a:rPr lang="fr-FR" b="0" dirty="0" err="1">
                          <a:solidFill>
                            <a:schemeClr val="accent3">
                              <a:lumMod val="75000"/>
                            </a:schemeClr>
                          </a:solidFill>
                        </a:rPr>
                        <a:t>lexibel</a:t>
                      </a:r>
                      <a:r>
                        <a:rPr lang="fr-FR" b="0" dirty="0">
                          <a:solidFill>
                            <a:schemeClr val="accent3">
                              <a:lumMod val="75000"/>
                            </a:schemeClr>
                          </a:solidFill>
                        </a:rPr>
                        <a:t> </a:t>
                      </a:r>
                      <a:r>
                        <a:rPr lang="fr-FR" b="0" dirty="0" err="1">
                          <a:solidFill>
                            <a:schemeClr val="accent3">
                              <a:lumMod val="75000"/>
                            </a:schemeClr>
                          </a:solidFill>
                        </a:rPr>
                        <a:t>traject</a:t>
                      </a:r>
                      <a:endParaRPr lang="nl-BE" b="0" dirty="0">
                        <a:solidFill>
                          <a:schemeClr val="accent3">
                            <a:lumMod val="75000"/>
                          </a:schemeClr>
                        </a:solidFill>
                      </a:endParaRPr>
                    </a:p>
                    <a:p>
                      <a:pPr marL="285750" lvl="0" indent="-285750">
                        <a:buFont typeface="Arial" panose="020B0604020202020204" pitchFamily="34" charset="0"/>
                        <a:buChar char="•"/>
                      </a:pPr>
                      <a:r>
                        <a:rPr lang="nl-BE" b="0" dirty="0">
                          <a:solidFill>
                            <a:schemeClr val="accent3">
                              <a:lumMod val="75000"/>
                            </a:schemeClr>
                          </a:solidFill>
                        </a:rPr>
                        <a:t>aangepast lessenrooster</a:t>
                      </a:r>
                    </a:p>
                    <a:p>
                      <a:pPr marL="285750" lvl="0" indent="-285750">
                        <a:buFont typeface="Arial" panose="020B0604020202020204" pitchFamily="34" charset="0"/>
                        <a:buChar char="•"/>
                      </a:pPr>
                      <a:r>
                        <a:rPr lang="nl-BE" b="0" dirty="0" err="1">
                          <a:solidFill>
                            <a:schemeClr val="accent3">
                              <a:lumMod val="75000"/>
                            </a:schemeClr>
                          </a:solidFill>
                        </a:rPr>
                        <a:t>schilderbox</a:t>
                      </a:r>
                      <a:endParaRPr lang="nl-BE" b="0" dirty="0">
                        <a:solidFill>
                          <a:schemeClr val="accent3">
                            <a:lumMod val="75000"/>
                          </a:schemeClr>
                        </a:solidFill>
                      </a:endParaRPr>
                    </a:p>
                    <a:p>
                      <a:pPr marL="285750" lvl="0" indent="-285750">
                        <a:buFont typeface="Arial" panose="020B0604020202020204" pitchFamily="34" charset="0"/>
                        <a:buChar char="•"/>
                      </a:pPr>
                      <a:r>
                        <a:rPr lang="nl-BE" b="0" dirty="0">
                          <a:solidFill>
                            <a:schemeClr val="accent3">
                              <a:lumMod val="75000"/>
                            </a:schemeClr>
                          </a:solidFill>
                        </a:rPr>
                        <a:t>begeleiding tijdens extra </a:t>
                      </a:r>
                      <a:r>
                        <a:rPr lang="nl-BE" b="0" dirty="0" err="1">
                          <a:solidFill>
                            <a:schemeClr val="accent3">
                              <a:lumMod val="75000"/>
                            </a:schemeClr>
                          </a:solidFill>
                        </a:rPr>
                        <a:t>muros</a:t>
                      </a:r>
                      <a:endParaRPr lang="nl-BE" b="0" dirty="0">
                        <a:solidFill>
                          <a:schemeClr val="accent3">
                            <a:lumMod val="75000"/>
                          </a:schemeClr>
                        </a:solidFill>
                      </a:endParaRPr>
                    </a:p>
                    <a:p>
                      <a:endParaRPr lang="nl-BE" dirty="0"/>
                    </a:p>
                  </a:txBody>
                  <a:tcPr/>
                </a:tc>
                <a:tc>
                  <a:txBody>
                    <a:bodyPr/>
                    <a:lstStyle/>
                    <a:p>
                      <a:endParaRPr lang="nl-BE" dirty="0"/>
                    </a:p>
                  </a:txBody>
                  <a:tcPr/>
                </a:tc>
                <a:extLst>
                  <a:ext uri="{0D108BD9-81ED-4DB2-BD59-A6C34878D82A}">
                    <a16:rowId xmlns:a16="http://schemas.microsoft.com/office/drawing/2014/main" val="4190842163"/>
                  </a:ext>
                </a:extLst>
              </a:tr>
            </a:tbl>
          </a:graphicData>
        </a:graphic>
      </p:graphicFrame>
      <p:sp>
        <p:nvSpPr>
          <p:cNvPr id="7" name="Tekstvak 6">
            <a:extLst>
              <a:ext uri="{FF2B5EF4-FFF2-40B4-BE49-F238E27FC236}">
                <a16:creationId xmlns:a16="http://schemas.microsoft.com/office/drawing/2014/main" id="{81CE62DE-CFDE-852A-FC87-368A0908E5DF}"/>
              </a:ext>
            </a:extLst>
          </p:cNvPr>
          <p:cNvSpPr txBox="1"/>
          <p:nvPr/>
        </p:nvSpPr>
        <p:spPr>
          <a:xfrm>
            <a:off x="5807787" y="1002448"/>
            <a:ext cx="3930520" cy="4524315"/>
          </a:xfrm>
          <a:prstGeom prst="rect">
            <a:avLst/>
          </a:prstGeom>
          <a:noFill/>
        </p:spPr>
        <p:txBody>
          <a:bodyPr wrap="square">
            <a:spAutoFit/>
          </a:bodyPr>
          <a:lstStyle/>
          <a:p>
            <a:r>
              <a:rPr lang="nl-NL" b="1" dirty="0">
                <a:solidFill>
                  <a:schemeClr val="accent3">
                    <a:lumMod val="75000"/>
                  </a:schemeClr>
                </a:solidFill>
              </a:rPr>
              <a:t>2024-2025 - 2025-2026</a:t>
            </a:r>
          </a:p>
          <a:p>
            <a:endParaRPr lang="nl-NL" dirty="0">
              <a:solidFill>
                <a:schemeClr val="accent3">
                  <a:lumMod val="75000"/>
                </a:schemeClr>
              </a:solidFill>
            </a:endParaRPr>
          </a:p>
          <a:p>
            <a:endParaRPr lang="nl-NL" dirty="0">
              <a:solidFill>
                <a:schemeClr val="accent3">
                  <a:lumMod val="75000"/>
                </a:schemeClr>
              </a:solidFill>
            </a:endParaRPr>
          </a:p>
          <a:p>
            <a:pPr marL="285750" indent="-285750">
              <a:buFont typeface="Arial" panose="020B0604020202020204" pitchFamily="34" charset="0"/>
              <a:buChar char="•"/>
            </a:pPr>
            <a:r>
              <a:rPr lang="nl-NL" dirty="0">
                <a:solidFill>
                  <a:schemeClr val="accent3">
                    <a:lumMod val="75000"/>
                  </a:schemeClr>
                </a:solidFill>
              </a:rPr>
              <a:t>Eindelijk een diagnose ASS</a:t>
            </a:r>
          </a:p>
          <a:p>
            <a:endParaRPr lang="nl-NL" dirty="0">
              <a:solidFill>
                <a:schemeClr val="accent3">
                  <a:lumMod val="75000"/>
                </a:schemeClr>
              </a:solidFill>
            </a:endParaRPr>
          </a:p>
          <a:p>
            <a:pPr marL="285750" indent="-285750">
              <a:buFont typeface="Arial" panose="020B0604020202020204" pitchFamily="34" charset="0"/>
              <a:buChar char="•"/>
            </a:pPr>
            <a:r>
              <a:rPr lang="nl-NL" dirty="0">
                <a:solidFill>
                  <a:schemeClr val="accent3">
                    <a:lumMod val="75000"/>
                  </a:schemeClr>
                </a:solidFill>
              </a:rPr>
              <a:t>van </a:t>
            </a:r>
            <a:r>
              <a:rPr lang="nl-NL" dirty="0" err="1">
                <a:solidFill>
                  <a:schemeClr val="accent3">
                    <a:lumMod val="75000"/>
                  </a:schemeClr>
                </a:solidFill>
              </a:rPr>
              <a:t>schilderbox</a:t>
            </a:r>
            <a:r>
              <a:rPr lang="nl-NL" dirty="0">
                <a:solidFill>
                  <a:schemeClr val="accent3">
                    <a:lumMod val="75000"/>
                  </a:schemeClr>
                </a:solidFill>
              </a:rPr>
              <a:t> naar werkplaats in midden van de klas naar eigen werkplaats</a:t>
            </a:r>
          </a:p>
          <a:p>
            <a:pPr marL="285750" indent="-285750">
              <a:buFont typeface="Arial" panose="020B0604020202020204" pitchFamily="34" charset="0"/>
              <a:buChar char="•"/>
            </a:pPr>
            <a:endParaRPr lang="nl-NL" dirty="0">
              <a:solidFill>
                <a:schemeClr val="accent3">
                  <a:lumMod val="75000"/>
                </a:schemeClr>
              </a:solidFill>
            </a:endParaRPr>
          </a:p>
          <a:p>
            <a:pPr marL="285750" indent="-285750">
              <a:buFont typeface="Arial" panose="020B0604020202020204" pitchFamily="34" charset="0"/>
              <a:buChar char="•"/>
            </a:pPr>
            <a:r>
              <a:rPr lang="nl-NL" dirty="0">
                <a:solidFill>
                  <a:schemeClr val="accent3">
                    <a:lumMod val="75000"/>
                  </a:schemeClr>
                </a:solidFill>
              </a:rPr>
              <a:t>op zoek naar een stageplaats buiten de school</a:t>
            </a:r>
          </a:p>
          <a:p>
            <a:pPr marL="285750" indent="-285750">
              <a:buFont typeface="Arial" panose="020B0604020202020204" pitchFamily="34" charset="0"/>
              <a:buChar char="•"/>
            </a:pPr>
            <a:endParaRPr lang="nl-NL" dirty="0">
              <a:solidFill>
                <a:schemeClr val="accent3">
                  <a:lumMod val="75000"/>
                </a:schemeClr>
              </a:solidFill>
            </a:endParaRPr>
          </a:p>
          <a:p>
            <a:pPr marL="285750" indent="-285750">
              <a:buFont typeface="Arial" panose="020B0604020202020204" pitchFamily="34" charset="0"/>
              <a:buChar char="•"/>
            </a:pPr>
            <a:r>
              <a:rPr lang="nl-NL" dirty="0">
                <a:solidFill>
                  <a:schemeClr val="accent3">
                    <a:lumMod val="75000"/>
                  </a:schemeClr>
                </a:solidFill>
              </a:rPr>
              <a:t>begeleiding tijdens extra </a:t>
            </a:r>
            <a:r>
              <a:rPr lang="nl-NL" dirty="0" err="1">
                <a:solidFill>
                  <a:schemeClr val="accent3">
                    <a:lumMod val="75000"/>
                  </a:schemeClr>
                </a:solidFill>
              </a:rPr>
              <a:t>muros</a:t>
            </a:r>
            <a:r>
              <a:rPr lang="nl-NL" dirty="0">
                <a:solidFill>
                  <a:schemeClr val="accent3">
                    <a:lumMod val="75000"/>
                  </a:schemeClr>
                </a:solidFill>
              </a:rPr>
              <a:t> afgebouwd</a:t>
            </a:r>
          </a:p>
          <a:p>
            <a:pPr marL="285750" indent="-285750">
              <a:buFont typeface="Arial" panose="020B0604020202020204" pitchFamily="34" charset="0"/>
              <a:buChar char="•"/>
            </a:pPr>
            <a:endParaRPr lang="nl-NL" dirty="0">
              <a:solidFill>
                <a:schemeClr val="accent3">
                  <a:lumMod val="75000"/>
                </a:schemeClr>
              </a:solidFill>
            </a:endParaRPr>
          </a:p>
          <a:p>
            <a:pPr marL="285750" indent="-285750">
              <a:buFont typeface="Arial" panose="020B0604020202020204" pitchFamily="34" charset="0"/>
              <a:buChar char="•"/>
            </a:pPr>
            <a:r>
              <a:rPr lang="nl-NL" dirty="0">
                <a:solidFill>
                  <a:schemeClr val="accent3">
                    <a:lumMod val="75000"/>
                  </a:schemeClr>
                </a:solidFill>
              </a:rPr>
              <a:t>op zoek naar wat na SGI…..</a:t>
            </a:r>
          </a:p>
        </p:txBody>
      </p:sp>
    </p:spTree>
    <p:extLst>
      <p:ext uri="{BB962C8B-B14F-4D97-AF65-F5344CB8AC3E}">
        <p14:creationId xmlns:p14="http://schemas.microsoft.com/office/powerpoint/2010/main" val="283669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FEFA2F-0AC0-CA73-4ADE-FEA21F6B1483}"/>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re 17">
            <a:extLst>
              <a:ext uri="{FF2B5EF4-FFF2-40B4-BE49-F238E27FC236}">
                <a16:creationId xmlns:a16="http://schemas.microsoft.com/office/drawing/2014/main" id="{C64170BE-81BB-936B-A61F-99FE4CD4420B}"/>
              </a:ext>
            </a:extLst>
          </p:cNvPr>
          <p:cNvSpPr>
            <a:spLocks noGrp="1"/>
          </p:cNvSpPr>
          <p:nvPr>
            <p:ph type="title"/>
          </p:nvPr>
        </p:nvSpPr>
        <p:spPr>
          <a:xfrm>
            <a:off x="1137033" y="670559"/>
            <a:ext cx="4683321" cy="2148841"/>
          </a:xfrm>
        </p:spPr>
        <p:txBody>
          <a:bodyPr vert="horz" lIns="91440" tIns="45720" rIns="91440" bIns="45720" rtlCol="0" anchor="t">
            <a:normAutofit/>
          </a:bodyPr>
          <a:lstStyle/>
          <a:p>
            <a:r>
              <a:rPr lang="en-US" dirty="0">
                <a:solidFill>
                  <a:schemeClr val="accent1">
                    <a:lumMod val="50000"/>
                  </a:schemeClr>
                </a:solidFill>
                <a:latin typeface="+mj-lt"/>
                <a:ea typeface="+mj-ea"/>
                <a:cs typeface="+mj-cs"/>
              </a:rPr>
              <a:t>Case</a:t>
            </a:r>
          </a:p>
        </p:txBody>
      </p:sp>
      <p:pic>
        <p:nvPicPr>
          <p:cNvPr id="5" name="Afbeelding 4">
            <a:extLst>
              <a:ext uri="{FF2B5EF4-FFF2-40B4-BE49-F238E27FC236}">
                <a16:creationId xmlns:a16="http://schemas.microsoft.com/office/drawing/2014/main" id="{949FDB67-93EA-B8D7-B549-82BC708AB705}"/>
              </a:ext>
            </a:extLst>
          </p:cNvPr>
          <p:cNvPicPr>
            <a:picLocks noChangeAspect="1"/>
          </p:cNvPicPr>
          <p:nvPr/>
        </p:nvPicPr>
        <p:blipFill>
          <a:blip r:embed="rId3"/>
          <a:srcRect t="15909" b="4368"/>
          <a:stretch>
            <a:fillRect/>
          </a:stretch>
        </p:blipFill>
        <p:spPr>
          <a:xfrm>
            <a:off x="77484" y="3105151"/>
            <a:ext cx="6459430"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Espace réservé du contenu 2">
            <a:extLst>
              <a:ext uri="{FF2B5EF4-FFF2-40B4-BE49-F238E27FC236}">
                <a16:creationId xmlns:a16="http://schemas.microsoft.com/office/drawing/2014/main" id="{BCF9F088-A9C6-E577-4BBD-A23F47968ACA}"/>
              </a:ext>
            </a:extLst>
          </p:cNvPr>
          <p:cNvSpPr>
            <a:spLocks noGrp="1"/>
          </p:cNvSpPr>
          <p:nvPr>
            <p:ph type="body" sz="quarter" idx="13"/>
          </p:nvPr>
        </p:nvSpPr>
        <p:spPr>
          <a:xfrm>
            <a:off x="6853565" y="670559"/>
            <a:ext cx="4555782" cy="5445076"/>
          </a:xfrm>
        </p:spPr>
        <p:txBody>
          <a:bodyPr vert="horz" lIns="91440" tIns="45720" rIns="91440" bIns="45720" rtlCol="0" anchor="t">
            <a:normAutofit/>
          </a:bodyPr>
          <a:lstStyle/>
          <a:p>
            <a:pPr indent="-228600">
              <a:lnSpc>
                <a:spcPct val="90000"/>
              </a:lnSpc>
              <a:buFont typeface="Arial" panose="020B0604020202020204" pitchFamily="34" charset="0"/>
              <a:buChar char="•"/>
            </a:pPr>
            <a:endParaRPr lang="en-US" sz="2000" dirty="0">
              <a:solidFill>
                <a:schemeClr val="tx1"/>
              </a:solidFill>
            </a:endParaRPr>
          </a:p>
          <a:p>
            <a:pPr>
              <a:lnSpc>
                <a:spcPct val="90000"/>
              </a:lnSpc>
            </a:pPr>
            <a:r>
              <a:rPr lang="en-US" sz="2000" dirty="0">
                <a:solidFill>
                  <a:schemeClr val="accent1">
                    <a:lumMod val="50000"/>
                  </a:schemeClr>
                </a:solidFill>
              </a:rPr>
              <a:t>Soufiane</a:t>
            </a:r>
          </a:p>
          <a:p>
            <a:pPr indent="-228600">
              <a:lnSpc>
                <a:spcPct val="90000"/>
              </a:lnSpc>
              <a:buFont typeface="Arial" panose="020B0604020202020204" pitchFamily="34" charset="0"/>
              <a:buChar char="•"/>
            </a:pPr>
            <a:endParaRPr lang="en-US" sz="2000" dirty="0">
              <a:solidFill>
                <a:schemeClr val="accent1">
                  <a:lumMod val="50000"/>
                </a:schemeClr>
              </a:solidFill>
            </a:endParaRPr>
          </a:p>
          <a:p>
            <a:pPr marL="644525" indent="-228600">
              <a:lnSpc>
                <a:spcPct val="90000"/>
              </a:lnSpc>
              <a:buFont typeface="Arial" panose="020B0604020202020204" pitchFamily="34" charset="0"/>
              <a:buChar char="•"/>
            </a:pPr>
            <a:r>
              <a:rPr lang="en-US" sz="2000" dirty="0">
                <a:solidFill>
                  <a:schemeClr val="accent1">
                    <a:lumMod val="50000"/>
                  </a:schemeClr>
                </a:solidFill>
              </a:rPr>
              <a:t>3SD – 4ZOWE – 4ORL</a:t>
            </a:r>
          </a:p>
          <a:p>
            <a:pPr marL="644525" indent="-228600">
              <a:lnSpc>
                <a:spcPct val="90000"/>
              </a:lnSpc>
              <a:buFont typeface="Arial" panose="020B0604020202020204" pitchFamily="34" charset="0"/>
              <a:buChar char="•"/>
            </a:pPr>
            <a:r>
              <a:rPr lang="en-US" sz="2000" dirty="0" err="1">
                <a:solidFill>
                  <a:schemeClr val="accent1">
                    <a:lumMod val="50000"/>
                  </a:schemeClr>
                </a:solidFill>
              </a:rPr>
              <a:t>verschillende</a:t>
            </a:r>
            <a:r>
              <a:rPr lang="en-US" sz="2000" dirty="0">
                <a:solidFill>
                  <a:schemeClr val="accent1">
                    <a:lumMod val="50000"/>
                  </a:schemeClr>
                </a:solidFill>
              </a:rPr>
              <a:t> </a:t>
            </a:r>
            <a:r>
              <a:rPr lang="en-US" sz="2000" dirty="0" err="1">
                <a:solidFill>
                  <a:schemeClr val="accent1">
                    <a:lumMod val="50000"/>
                  </a:schemeClr>
                </a:solidFill>
              </a:rPr>
              <a:t>definitieve</a:t>
            </a:r>
            <a:r>
              <a:rPr lang="en-US" sz="2000" dirty="0">
                <a:solidFill>
                  <a:schemeClr val="accent1">
                    <a:lumMod val="50000"/>
                  </a:schemeClr>
                </a:solidFill>
              </a:rPr>
              <a:t> </a:t>
            </a:r>
            <a:r>
              <a:rPr lang="en-US" sz="2000" dirty="0" err="1">
                <a:solidFill>
                  <a:schemeClr val="accent1">
                    <a:lumMod val="50000"/>
                  </a:schemeClr>
                </a:solidFill>
              </a:rPr>
              <a:t>uitsluitingen</a:t>
            </a:r>
            <a:endParaRPr lang="en-US" sz="2000" dirty="0">
              <a:solidFill>
                <a:schemeClr val="accent1">
                  <a:lumMod val="50000"/>
                </a:schemeClr>
              </a:solidFill>
            </a:endParaRPr>
          </a:p>
          <a:p>
            <a:pPr marL="644525" indent="-228600">
              <a:lnSpc>
                <a:spcPct val="90000"/>
              </a:lnSpc>
              <a:buFont typeface="Arial" panose="020B0604020202020204" pitchFamily="34" charset="0"/>
              <a:buChar char="•"/>
            </a:pPr>
            <a:r>
              <a:rPr lang="en-US" sz="2000" dirty="0" err="1">
                <a:solidFill>
                  <a:schemeClr val="accent1">
                    <a:lumMod val="50000"/>
                  </a:schemeClr>
                </a:solidFill>
              </a:rPr>
              <a:t>straatcultuur</a:t>
            </a:r>
            <a:endParaRPr lang="en-US" sz="2000" dirty="0">
              <a:solidFill>
                <a:schemeClr val="accent1">
                  <a:lumMod val="50000"/>
                </a:schemeClr>
              </a:solidFill>
            </a:endParaRPr>
          </a:p>
          <a:p>
            <a:pPr marL="644525" indent="-228600">
              <a:lnSpc>
                <a:spcPct val="90000"/>
              </a:lnSpc>
              <a:buFont typeface="Arial" panose="020B0604020202020204" pitchFamily="34" charset="0"/>
              <a:buChar char="•"/>
            </a:pPr>
            <a:r>
              <a:rPr lang="en-US" sz="2000" dirty="0" err="1">
                <a:solidFill>
                  <a:schemeClr val="accent1">
                    <a:lumMod val="50000"/>
                  </a:schemeClr>
                </a:solidFill>
              </a:rPr>
              <a:t>moeilijke</a:t>
            </a:r>
            <a:r>
              <a:rPr lang="en-US" sz="2000" dirty="0">
                <a:solidFill>
                  <a:schemeClr val="accent1">
                    <a:lumMod val="50000"/>
                  </a:schemeClr>
                </a:solidFill>
              </a:rPr>
              <a:t> </a:t>
            </a:r>
            <a:r>
              <a:rPr lang="en-US" sz="2000" dirty="0" err="1">
                <a:solidFill>
                  <a:schemeClr val="accent1">
                    <a:lumMod val="50000"/>
                  </a:schemeClr>
                </a:solidFill>
              </a:rPr>
              <a:t>thuissituatie</a:t>
            </a:r>
            <a:endParaRPr lang="en-US" sz="2000" dirty="0">
              <a:solidFill>
                <a:schemeClr val="accent1">
                  <a:lumMod val="50000"/>
                </a:schemeClr>
              </a:solidFill>
            </a:endParaRPr>
          </a:p>
          <a:p>
            <a:pPr marL="644525" indent="-228600">
              <a:lnSpc>
                <a:spcPct val="90000"/>
              </a:lnSpc>
              <a:buFont typeface="Arial" panose="020B0604020202020204" pitchFamily="34" charset="0"/>
              <a:buChar char="•"/>
            </a:pPr>
            <a:r>
              <a:rPr lang="en-US" sz="2000" dirty="0">
                <a:solidFill>
                  <a:schemeClr val="accent1">
                    <a:lumMod val="50000"/>
                  </a:schemeClr>
                </a:solidFill>
              </a:rPr>
              <a:t>HERGO</a:t>
            </a:r>
          </a:p>
          <a:p>
            <a:pPr marL="644525" indent="-228600">
              <a:lnSpc>
                <a:spcPct val="90000"/>
              </a:lnSpc>
              <a:buFont typeface="Arial" panose="020B0604020202020204" pitchFamily="34" charset="0"/>
              <a:buChar char="•"/>
            </a:pPr>
            <a:r>
              <a:rPr lang="en-US" sz="2000" dirty="0">
                <a:solidFill>
                  <a:schemeClr val="accent1">
                    <a:lumMod val="50000"/>
                  </a:schemeClr>
                </a:solidFill>
              </a:rPr>
              <a:t>Groot-Eiland</a:t>
            </a:r>
          </a:p>
          <a:p>
            <a:pPr marL="644525" indent="-228600">
              <a:lnSpc>
                <a:spcPct val="90000"/>
              </a:lnSpc>
              <a:buFont typeface="Arial" panose="020B0604020202020204" pitchFamily="34" charset="0"/>
              <a:buChar char="•"/>
            </a:pPr>
            <a:r>
              <a:rPr lang="en-US" sz="2000" dirty="0">
                <a:solidFill>
                  <a:schemeClr val="accent1">
                    <a:lumMod val="50000"/>
                  </a:schemeClr>
                </a:solidFill>
              </a:rPr>
              <a:t>Rots </a:t>
            </a:r>
            <a:r>
              <a:rPr lang="en-US" sz="2000" dirty="0" err="1">
                <a:solidFill>
                  <a:schemeClr val="accent1">
                    <a:lumMod val="50000"/>
                  </a:schemeClr>
                </a:solidFill>
              </a:rPr>
              <a:t>en</a:t>
            </a:r>
            <a:r>
              <a:rPr lang="en-US" sz="2000" dirty="0">
                <a:solidFill>
                  <a:schemeClr val="accent1">
                    <a:lumMod val="50000"/>
                  </a:schemeClr>
                </a:solidFill>
              </a:rPr>
              <a:t> Water</a:t>
            </a:r>
          </a:p>
          <a:p>
            <a:pPr marL="644525" indent="-228600">
              <a:lnSpc>
                <a:spcPct val="90000"/>
              </a:lnSpc>
              <a:buFont typeface="Arial" panose="020B0604020202020204" pitchFamily="34" charset="0"/>
              <a:buChar char="•"/>
            </a:pPr>
            <a:r>
              <a:rPr lang="en-US" sz="2000" dirty="0" err="1">
                <a:solidFill>
                  <a:schemeClr val="accent1">
                    <a:lumMod val="50000"/>
                  </a:schemeClr>
                </a:solidFill>
              </a:rPr>
              <a:t>vertrouwen</a:t>
            </a:r>
            <a:r>
              <a:rPr lang="en-US" sz="2000" dirty="0">
                <a:solidFill>
                  <a:schemeClr val="accent1">
                    <a:lumMod val="50000"/>
                  </a:schemeClr>
                </a:solidFill>
              </a:rPr>
              <a:t> van de school </a:t>
            </a:r>
            <a:r>
              <a:rPr lang="en-US" sz="2000" dirty="0" err="1">
                <a:solidFill>
                  <a:schemeClr val="accent1">
                    <a:lumMod val="50000"/>
                  </a:schemeClr>
                </a:solidFill>
              </a:rPr>
              <a:t>gewonnen</a:t>
            </a:r>
            <a:endParaRPr lang="en-US" sz="2000" dirty="0">
              <a:solidFill>
                <a:schemeClr val="accent1">
                  <a:lumMod val="50000"/>
                </a:schemeClr>
              </a:solidFill>
            </a:endParaRPr>
          </a:p>
          <a:p>
            <a:pPr marL="365125" indent="-228600">
              <a:lnSpc>
                <a:spcPct val="90000"/>
              </a:lnSpc>
              <a:buFont typeface="Arial" panose="020B0604020202020204" pitchFamily="34" charset="0"/>
              <a:buChar char="•"/>
            </a:pPr>
            <a:endParaRPr lang="en-US" sz="2000" dirty="0">
              <a:solidFill>
                <a:schemeClr val="tx1"/>
              </a:solidFill>
            </a:endParaRPr>
          </a:p>
          <a:p>
            <a:pPr marL="342900" indent="-228600">
              <a:lnSpc>
                <a:spcPct val="90000"/>
              </a:lnSpc>
              <a:buFont typeface="Arial" panose="020B0604020202020204" pitchFamily="34" charset="0"/>
              <a:buChar char="•"/>
            </a:pPr>
            <a:endParaRPr lang="en-US" sz="2000" dirty="0">
              <a:solidFill>
                <a:schemeClr val="tx1"/>
              </a:solidFill>
            </a:endParaRPr>
          </a:p>
          <a:p>
            <a:pPr marL="342900" indent="-228600">
              <a:lnSpc>
                <a:spcPct val="90000"/>
              </a:lnSpc>
              <a:buFont typeface="Arial" panose="020B0604020202020204" pitchFamily="34" charset="0"/>
              <a:buChar char="•"/>
            </a:pPr>
            <a:endParaRPr lang="en-US" sz="2000" dirty="0">
              <a:solidFill>
                <a:schemeClr val="tx1"/>
              </a:solidFill>
            </a:endParaRPr>
          </a:p>
        </p:txBody>
      </p:sp>
    </p:spTree>
    <p:extLst>
      <p:ext uri="{BB962C8B-B14F-4D97-AF65-F5344CB8AC3E}">
        <p14:creationId xmlns:p14="http://schemas.microsoft.com/office/powerpoint/2010/main" val="4073099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A32619-9089-5234-803F-37EABC188F78}"/>
            </a:ext>
          </a:extLst>
        </p:cNvPr>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re 17">
            <a:extLst>
              <a:ext uri="{FF2B5EF4-FFF2-40B4-BE49-F238E27FC236}">
                <a16:creationId xmlns:a16="http://schemas.microsoft.com/office/drawing/2014/main" id="{9EB29D7A-B680-A0E7-A1BC-C297E94A8677}"/>
              </a:ext>
            </a:extLst>
          </p:cNvPr>
          <p:cNvSpPr>
            <a:spLocks noGrp="1"/>
          </p:cNvSpPr>
          <p:nvPr>
            <p:ph type="title"/>
          </p:nvPr>
        </p:nvSpPr>
        <p:spPr>
          <a:xfrm>
            <a:off x="1137033" y="670559"/>
            <a:ext cx="4683321" cy="2148841"/>
          </a:xfrm>
        </p:spPr>
        <p:txBody>
          <a:bodyPr vert="horz" lIns="91440" tIns="45720" rIns="91440" bIns="45720" rtlCol="0" anchor="t">
            <a:normAutofit/>
          </a:bodyPr>
          <a:lstStyle/>
          <a:p>
            <a:r>
              <a:rPr lang="en-US" dirty="0">
                <a:solidFill>
                  <a:schemeClr val="accent3">
                    <a:lumMod val="75000"/>
                  </a:schemeClr>
                </a:solidFill>
                <a:latin typeface="+mj-lt"/>
                <a:ea typeface="+mj-ea"/>
                <a:cs typeface="+mj-cs"/>
              </a:rPr>
              <a:t>Case</a:t>
            </a:r>
          </a:p>
        </p:txBody>
      </p:sp>
      <p:pic>
        <p:nvPicPr>
          <p:cNvPr id="6" name="Afbeelding 5">
            <a:extLst>
              <a:ext uri="{FF2B5EF4-FFF2-40B4-BE49-F238E27FC236}">
                <a16:creationId xmlns:a16="http://schemas.microsoft.com/office/drawing/2014/main" id="{EC3A1A16-3E1B-A28F-0780-83B19BED03D8}"/>
              </a:ext>
            </a:extLst>
          </p:cNvPr>
          <p:cNvPicPr>
            <a:picLocks noChangeAspect="1"/>
          </p:cNvPicPr>
          <p:nvPr/>
        </p:nvPicPr>
        <p:blipFill>
          <a:blip r:embed="rId3"/>
          <a:srcRect l="6857" r="15391"/>
          <a:stretch>
            <a:fill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Espace réservé du contenu 2">
            <a:extLst>
              <a:ext uri="{FF2B5EF4-FFF2-40B4-BE49-F238E27FC236}">
                <a16:creationId xmlns:a16="http://schemas.microsoft.com/office/drawing/2014/main" id="{8B313D51-0E13-550A-8B55-A63ECE3C57A5}"/>
              </a:ext>
            </a:extLst>
          </p:cNvPr>
          <p:cNvSpPr>
            <a:spLocks noGrp="1"/>
          </p:cNvSpPr>
          <p:nvPr>
            <p:ph type="body" sz="quarter" idx="13"/>
          </p:nvPr>
        </p:nvSpPr>
        <p:spPr>
          <a:xfrm>
            <a:off x="6090497" y="268354"/>
            <a:ext cx="5903844" cy="6321287"/>
          </a:xfrm>
        </p:spPr>
        <p:txBody>
          <a:bodyPr vert="horz" lIns="91440" tIns="45720" rIns="91440" bIns="45720" rtlCol="0" anchor="t">
            <a:normAutofit/>
          </a:bodyPr>
          <a:lstStyle/>
          <a:p>
            <a:pPr indent="-228600">
              <a:lnSpc>
                <a:spcPct val="90000"/>
              </a:lnSpc>
              <a:buFont typeface="Arial" panose="020B0604020202020204" pitchFamily="34" charset="0"/>
              <a:buChar char="•"/>
            </a:pPr>
            <a:endParaRPr lang="en-US" dirty="0">
              <a:solidFill>
                <a:schemeClr val="tx1"/>
              </a:solidFill>
            </a:endParaRPr>
          </a:p>
          <a:p>
            <a:pPr lvl="0">
              <a:lnSpc>
                <a:spcPct val="90000"/>
              </a:lnSpc>
              <a:spcBef>
                <a:spcPts val="750"/>
              </a:spcBef>
              <a:buClr>
                <a:srgbClr val="1E5155">
                  <a:lumMod val="40000"/>
                  <a:lumOff val="60000"/>
                </a:srgbClr>
              </a:buClr>
              <a:buSzPct val="80000"/>
              <a:defRPr/>
            </a:pPr>
            <a:r>
              <a:rPr lang="en-US">
                <a:solidFill>
                  <a:schemeClr val="accent3">
                    <a:lumMod val="75000"/>
                  </a:schemeClr>
                </a:solidFill>
              </a:rPr>
              <a:t>Ben</a:t>
            </a:r>
            <a:endParaRPr lang="en-US" dirty="0">
              <a:solidFill>
                <a:schemeClr val="accent3">
                  <a:lumMod val="75000"/>
                </a:schemeClr>
              </a:solidFill>
            </a:endParaRPr>
          </a:p>
          <a:p>
            <a:pPr marL="644525" lvl="0" indent="-228600">
              <a:lnSpc>
                <a:spcPct val="90000"/>
              </a:lnSpc>
              <a:buClr>
                <a:srgbClr val="1E5155">
                  <a:lumMod val="40000"/>
                  <a:lumOff val="60000"/>
                </a:srgbClr>
              </a:buClr>
              <a:buSzPct val="80000"/>
              <a:buFont typeface="Arial" panose="020B0604020202020204" pitchFamily="34" charset="0"/>
              <a:buChar char="•"/>
              <a:defRPr/>
            </a:pPr>
            <a:r>
              <a:rPr lang="en-US" dirty="0" err="1">
                <a:solidFill>
                  <a:schemeClr val="accent3">
                    <a:lumMod val="75000"/>
                  </a:schemeClr>
                </a:solidFill>
              </a:rPr>
              <a:t>Leeftijd</a:t>
            </a:r>
            <a:r>
              <a:rPr lang="en-US" dirty="0">
                <a:solidFill>
                  <a:schemeClr val="accent3">
                    <a:lumMod val="75000"/>
                  </a:schemeClr>
                </a:solidFill>
              </a:rPr>
              <a:t> 13 </a:t>
            </a:r>
            <a:r>
              <a:rPr lang="en-US" dirty="0" err="1">
                <a:solidFill>
                  <a:schemeClr val="accent3">
                    <a:lumMod val="75000"/>
                  </a:schemeClr>
                </a:solidFill>
              </a:rPr>
              <a:t>jaar</a:t>
            </a:r>
            <a:endParaRPr lang="en-US" dirty="0">
              <a:solidFill>
                <a:schemeClr val="accent3">
                  <a:lumMod val="75000"/>
                </a:schemeClr>
              </a:solidFill>
            </a:endParaRPr>
          </a:p>
          <a:p>
            <a:pPr marL="644525" lvl="0" indent="-228600">
              <a:lnSpc>
                <a:spcPct val="90000"/>
              </a:lnSpc>
              <a:buClr>
                <a:srgbClr val="1E5155">
                  <a:lumMod val="40000"/>
                  <a:lumOff val="60000"/>
                </a:srgbClr>
              </a:buClr>
              <a:buSzPct val="80000"/>
              <a:buFont typeface="Arial" panose="020B0604020202020204" pitchFamily="34" charset="0"/>
              <a:buChar char="•"/>
              <a:defRPr/>
            </a:pPr>
            <a:r>
              <a:rPr lang="en-US" dirty="0" err="1">
                <a:solidFill>
                  <a:schemeClr val="accent3">
                    <a:lumMod val="75000"/>
                  </a:schemeClr>
                </a:solidFill>
              </a:rPr>
              <a:t>Gescheiden</a:t>
            </a:r>
            <a:r>
              <a:rPr lang="en-US" dirty="0">
                <a:solidFill>
                  <a:schemeClr val="accent3">
                    <a:lumMod val="75000"/>
                  </a:schemeClr>
                </a:solidFill>
              </a:rPr>
              <a:t> </a:t>
            </a:r>
            <a:r>
              <a:rPr lang="en-US" dirty="0" err="1">
                <a:solidFill>
                  <a:schemeClr val="accent3">
                    <a:lumMod val="75000"/>
                  </a:schemeClr>
                </a:solidFill>
              </a:rPr>
              <a:t>gezin</a:t>
            </a:r>
            <a:endParaRPr lang="en-US" dirty="0">
              <a:solidFill>
                <a:schemeClr val="accent3">
                  <a:lumMod val="75000"/>
                </a:schemeClr>
              </a:solidFill>
            </a:endParaRPr>
          </a:p>
          <a:p>
            <a:pPr marL="644525" lvl="0" indent="-228600">
              <a:lnSpc>
                <a:spcPct val="90000"/>
              </a:lnSpc>
              <a:buClr>
                <a:srgbClr val="1E5155">
                  <a:lumMod val="40000"/>
                  <a:lumOff val="60000"/>
                </a:srgbClr>
              </a:buClr>
              <a:buSzPct val="80000"/>
              <a:buFont typeface="Arial" panose="020B0604020202020204" pitchFamily="34" charset="0"/>
              <a:buChar char="•"/>
              <a:defRPr/>
            </a:pPr>
            <a:r>
              <a:rPr lang="en-US" dirty="0">
                <a:solidFill>
                  <a:schemeClr val="accent3">
                    <a:lumMod val="75000"/>
                  </a:schemeClr>
                </a:solidFill>
              </a:rPr>
              <a:t>Type 3  (</a:t>
            </a:r>
            <a:r>
              <a:rPr lang="en-US" dirty="0" err="1">
                <a:solidFill>
                  <a:schemeClr val="accent3">
                    <a:lumMod val="75000"/>
                  </a:schemeClr>
                </a:solidFill>
              </a:rPr>
              <a:t>kinderen</a:t>
            </a:r>
            <a:r>
              <a:rPr lang="en-US" dirty="0">
                <a:solidFill>
                  <a:schemeClr val="accent3">
                    <a:lumMod val="75000"/>
                  </a:schemeClr>
                </a:solidFill>
              </a:rPr>
              <a:t> met </a:t>
            </a:r>
            <a:r>
              <a:rPr lang="en-US" dirty="0" err="1">
                <a:solidFill>
                  <a:schemeClr val="accent3">
                    <a:lumMod val="75000"/>
                  </a:schemeClr>
                </a:solidFill>
              </a:rPr>
              <a:t>een</a:t>
            </a:r>
            <a:r>
              <a:rPr lang="en-US" dirty="0">
                <a:solidFill>
                  <a:schemeClr val="accent3">
                    <a:lumMod val="75000"/>
                  </a:schemeClr>
                </a:solidFill>
              </a:rPr>
              <a:t> </a:t>
            </a:r>
            <a:r>
              <a:rPr lang="en-US" dirty="0" err="1">
                <a:solidFill>
                  <a:schemeClr val="accent3">
                    <a:lumMod val="75000"/>
                  </a:schemeClr>
                </a:solidFill>
              </a:rPr>
              <a:t>emotionele</a:t>
            </a:r>
            <a:r>
              <a:rPr lang="en-US" dirty="0">
                <a:solidFill>
                  <a:schemeClr val="accent3">
                    <a:lumMod val="75000"/>
                  </a:schemeClr>
                </a:solidFill>
              </a:rPr>
              <a:t> of </a:t>
            </a:r>
            <a:r>
              <a:rPr lang="en-US" dirty="0" err="1">
                <a:solidFill>
                  <a:schemeClr val="accent3">
                    <a:lumMod val="75000"/>
                  </a:schemeClr>
                </a:solidFill>
              </a:rPr>
              <a:t>gedragsstoornis</a:t>
            </a:r>
            <a:r>
              <a:rPr lang="en-US" dirty="0">
                <a:solidFill>
                  <a:schemeClr val="accent3">
                    <a:lumMod val="75000"/>
                  </a:schemeClr>
                </a:solidFill>
              </a:rPr>
              <a:t>, maar </a:t>
            </a:r>
            <a:r>
              <a:rPr lang="en-US" dirty="0" err="1">
                <a:solidFill>
                  <a:schemeClr val="accent3">
                    <a:lumMod val="75000"/>
                  </a:schemeClr>
                </a:solidFill>
              </a:rPr>
              <a:t>zonder</a:t>
            </a:r>
            <a:r>
              <a:rPr lang="en-US" dirty="0">
                <a:solidFill>
                  <a:schemeClr val="accent3">
                    <a:lumMod val="75000"/>
                  </a:schemeClr>
                </a:solidFill>
              </a:rPr>
              <a:t> </a:t>
            </a:r>
            <a:r>
              <a:rPr lang="en-US" dirty="0" err="1">
                <a:solidFill>
                  <a:schemeClr val="accent3">
                    <a:lumMod val="75000"/>
                  </a:schemeClr>
                </a:solidFill>
              </a:rPr>
              <a:t>verstandelijke</a:t>
            </a:r>
            <a:r>
              <a:rPr lang="en-US" dirty="0">
                <a:solidFill>
                  <a:schemeClr val="accent3">
                    <a:lumMod val="75000"/>
                  </a:schemeClr>
                </a:solidFill>
              </a:rPr>
              <a:t> </a:t>
            </a:r>
            <a:r>
              <a:rPr lang="en-US" dirty="0" err="1">
                <a:solidFill>
                  <a:schemeClr val="accent3">
                    <a:lumMod val="75000"/>
                  </a:schemeClr>
                </a:solidFill>
              </a:rPr>
              <a:t>beperking</a:t>
            </a:r>
            <a:endParaRPr lang="en-US" dirty="0">
              <a:solidFill>
                <a:schemeClr val="accent3">
                  <a:lumMod val="75000"/>
                </a:schemeClr>
              </a:solidFill>
            </a:endParaRPr>
          </a:p>
          <a:p>
            <a:pPr marL="644525" lvl="0" indent="-228600">
              <a:lnSpc>
                <a:spcPct val="90000"/>
              </a:lnSpc>
              <a:buClr>
                <a:srgbClr val="1E5155">
                  <a:lumMod val="40000"/>
                  <a:lumOff val="60000"/>
                </a:srgbClr>
              </a:buClr>
              <a:buSzPct val="80000"/>
              <a:buFont typeface="Arial" panose="020B0604020202020204" pitchFamily="34" charset="0"/>
              <a:buChar char="•"/>
              <a:defRPr/>
            </a:pPr>
            <a:r>
              <a:rPr lang="en-US" dirty="0">
                <a:solidFill>
                  <a:schemeClr val="accent3">
                    <a:lumMod val="75000"/>
                  </a:schemeClr>
                </a:solidFill>
              </a:rPr>
              <a:t>Ben is reeds </a:t>
            </a:r>
            <a:r>
              <a:rPr lang="en-US" dirty="0" err="1">
                <a:solidFill>
                  <a:schemeClr val="accent3">
                    <a:lumMod val="75000"/>
                  </a:schemeClr>
                </a:solidFill>
              </a:rPr>
              <a:t>verschillende</a:t>
            </a:r>
            <a:r>
              <a:rPr lang="en-US" dirty="0">
                <a:solidFill>
                  <a:schemeClr val="accent3">
                    <a:lumMod val="75000"/>
                  </a:schemeClr>
                </a:solidFill>
              </a:rPr>
              <a:t> </a:t>
            </a:r>
            <a:r>
              <a:rPr lang="en-US" dirty="0" err="1">
                <a:solidFill>
                  <a:schemeClr val="accent3">
                    <a:lumMod val="75000"/>
                  </a:schemeClr>
                </a:solidFill>
              </a:rPr>
              <a:t>jaren</a:t>
            </a:r>
            <a:r>
              <a:rPr lang="en-US" dirty="0">
                <a:solidFill>
                  <a:schemeClr val="accent3">
                    <a:lumMod val="75000"/>
                  </a:schemeClr>
                </a:solidFill>
              </a:rPr>
              <a:t> in </a:t>
            </a:r>
            <a:r>
              <a:rPr lang="en-US" dirty="0" err="1">
                <a:solidFill>
                  <a:schemeClr val="accent3">
                    <a:lumMod val="75000"/>
                  </a:schemeClr>
                </a:solidFill>
              </a:rPr>
              <a:t>psychiatrische</a:t>
            </a:r>
            <a:r>
              <a:rPr lang="en-US" dirty="0">
                <a:solidFill>
                  <a:schemeClr val="accent3">
                    <a:lumMod val="75000"/>
                  </a:schemeClr>
                </a:solidFill>
              </a:rPr>
              <a:t> </a:t>
            </a:r>
            <a:r>
              <a:rPr lang="en-US" dirty="0" err="1">
                <a:solidFill>
                  <a:schemeClr val="accent3">
                    <a:lumMod val="75000"/>
                  </a:schemeClr>
                </a:solidFill>
              </a:rPr>
              <a:t>begeleiding</a:t>
            </a:r>
            <a:r>
              <a:rPr lang="en-US" dirty="0">
                <a:solidFill>
                  <a:schemeClr val="accent3">
                    <a:lumMod val="75000"/>
                  </a:schemeClr>
                </a:solidFill>
              </a:rPr>
              <a:t>. </a:t>
            </a:r>
            <a:r>
              <a:rPr lang="en-US" dirty="0" err="1">
                <a:solidFill>
                  <a:schemeClr val="accent3">
                    <a:lumMod val="75000"/>
                  </a:schemeClr>
                </a:solidFill>
              </a:rPr>
              <a:t>Ouders</a:t>
            </a:r>
            <a:r>
              <a:rPr lang="en-US" dirty="0">
                <a:solidFill>
                  <a:schemeClr val="accent3">
                    <a:lumMod val="75000"/>
                  </a:schemeClr>
                </a:solidFill>
              </a:rPr>
              <a:t> </a:t>
            </a:r>
            <a:r>
              <a:rPr lang="en-US" dirty="0" err="1">
                <a:solidFill>
                  <a:schemeClr val="accent3">
                    <a:lumMod val="75000"/>
                  </a:schemeClr>
                </a:solidFill>
              </a:rPr>
              <a:t>situeren</a:t>
            </a:r>
            <a:r>
              <a:rPr lang="en-US" dirty="0">
                <a:solidFill>
                  <a:schemeClr val="accent3">
                    <a:lumMod val="75000"/>
                  </a:schemeClr>
                </a:solidFill>
              </a:rPr>
              <a:t> de </a:t>
            </a:r>
            <a:r>
              <a:rPr lang="en-US" dirty="0" err="1">
                <a:solidFill>
                  <a:schemeClr val="accent3">
                    <a:lumMod val="75000"/>
                  </a:schemeClr>
                </a:solidFill>
              </a:rPr>
              <a:t>gedragsproblemen</a:t>
            </a:r>
            <a:r>
              <a:rPr lang="en-US" dirty="0">
                <a:solidFill>
                  <a:schemeClr val="accent3">
                    <a:lumMod val="75000"/>
                  </a:schemeClr>
                </a:solidFill>
              </a:rPr>
              <a:t> </a:t>
            </a:r>
            <a:r>
              <a:rPr lang="en-US" dirty="0" err="1">
                <a:solidFill>
                  <a:schemeClr val="accent3">
                    <a:lumMod val="75000"/>
                  </a:schemeClr>
                </a:solidFill>
              </a:rPr>
              <a:t>binnen</a:t>
            </a:r>
            <a:r>
              <a:rPr lang="en-US" dirty="0">
                <a:solidFill>
                  <a:schemeClr val="accent3">
                    <a:lumMod val="75000"/>
                  </a:schemeClr>
                </a:solidFill>
              </a:rPr>
              <a:t> de </a:t>
            </a:r>
            <a:r>
              <a:rPr lang="en-US" dirty="0" err="1">
                <a:solidFill>
                  <a:schemeClr val="accent3">
                    <a:lumMod val="75000"/>
                  </a:schemeClr>
                </a:solidFill>
              </a:rPr>
              <a:t>schoolse</a:t>
            </a:r>
            <a:r>
              <a:rPr lang="en-US" dirty="0">
                <a:solidFill>
                  <a:schemeClr val="accent3">
                    <a:lumMod val="75000"/>
                  </a:schemeClr>
                </a:solidFill>
              </a:rPr>
              <a:t> context </a:t>
            </a:r>
            <a:r>
              <a:rPr lang="en-US" dirty="0" err="1">
                <a:solidFill>
                  <a:schemeClr val="accent3">
                    <a:lumMod val="75000"/>
                  </a:schemeClr>
                </a:solidFill>
              </a:rPr>
              <a:t>en</a:t>
            </a:r>
            <a:r>
              <a:rPr lang="en-US" dirty="0">
                <a:solidFill>
                  <a:schemeClr val="accent3">
                    <a:lumMod val="75000"/>
                  </a:schemeClr>
                </a:solidFill>
              </a:rPr>
              <a:t> </a:t>
            </a:r>
            <a:r>
              <a:rPr lang="en-US" dirty="0" err="1">
                <a:solidFill>
                  <a:schemeClr val="accent3">
                    <a:lumMod val="75000"/>
                  </a:schemeClr>
                </a:solidFill>
              </a:rPr>
              <a:t>geven</a:t>
            </a:r>
            <a:r>
              <a:rPr lang="en-US" dirty="0">
                <a:solidFill>
                  <a:schemeClr val="accent3">
                    <a:lumMod val="75000"/>
                  </a:schemeClr>
                </a:solidFill>
              </a:rPr>
              <a:t> </a:t>
            </a:r>
            <a:r>
              <a:rPr lang="en-US" dirty="0" err="1">
                <a:solidFill>
                  <a:schemeClr val="accent3">
                    <a:lumMod val="75000"/>
                  </a:schemeClr>
                </a:solidFill>
              </a:rPr>
              <a:t>aan</a:t>
            </a:r>
            <a:r>
              <a:rPr lang="en-US" dirty="0">
                <a:solidFill>
                  <a:schemeClr val="accent3">
                    <a:lumMod val="75000"/>
                  </a:schemeClr>
                </a:solidFill>
              </a:rPr>
              <a:t> </a:t>
            </a:r>
            <a:r>
              <a:rPr lang="en-US" dirty="0" err="1">
                <a:solidFill>
                  <a:schemeClr val="accent3">
                    <a:lumMod val="75000"/>
                  </a:schemeClr>
                </a:solidFill>
              </a:rPr>
              <a:t>dat</a:t>
            </a:r>
            <a:r>
              <a:rPr lang="en-US" dirty="0">
                <a:solidFill>
                  <a:schemeClr val="accent3">
                    <a:lumMod val="75000"/>
                  </a:schemeClr>
                </a:solidFill>
              </a:rPr>
              <a:t> er </a:t>
            </a:r>
            <a:r>
              <a:rPr lang="en-US" dirty="0" err="1">
                <a:solidFill>
                  <a:schemeClr val="accent3">
                    <a:lumMod val="75000"/>
                  </a:schemeClr>
                </a:solidFill>
              </a:rPr>
              <a:t>buiten</a:t>
            </a:r>
            <a:r>
              <a:rPr lang="en-US" dirty="0">
                <a:solidFill>
                  <a:schemeClr val="accent3">
                    <a:lumMod val="75000"/>
                  </a:schemeClr>
                </a:solidFill>
              </a:rPr>
              <a:t> de school </a:t>
            </a:r>
            <a:r>
              <a:rPr lang="en-US" dirty="0" err="1">
                <a:solidFill>
                  <a:schemeClr val="accent3">
                    <a:lumMod val="75000"/>
                  </a:schemeClr>
                </a:solidFill>
              </a:rPr>
              <a:t>geen</a:t>
            </a:r>
            <a:r>
              <a:rPr lang="en-US" dirty="0">
                <a:solidFill>
                  <a:schemeClr val="accent3">
                    <a:lumMod val="75000"/>
                  </a:schemeClr>
                </a:solidFill>
              </a:rPr>
              <a:t> </a:t>
            </a:r>
            <a:r>
              <a:rPr lang="en-US" dirty="0" err="1">
                <a:solidFill>
                  <a:schemeClr val="accent3">
                    <a:lumMod val="75000"/>
                  </a:schemeClr>
                </a:solidFill>
              </a:rPr>
              <a:t>problemen</a:t>
            </a:r>
            <a:r>
              <a:rPr lang="en-US" dirty="0">
                <a:solidFill>
                  <a:schemeClr val="accent3">
                    <a:lumMod val="75000"/>
                  </a:schemeClr>
                </a:solidFill>
              </a:rPr>
              <a:t> </a:t>
            </a:r>
            <a:r>
              <a:rPr lang="en-US" dirty="0" err="1">
                <a:solidFill>
                  <a:schemeClr val="accent3">
                    <a:lumMod val="75000"/>
                  </a:schemeClr>
                </a:solidFill>
              </a:rPr>
              <a:t>zijn</a:t>
            </a:r>
            <a:r>
              <a:rPr lang="en-US" dirty="0">
                <a:solidFill>
                  <a:schemeClr val="accent3">
                    <a:lumMod val="75000"/>
                  </a:schemeClr>
                </a:solidFill>
              </a:rPr>
              <a:t>. </a:t>
            </a:r>
          </a:p>
          <a:p>
            <a:pPr marL="644525" lvl="0" indent="-228600">
              <a:lnSpc>
                <a:spcPct val="90000"/>
              </a:lnSpc>
              <a:buClr>
                <a:srgbClr val="1E5155">
                  <a:lumMod val="40000"/>
                  <a:lumOff val="60000"/>
                </a:srgbClr>
              </a:buClr>
              <a:buSzPct val="80000"/>
              <a:buFont typeface="Arial" panose="020B0604020202020204" pitchFamily="34" charset="0"/>
              <a:buChar char="•"/>
              <a:defRPr/>
            </a:pPr>
            <a:r>
              <a:rPr lang="en-US" dirty="0">
                <a:solidFill>
                  <a:schemeClr val="accent3">
                    <a:lumMod val="75000"/>
                  </a:schemeClr>
                </a:solidFill>
              </a:rPr>
              <a:t>Ben </a:t>
            </a:r>
            <a:r>
              <a:rPr lang="en-US" dirty="0" err="1">
                <a:solidFill>
                  <a:schemeClr val="accent3">
                    <a:lumMod val="75000"/>
                  </a:schemeClr>
                </a:solidFill>
              </a:rPr>
              <a:t>heeft</a:t>
            </a:r>
            <a:r>
              <a:rPr lang="en-US" dirty="0">
                <a:solidFill>
                  <a:schemeClr val="accent3">
                    <a:lumMod val="75000"/>
                  </a:schemeClr>
                </a:solidFill>
              </a:rPr>
              <a:t> het </a:t>
            </a:r>
            <a:r>
              <a:rPr lang="en-US" dirty="0" err="1">
                <a:solidFill>
                  <a:schemeClr val="accent3">
                    <a:lumMod val="75000"/>
                  </a:schemeClr>
                </a:solidFill>
              </a:rPr>
              <a:t>zeer</a:t>
            </a:r>
            <a:r>
              <a:rPr lang="en-US" dirty="0">
                <a:solidFill>
                  <a:schemeClr val="accent3">
                    <a:lumMod val="75000"/>
                  </a:schemeClr>
                </a:solidFill>
              </a:rPr>
              <a:t> </a:t>
            </a:r>
            <a:r>
              <a:rPr lang="en-US" dirty="0" err="1">
                <a:solidFill>
                  <a:schemeClr val="accent3">
                    <a:lumMod val="75000"/>
                  </a:schemeClr>
                </a:solidFill>
              </a:rPr>
              <a:t>moeilijk</a:t>
            </a:r>
            <a:r>
              <a:rPr lang="en-US" dirty="0">
                <a:solidFill>
                  <a:schemeClr val="accent3">
                    <a:lumMod val="75000"/>
                  </a:schemeClr>
                </a:solidFill>
              </a:rPr>
              <a:t> met het </a:t>
            </a:r>
            <a:r>
              <a:rPr lang="en-US" dirty="0" err="1">
                <a:solidFill>
                  <a:schemeClr val="accent3">
                    <a:lumMod val="75000"/>
                  </a:schemeClr>
                </a:solidFill>
              </a:rPr>
              <a:t>uiten</a:t>
            </a:r>
            <a:r>
              <a:rPr lang="en-US" dirty="0">
                <a:solidFill>
                  <a:schemeClr val="accent3">
                    <a:lumMod val="75000"/>
                  </a:schemeClr>
                </a:solidFill>
              </a:rPr>
              <a:t> van </a:t>
            </a:r>
            <a:r>
              <a:rPr lang="en-US" dirty="0" err="1">
                <a:solidFill>
                  <a:schemeClr val="accent3">
                    <a:lumMod val="75000"/>
                  </a:schemeClr>
                </a:solidFill>
              </a:rPr>
              <a:t>emoties</a:t>
            </a:r>
            <a:r>
              <a:rPr lang="en-US" dirty="0">
                <a:solidFill>
                  <a:schemeClr val="accent3">
                    <a:lumMod val="75000"/>
                  </a:schemeClr>
                </a:solidFill>
              </a:rPr>
              <a:t>, </a:t>
            </a:r>
            <a:r>
              <a:rPr lang="en-US" dirty="0" err="1">
                <a:solidFill>
                  <a:schemeClr val="accent3">
                    <a:lumMod val="75000"/>
                  </a:schemeClr>
                </a:solidFill>
              </a:rPr>
              <a:t>begint</a:t>
            </a:r>
            <a:r>
              <a:rPr lang="en-US" dirty="0">
                <a:solidFill>
                  <a:schemeClr val="accent3">
                    <a:lumMod val="75000"/>
                  </a:schemeClr>
                </a:solidFill>
              </a:rPr>
              <a:t> </a:t>
            </a:r>
            <a:r>
              <a:rPr lang="en-US" dirty="0" err="1">
                <a:solidFill>
                  <a:schemeClr val="accent3">
                    <a:lumMod val="75000"/>
                  </a:schemeClr>
                </a:solidFill>
              </a:rPr>
              <a:t>te</a:t>
            </a:r>
            <a:r>
              <a:rPr lang="en-US" dirty="0">
                <a:solidFill>
                  <a:schemeClr val="accent3">
                    <a:lumMod val="75000"/>
                  </a:schemeClr>
                </a:solidFill>
              </a:rPr>
              <a:t> </a:t>
            </a:r>
            <a:r>
              <a:rPr lang="en-US" dirty="0" err="1">
                <a:solidFill>
                  <a:schemeClr val="accent3">
                    <a:lumMod val="75000"/>
                  </a:schemeClr>
                </a:solidFill>
              </a:rPr>
              <a:t>huilen</a:t>
            </a:r>
            <a:r>
              <a:rPr lang="en-US" dirty="0">
                <a:solidFill>
                  <a:schemeClr val="accent3">
                    <a:lumMod val="75000"/>
                  </a:schemeClr>
                </a:solidFill>
              </a:rPr>
              <a:t> </a:t>
            </a:r>
            <a:r>
              <a:rPr lang="en-US" dirty="0" err="1">
                <a:solidFill>
                  <a:schemeClr val="accent3">
                    <a:lumMod val="75000"/>
                  </a:schemeClr>
                </a:solidFill>
              </a:rPr>
              <a:t>als</a:t>
            </a:r>
            <a:r>
              <a:rPr lang="en-US" dirty="0">
                <a:solidFill>
                  <a:schemeClr val="accent3">
                    <a:lumMod val="75000"/>
                  </a:schemeClr>
                </a:solidFill>
              </a:rPr>
              <a:t> men </a:t>
            </a:r>
            <a:r>
              <a:rPr lang="en-US" dirty="0" err="1">
                <a:solidFill>
                  <a:schemeClr val="accent3">
                    <a:lumMod val="75000"/>
                  </a:schemeClr>
                </a:solidFill>
              </a:rPr>
              <a:t>te</a:t>
            </a:r>
            <a:r>
              <a:rPr lang="en-US" dirty="0">
                <a:solidFill>
                  <a:schemeClr val="accent3">
                    <a:lumMod val="75000"/>
                  </a:schemeClr>
                </a:solidFill>
              </a:rPr>
              <a:t> </a:t>
            </a:r>
            <a:r>
              <a:rPr lang="en-US" dirty="0" err="1">
                <a:solidFill>
                  <a:schemeClr val="accent3">
                    <a:lumMod val="75000"/>
                  </a:schemeClr>
                </a:solidFill>
              </a:rPr>
              <a:t>dicht</a:t>
            </a:r>
            <a:r>
              <a:rPr lang="en-US" dirty="0">
                <a:solidFill>
                  <a:schemeClr val="accent3">
                    <a:lumMod val="75000"/>
                  </a:schemeClr>
                </a:solidFill>
              </a:rPr>
              <a:t> </a:t>
            </a:r>
            <a:r>
              <a:rPr lang="en-US" dirty="0" err="1">
                <a:solidFill>
                  <a:schemeClr val="accent3">
                    <a:lumMod val="75000"/>
                  </a:schemeClr>
                </a:solidFill>
              </a:rPr>
              <a:t>komt</a:t>
            </a:r>
            <a:r>
              <a:rPr lang="en-US" dirty="0">
                <a:solidFill>
                  <a:schemeClr val="accent3">
                    <a:lumMod val="75000"/>
                  </a:schemeClr>
                </a:solidFill>
              </a:rPr>
              <a:t>.</a:t>
            </a:r>
          </a:p>
          <a:p>
            <a:pPr marL="644525" lvl="0" indent="-228600">
              <a:lnSpc>
                <a:spcPct val="90000"/>
              </a:lnSpc>
              <a:buClr>
                <a:srgbClr val="1E5155">
                  <a:lumMod val="40000"/>
                  <a:lumOff val="60000"/>
                </a:srgbClr>
              </a:buClr>
              <a:buSzPct val="80000"/>
              <a:buFont typeface="Arial" panose="020B0604020202020204" pitchFamily="34" charset="0"/>
              <a:buChar char="•"/>
              <a:defRPr/>
            </a:pPr>
            <a:r>
              <a:rPr lang="en-US" dirty="0" err="1">
                <a:solidFill>
                  <a:schemeClr val="accent3">
                    <a:lumMod val="75000"/>
                  </a:schemeClr>
                </a:solidFill>
              </a:rPr>
              <a:t>Reacties</a:t>
            </a:r>
            <a:r>
              <a:rPr lang="en-US" dirty="0">
                <a:solidFill>
                  <a:schemeClr val="accent3">
                    <a:lumMod val="75000"/>
                  </a:schemeClr>
                </a:solidFill>
              </a:rPr>
              <a:t> van Ben </a:t>
            </a:r>
            <a:r>
              <a:rPr lang="en-US" dirty="0" err="1">
                <a:solidFill>
                  <a:schemeClr val="accent3">
                    <a:lumMod val="75000"/>
                  </a:schemeClr>
                </a:solidFill>
              </a:rPr>
              <a:t>zijn</a:t>
            </a:r>
            <a:r>
              <a:rPr lang="en-US" dirty="0">
                <a:solidFill>
                  <a:schemeClr val="accent3">
                    <a:lumMod val="75000"/>
                  </a:schemeClr>
                </a:solidFill>
              </a:rPr>
              <a:t> </a:t>
            </a:r>
            <a:r>
              <a:rPr lang="en-US" dirty="0" err="1">
                <a:solidFill>
                  <a:schemeClr val="accent3">
                    <a:lumMod val="75000"/>
                  </a:schemeClr>
                </a:solidFill>
              </a:rPr>
              <a:t>niet</a:t>
            </a:r>
            <a:r>
              <a:rPr lang="en-US" dirty="0">
                <a:solidFill>
                  <a:schemeClr val="accent3">
                    <a:lumMod val="75000"/>
                  </a:schemeClr>
                </a:solidFill>
              </a:rPr>
              <a:t> in </a:t>
            </a:r>
            <a:r>
              <a:rPr lang="en-US" dirty="0" err="1">
                <a:solidFill>
                  <a:schemeClr val="accent3">
                    <a:lumMod val="75000"/>
                  </a:schemeClr>
                </a:solidFill>
              </a:rPr>
              <a:t>te</a:t>
            </a:r>
            <a:r>
              <a:rPr lang="en-US" dirty="0">
                <a:solidFill>
                  <a:schemeClr val="accent3">
                    <a:lumMod val="75000"/>
                  </a:schemeClr>
                </a:solidFill>
              </a:rPr>
              <a:t> </a:t>
            </a:r>
            <a:r>
              <a:rPr lang="en-US" dirty="0" err="1">
                <a:solidFill>
                  <a:schemeClr val="accent3">
                    <a:lumMod val="75000"/>
                  </a:schemeClr>
                </a:solidFill>
              </a:rPr>
              <a:t>schatten</a:t>
            </a:r>
            <a:r>
              <a:rPr lang="en-US" dirty="0">
                <a:solidFill>
                  <a:schemeClr val="accent3">
                    <a:lumMod val="75000"/>
                  </a:schemeClr>
                </a:solidFill>
              </a:rPr>
              <a:t>. </a:t>
            </a:r>
          </a:p>
          <a:p>
            <a:pPr marL="644525" lvl="0" indent="-228600">
              <a:lnSpc>
                <a:spcPct val="90000"/>
              </a:lnSpc>
              <a:buClr>
                <a:srgbClr val="1E5155">
                  <a:lumMod val="40000"/>
                  <a:lumOff val="60000"/>
                </a:srgbClr>
              </a:buClr>
              <a:buSzPct val="80000"/>
              <a:buFont typeface="Arial" panose="020B0604020202020204" pitchFamily="34" charset="0"/>
              <a:buChar char="•"/>
              <a:defRPr/>
            </a:pPr>
            <a:r>
              <a:rPr lang="en-US" dirty="0">
                <a:solidFill>
                  <a:schemeClr val="accent3">
                    <a:lumMod val="75000"/>
                  </a:schemeClr>
                </a:solidFill>
              </a:rPr>
              <a:t>Binnen de </a:t>
            </a:r>
            <a:r>
              <a:rPr lang="en-US" dirty="0" err="1">
                <a:solidFill>
                  <a:schemeClr val="accent3">
                    <a:lumMod val="75000"/>
                  </a:schemeClr>
                </a:solidFill>
              </a:rPr>
              <a:t>Nederlandstalige</a:t>
            </a:r>
            <a:r>
              <a:rPr lang="en-US" dirty="0">
                <a:solidFill>
                  <a:schemeClr val="accent3">
                    <a:lumMod val="75000"/>
                  </a:schemeClr>
                </a:solidFill>
              </a:rPr>
              <a:t> </a:t>
            </a:r>
            <a:r>
              <a:rPr lang="en-US" dirty="0" err="1">
                <a:solidFill>
                  <a:schemeClr val="accent3">
                    <a:lumMod val="75000"/>
                  </a:schemeClr>
                </a:solidFill>
              </a:rPr>
              <a:t>hulpverlening</a:t>
            </a:r>
            <a:r>
              <a:rPr lang="en-US" dirty="0">
                <a:solidFill>
                  <a:schemeClr val="accent3">
                    <a:lumMod val="75000"/>
                  </a:schemeClr>
                </a:solidFill>
              </a:rPr>
              <a:t> </a:t>
            </a:r>
            <a:r>
              <a:rPr lang="en-US" dirty="0" err="1">
                <a:solidFill>
                  <a:schemeClr val="accent3">
                    <a:lumMod val="75000"/>
                  </a:schemeClr>
                </a:solidFill>
              </a:rPr>
              <a:t>werd</a:t>
            </a:r>
            <a:r>
              <a:rPr lang="en-US" dirty="0">
                <a:solidFill>
                  <a:schemeClr val="accent3">
                    <a:lumMod val="75000"/>
                  </a:schemeClr>
                </a:solidFill>
              </a:rPr>
              <a:t> </a:t>
            </a:r>
            <a:r>
              <a:rPr lang="en-US" dirty="0" err="1">
                <a:solidFill>
                  <a:schemeClr val="accent3">
                    <a:lumMod val="75000"/>
                  </a:schemeClr>
                </a:solidFill>
              </a:rPr>
              <a:t>een</a:t>
            </a:r>
            <a:r>
              <a:rPr lang="en-US" dirty="0">
                <a:solidFill>
                  <a:schemeClr val="accent3">
                    <a:lumMod val="75000"/>
                  </a:schemeClr>
                </a:solidFill>
              </a:rPr>
              <a:t> diagnose </a:t>
            </a:r>
            <a:r>
              <a:rPr lang="en-US" dirty="0" err="1">
                <a:solidFill>
                  <a:schemeClr val="accent3">
                    <a:lumMod val="75000"/>
                  </a:schemeClr>
                </a:solidFill>
              </a:rPr>
              <a:t>vastgesteld</a:t>
            </a:r>
            <a:r>
              <a:rPr lang="en-US" dirty="0">
                <a:solidFill>
                  <a:schemeClr val="accent3">
                    <a:lumMod val="75000"/>
                  </a:schemeClr>
                </a:solidFill>
              </a:rPr>
              <a:t>, </a:t>
            </a:r>
            <a:r>
              <a:rPr lang="en-US" dirty="0" err="1">
                <a:solidFill>
                  <a:schemeClr val="accent3">
                    <a:lumMod val="75000"/>
                  </a:schemeClr>
                </a:solidFill>
              </a:rPr>
              <a:t>deze</a:t>
            </a:r>
            <a:r>
              <a:rPr lang="en-US" dirty="0">
                <a:solidFill>
                  <a:schemeClr val="accent3">
                    <a:lumMod val="75000"/>
                  </a:schemeClr>
                </a:solidFill>
              </a:rPr>
              <a:t> </a:t>
            </a:r>
            <a:r>
              <a:rPr lang="en-US" dirty="0" err="1">
                <a:solidFill>
                  <a:schemeClr val="accent3">
                    <a:lumMod val="75000"/>
                  </a:schemeClr>
                </a:solidFill>
              </a:rPr>
              <a:t>bevindt</a:t>
            </a:r>
            <a:r>
              <a:rPr lang="en-US" dirty="0">
                <a:solidFill>
                  <a:schemeClr val="accent3">
                    <a:lumMod val="75000"/>
                  </a:schemeClr>
                </a:solidFill>
              </a:rPr>
              <a:t> </a:t>
            </a:r>
            <a:r>
              <a:rPr lang="en-US" dirty="0" err="1">
                <a:solidFill>
                  <a:schemeClr val="accent3">
                    <a:lumMod val="75000"/>
                  </a:schemeClr>
                </a:solidFill>
              </a:rPr>
              <a:t>zich</a:t>
            </a:r>
            <a:r>
              <a:rPr lang="en-US" dirty="0">
                <a:solidFill>
                  <a:schemeClr val="accent3">
                    <a:lumMod val="75000"/>
                  </a:schemeClr>
                </a:solidFill>
              </a:rPr>
              <a:t> </a:t>
            </a:r>
            <a:r>
              <a:rPr lang="en-US" dirty="0" err="1">
                <a:solidFill>
                  <a:schemeClr val="accent3">
                    <a:lumMod val="75000"/>
                  </a:schemeClr>
                </a:solidFill>
              </a:rPr>
              <a:t>binnen</a:t>
            </a:r>
            <a:r>
              <a:rPr lang="en-US" dirty="0">
                <a:solidFill>
                  <a:schemeClr val="accent3">
                    <a:lumMod val="75000"/>
                  </a:schemeClr>
                </a:solidFill>
              </a:rPr>
              <a:t> het </a:t>
            </a:r>
            <a:r>
              <a:rPr lang="en-US" dirty="0" err="1">
                <a:solidFill>
                  <a:schemeClr val="accent3">
                    <a:lumMod val="75000"/>
                  </a:schemeClr>
                </a:solidFill>
              </a:rPr>
              <a:t>domein</a:t>
            </a:r>
            <a:r>
              <a:rPr lang="en-US" dirty="0">
                <a:solidFill>
                  <a:schemeClr val="accent3">
                    <a:lumMod val="75000"/>
                  </a:schemeClr>
                </a:solidFill>
              </a:rPr>
              <a:t> van </a:t>
            </a:r>
            <a:r>
              <a:rPr lang="en-US" dirty="0" err="1">
                <a:solidFill>
                  <a:schemeClr val="accent3">
                    <a:lumMod val="75000"/>
                  </a:schemeClr>
                </a:solidFill>
              </a:rPr>
              <a:t>gedragsstoornissen</a:t>
            </a:r>
            <a:r>
              <a:rPr lang="en-US" dirty="0">
                <a:solidFill>
                  <a:schemeClr val="accent3">
                    <a:lumMod val="75000"/>
                  </a:schemeClr>
                </a:solidFill>
              </a:rPr>
              <a:t>, </a:t>
            </a:r>
            <a:r>
              <a:rPr lang="en-US" dirty="0" err="1">
                <a:solidFill>
                  <a:schemeClr val="accent3">
                    <a:lumMod val="75000"/>
                  </a:schemeClr>
                </a:solidFill>
              </a:rPr>
              <a:t>echter</a:t>
            </a:r>
            <a:r>
              <a:rPr lang="en-US" dirty="0">
                <a:solidFill>
                  <a:schemeClr val="accent3">
                    <a:lumMod val="75000"/>
                  </a:schemeClr>
                </a:solidFill>
              </a:rPr>
              <a:t> is Ben in </a:t>
            </a:r>
            <a:r>
              <a:rPr lang="en-US" dirty="0" err="1">
                <a:solidFill>
                  <a:schemeClr val="accent3">
                    <a:lumMod val="75000"/>
                  </a:schemeClr>
                </a:solidFill>
              </a:rPr>
              <a:t>begeleiding</a:t>
            </a:r>
            <a:r>
              <a:rPr lang="en-US" dirty="0">
                <a:solidFill>
                  <a:schemeClr val="accent3">
                    <a:lumMod val="75000"/>
                  </a:schemeClr>
                </a:solidFill>
              </a:rPr>
              <a:t> </a:t>
            </a:r>
            <a:r>
              <a:rPr lang="en-US" dirty="0" err="1">
                <a:solidFill>
                  <a:schemeClr val="accent3">
                    <a:lumMod val="75000"/>
                  </a:schemeClr>
                </a:solidFill>
              </a:rPr>
              <a:t>binnen</a:t>
            </a:r>
            <a:r>
              <a:rPr lang="en-US" dirty="0">
                <a:solidFill>
                  <a:schemeClr val="accent3">
                    <a:lumMod val="75000"/>
                  </a:schemeClr>
                </a:solidFill>
              </a:rPr>
              <a:t> de </a:t>
            </a:r>
            <a:r>
              <a:rPr lang="en-US" dirty="0" err="1">
                <a:solidFill>
                  <a:schemeClr val="accent3">
                    <a:lumMod val="75000"/>
                  </a:schemeClr>
                </a:solidFill>
              </a:rPr>
              <a:t>Franstalige</a:t>
            </a:r>
            <a:r>
              <a:rPr lang="en-US" dirty="0">
                <a:solidFill>
                  <a:schemeClr val="accent3">
                    <a:lumMod val="75000"/>
                  </a:schemeClr>
                </a:solidFill>
              </a:rPr>
              <a:t> </a:t>
            </a:r>
            <a:r>
              <a:rPr lang="en-US" dirty="0" err="1">
                <a:solidFill>
                  <a:schemeClr val="accent3">
                    <a:lumMod val="75000"/>
                  </a:schemeClr>
                </a:solidFill>
              </a:rPr>
              <a:t>hulpverlening</a:t>
            </a:r>
            <a:r>
              <a:rPr lang="en-US" dirty="0">
                <a:solidFill>
                  <a:schemeClr val="accent3">
                    <a:lumMod val="75000"/>
                  </a:schemeClr>
                </a:solidFill>
              </a:rPr>
              <a:t>, </a:t>
            </a:r>
            <a:r>
              <a:rPr lang="en-US" dirty="0" err="1">
                <a:solidFill>
                  <a:schemeClr val="accent3">
                    <a:lumMod val="75000"/>
                  </a:schemeClr>
                </a:solidFill>
              </a:rPr>
              <a:t>hier</a:t>
            </a:r>
            <a:r>
              <a:rPr lang="en-US" dirty="0">
                <a:solidFill>
                  <a:schemeClr val="accent3">
                    <a:lumMod val="75000"/>
                  </a:schemeClr>
                </a:solidFill>
              </a:rPr>
              <a:t> </a:t>
            </a:r>
            <a:r>
              <a:rPr lang="en-US" dirty="0" err="1">
                <a:solidFill>
                  <a:schemeClr val="accent3">
                    <a:lumMod val="75000"/>
                  </a:schemeClr>
                </a:solidFill>
              </a:rPr>
              <a:t>heeft</a:t>
            </a:r>
            <a:r>
              <a:rPr lang="en-US" dirty="0">
                <a:solidFill>
                  <a:schemeClr val="accent3">
                    <a:lumMod val="75000"/>
                  </a:schemeClr>
                </a:solidFill>
              </a:rPr>
              <a:t> men tot op </a:t>
            </a:r>
            <a:r>
              <a:rPr lang="en-US" dirty="0" err="1">
                <a:solidFill>
                  <a:schemeClr val="accent3">
                    <a:lumMod val="75000"/>
                  </a:schemeClr>
                </a:solidFill>
              </a:rPr>
              <a:t>heden</a:t>
            </a:r>
            <a:r>
              <a:rPr lang="en-US" dirty="0">
                <a:solidFill>
                  <a:schemeClr val="accent3">
                    <a:lumMod val="75000"/>
                  </a:schemeClr>
                </a:solidFill>
              </a:rPr>
              <a:t> </a:t>
            </a:r>
            <a:r>
              <a:rPr lang="en-US" dirty="0" err="1">
                <a:solidFill>
                  <a:schemeClr val="accent3">
                    <a:lumMod val="75000"/>
                  </a:schemeClr>
                </a:solidFill>
              </a:rPr>
              <a:t>nog</a:t>
            </a:r>
            <a:r>
              <a:rPr lang="en-US" dirty="0">
                <a:solidFill>
                  <a:schemeClr val="accent3">
                    <a:lumMod val="75000"/>
                  </a:schemeClr>
                </a:solidFill>
              </a:rPr>
              <a:t> </a:t>
            </a:r>
            <a:r>
              <a:rPr lang="en-US" dirty="0" err="1">
                <a:solidFill>
                  <a:schemeClr val="accent3">
                    <a:lumMod val="75000"/>
                  </a:schemeClr>
                </a:solidFill>
              </a:rPr>
              <a:t>geen</a:t>
            </a:r>
            <a:r>
              <a:rPr lang="en-US" dirty="0">
                <a:solidFill>
                  <a:schemeClr val="accent3">
                    <a:lumMod val="75000"/>
                  </a:schemeClr>
                </a:solidFill>
              </a:rPr>
              <a:t> diagnose.</a:t>
            </a:r>
          </a:p>
          <a:p>
            <a:pPr marL="644525" lvl="0" indent="-228600">
              <a:lnSpc>
                <a:spcPct val="90000"/>
              </a:lnSpc>
              <a:buClr>
                <a:srgbClr val="1E5155">
                  <a:lumMod val="40000"/>
                  <a:lumOff val="60000"/>
                </a:srgbClr>
              </a:buClr>
              <a:buSzPct val="80000"/>
              <a:buFont typeface="Arial" panose="020B0604020202020204" pitchFamily="34" charset="0"/>
              <a:buChar char="•"/>
              <a:defRPr/>
            </a:pPr>
            <a:r>
              <a:rPr lang="en-US" dirty="0" err="1">
                <a:solidFill>
                  <a:schemeClr val="accent3">
                    <a:lumMod val="75000"/>
                  </a:schemeClr>
                </a:solidFill>
              </a:rPr>
              <a:t>Intrinsiek</a:t>
            </a:r>
            <a:r>
              <a:rPr lang="en-US" dirty="0">
                <a:solidFill>
                  <a:schemeClr val="accent3">
                    <a:lumMod val="75000"/>
                  </a:schemeClr>
                </a:solidFill>
              </a:rPr>
              <a:t> </a:t>
            </a:r>
            <a:r>
              <a:rPr lang="en-US" dirty="0" err="1">
                <a:solidFill>
                  <a:schemeClr val="accent3">
                    <a:lumMod val="75000"/>
                  </a:schemeClr>
                </a:solidFill>
              </a:rPr>
              <a:t>relatief</a:t>
            </a:r>
            <a:r>
              <a:rPr lang="en-US" dirty="0">
                <a:solidFill>
                  <a:schemeClr val="accent3">
                    <a:lumMod val="75000"/>
                  </a:schemeClr>
                </a:solidFill>
              </a:rPr>
              <a:t> </a:t>
            </a:r>
            <a:r>
              <a:rPr lang="en-US" dirty="0" err="1">
                <a:solidFill>
                  <a:schemeClr val="accent3">
                    <a:lumMod val="75000"/>
                  </a:schemeClr>
                </a:solidFill>
              </a:rPr>
              <a:t>sterke</a:t>
            </a:r>
            <a:r>
              <a:rPr lang="en-US" dirty="0">
                <a:solidFill>
                  <a:schemeClr val="accent3">
                    <a:lumMod val="75000"/>
                  </a:schemeClr>
                </a:solidFill>
              </a:rPr>
              <a:t> </a:t>
            </a:r>
            <a:r>
              <a:rPr lang="en-US" dirty="0" err="1">
                <a:solidFill>
                  <a:schemeClr val="accent3">
                    <a:lumMod val="75000"/>
                  </a:schemeClr>
                </a:solidFill>
              </a:rPr>
              <a:t>leerling</a:t>
            </a:r>
            <a:endParaRPr lang="en-US" dirty="0">
              <a:solidFill>
                <a:schemeClr val="accent3">
                  <a:lumMod val="75000"/>
                </a:schemeClr>
              </a:solidFill>
            </a:endParaRPr>
          </a:p>
          <a:p>
            <a:pPr marL="644525" lvl="0" indent="-228600">
              <a:lnSpc>
                <a:spcPct val="90000"/>
              </a:lnSpc>
              <a:buClr>
                <a:srgbClr val="1E5155">
                  <a:lumMod val="40000"/>
                  <a:lumOff val="60000"/>
                </a:srgbClr>
              </a:buClr>
              <a:buSzPct val="80000"/>
              <a:buFont typeface="Arial" panose="020B0604020202020204" pitchFamily="34" charset="0"/>
              <a:buChar char="•"/>
              <a:defRPr/>
            </a:pPr>
            <a:r>
              <a:rPr lang="en-US" dirty="0">
                <a:solidFill>
                  <a:schemeClr val="accent3">
                    <a:lumMod val="75000"/>
                  </a:schemeClr>
                </a:solidFill>
              </a:rPr>
              <a:t>Verbale </a:t>
            </a:r>
            <a:r>
              <a:rPr lang="en-US" dirty="0" err="1">
                <a:solidFill>
                  <a:schemeClr val="accent3">
                    <a:lumMod val="75000"/>
                  </a:schemeClr>
                </a:solidFill>
              </a:rPr>
              <a:t>en</a:t>
            </a:r>
            <a:r>
              <a:rPr lang="en-US" dirty="0">
                <a:solidFill>
                  <a:schemeClr val="accent3">
                    <a:lumMod val="75000"/>
                  </a:schemeClr>
                </a:solidFill>
              </a:rPr>
              <a:t> </a:t>
            </a:r>
            <a:r>
              <a:rPr lang="en-US" dirty="0" err="1">
                <a:solidFill>
                  <a:schemeClr val="accent3">
                    <a:lumMod val="75000"/>
                  </a:schemeClr>
                </a:solidFill>
              </a:rPr>
              <a:t>fysieke</a:t>
            </a:r>
            <a:r>
              <a:rPr lang="en-US" dirty="0">
                <a:solidFill>
                  <a:schemeClr val="accent3">
                    <a:lumMod val="75000"/>
                  </a:schemeClr>
                </a:solidFill>
              </a:rPr>
              <a:t> </a:t>
            </a:r>
            <a:r>
              <a:rPr lang="en-US" dirty="0" err="1">
                <a:solidFill>
                  <a:schemeClr val="accent3">
                    <a:lumMod val="75000"/>
                  </a:schemeClr>
                </a:solidFill>
              </a:rPr>
              <a:t>aantijgingen</a:t>
            </a:r>
            <a:endParaRPr lang="en-US" dirty="0">
              <a:solidFill>
                <a:schemeClr val="accent3">
                  <a:lumMod val="75000"/>
                </a:schemeClr>
              </a:solidFill>
            </a:endParaRPr>
          </a:p>
          <a:p>
            <a:pPr marL="342900" indent="-228600">
              <a:lnSpc>
                <a:spcPct val="90000"/>
              </a:lnSpc>
              <a:buFont typeface="Arial" panose="020B0604020202020204" pitchFamily="34" charset="0"/>
              <a:buChar char="•"/>
            </a:pPr>
            <a:endParaRPr lang="en-US" dirty="0">
              <a:solidFill>
                <a:schemeClr val="tx1"/>
              </a:solidFill>
            </a:endParaRPr>
          </a:p>
          <a:p>
            <a:pPr marL="342900" indent="-228600">
              <a:lnSpc>
                <a:spcPct val="90000"/>
              </a:lnSpc>
              <a:buFont typeface="Arial" panose="020B0604020202020204" pitchFamily="34" charset="0"/>
              <a:buChar char="•"/>
            </a:pPr>
            <a:endParaRPr lang="en-US" dirty="0">
              <a:solidFill>
                <a:schemeClr val="tx1"/>
              </a:solidFill>
            </a:endParaRPr>
          </a:p>
        </p:txBody>
      </p:sp>
    </p:spTree>
    <p:extLst>
      <p:ext uri="{BB962C8B-B14F-4D97-AF65-F5344CB8AC3E}">
        <p14:creationId xmlns:p14="http://schemas.microsoft.com/office/powerpoint/2010/main" val="1696204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6B7FF5A8-F87C-4150-458B-C7E6EFED141C}"/>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CBF09430-1068-E6E4-3D2C-7C8DFF8EC136}"/>
              </a:ext>
            </a:extLst>
          </p:cNvPr>
          <p:cNvSpPr>
            <a:spLocks noGrp="1"/>
          </p:cNvSpPr>
          <p:nvPr>
            <p:ph type="title"/>
          </p:nvPr>
        </p:nvSpPr>
        <p:spPr>
          <a:xfrm>
            <a:off x="627483" y="-113362"/>
            <a:ext cx="7051611" cy="1340615"/>
          </a:xfrm>
        </p:spPr>
        <p:txBody>
          <a:bodyPr rtlCol="0"/>
          <a:lstStyle/>
          <a:p>
            <a:r>
              <a:rPr lang="nl-BE" dirty="0">
                <a:solidFill>
                  <a:schemeClr val="accent3"/>
                </a:solidFill>
              </a:rPr>
              <a:t>Wat deden wij?</a:t>
            </a:r>
          </a:p>
        </p:txBody>
      </p:sp>
      <p:sp>
        <p:nvSpPr>
          <p:cNvPr id="35" name="Espace réservé du numéro de diapositive 34">
            <a:extLst>
              <a:ext uri="{FF2B5EF4-FFF2-40B4-BE49-F238E27FC236}">
                <a16:creationId xmlns:a16="http://schemas.microsoft.com/office/drawing/2014/main" id="{2AA2A932-7774-3C98-B601-AAD1721E42A2}"/>
              </a:ext>
            </a:extLst>
          </p:cNvPr>
          <p:cNvSpPr>
            <a:spLocks noGrp="1"/>
          </p:cNvSpPr>
          <p:nvPr>
            <p:ph type="sldNum" sz="quarter" idx="4"/>
          </p:nvPr>
        </p:nvSpPr>
        <p:spPr/>
        <p:txBody>
          <a:bodyPr rtlCol="0"/>
          <a:lstStyle/>
          <a:p>
            <a:pPr rtl="0"/>
            <a:fld id="{294A09A9-5501-47C1-A89A-A340965A2BE2}" type="slidenum">
              <a:rPr lang="fr-FR" smtClean="0"/>
              <a:pPr rtl="0"/>
              <a:t>24</a:t>
            </a:fld>
            <a:endParaRPr lang="fr-FR"/>
          </a:p>
        </p:txBody>
      </p:sp>
      <p:graphicFrame>
        <p:nvGraphicFramePr>
          <p:cNvPr id="2" name="Tabel 1">
            <a:extLst>
              <a:ext uri="{FF2B5EF4-FFF2-40B4-BE49-F238E27FC236}">
                <a16:creationId xmlns:a16="http://schemas.microsoft.com/office/drawing/2014/main" id="{ED66E4B9-2AF5-EB1B-BE90-4BB757D88529}"/>
              </a:ext>
            </a:extLst>
          </p:cNvPr>
          <p:cNvGraphicFramePr>
            <a:graphicFrameLocks noGrp="1"/>
          </p:cNvGraphicFramePr>
          <p:nvPr>
            <p:extLst>
              <p:ext uri="{D42A27DB-BD31-4B8C-83A1-F6EECF244321}">
                <p14:modId xmlns:p14="http://schemas.microsoft.com/office/powerpoint/2010/main" val="1143355410"/>
              </p:ext>
            </p:extLst>
          </p:nvPr>
        </p:nvGraphicFramePr>
        <p:xfrm>
          <a:off x="2032000" y="1298164"/>
          <a:ext cx="8128000" cy="448056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1735612417"/>
                    </a:ext>
                  </a:extLst>
                </a:gridCol>
              </a:tblGrid>
              <a:tr h="370840">
                <a:tc>
                  <a:txBody>
                    <a:bodyPr/>
                    <a:lstStyle/>
                    <a:p>
                      <a:pPr marL="285750" indent="-285750">
                        <a:buFont typeface="Arial" panose="020B0604020202020204" pitchFamily="34" charset="0"/>
                        <a:buChar char="•"/>
                      </a:pPr>
                      <a:r>
                        <a:rPr lang="nl-NL" b="0" dirty="0">
                          <a:solidFill>
                            <a:schemeClr val="accent3">
                              <a:lumMod val="75000"/>
                            </a:schemeClr>
                          </a:solidFill>
                        </a:rPr>
                        <a:t>Er werd een plan van intense begeleiding door Time In opgesteld, hierbij werden onderstaande partners betrokken:</a:t>
                      </a:r>
                    </a:p>
                    <a:p>
                      <a:pPr marL="285750" indent="-285750">
                        <a:buFont typeface="Arial" panose="020B0604020202020204" pitchFamily="34" charset="0"/>
                        <a:buChar char="•"/>
                      </a:pPr>
                      <a:r>
                        <a:rPr lang="nl-NL" b="0" dirty="0">
                          <a:solidFill>
                            <a:schemeClr val="accent3">
                              <a:lumMod val="75000"/>
                            </a:schemeClr>
                          </a:solidFill>
                        </a:rPr>
                        <a:t>de school</a:t>
                      </a:r>
                    </a:p>
                    <a:p>
                      <a:pPr marL="285750" indent="-285750">
                        <a:buFont typeface="Arial" panose="020B0604020202020204" pitchFamily="34" charset="0"/>
                        <a:buChar char="•"/>
                      </a:pPr>
                      <a:r>
                        <a:rPr lang="nl-NL" b="0" dirty="0">
                          <a:solidFill>
                            <a:schemeClr val="accent3">
                              <a:lumMod val="75000"/>
                            </a:schemeClr>
                          </a:solidFill>
                        </a:rPr>
                        <a:t>de ouders</a:t>
                      </a:r>
                    </a:p>
                    <a:p>
                      <a:pPr marL="285750" indent="-285750">
                        <a:buFont typeface="Arial" panose="020B0604020202020204" pitchFamily="34" charset="0"/>
                        <a:buChar char="•"/>
                      </a:pPr>
                      <a:r>
                        <a:rPr lang="nl-NL" b="0" dirty="0">
                          <a:solidFill>
                            <a:schemeClr val="accent3">
                              <a:lumMod val="75000"/>
                            </a:schemeClr>
                          </a:solidFill>
                        </a:rPr>
                        <a:t>de psychiater</a:t>
                      </a:r>
                    </a:p>
                    <a:p>
                      <a:pPr marL="285750" indent="-285750">
                        <a:buFont typeface="Arial" panose="020B0604020202020204" pitchFamily="34" charset="0"/>
                        <a:buChar char="•"/>
                      </a:pPr>
                      <a:r>
                        <a:rPr lang="nl-NL" b="0" dirty="0">
                          <a:solidFill>
                            <a:schemeClr val="accent3">
                              <a:lumMod val="75000"/>
                            </a:schemeClr>
                          </a:solidFill>
                        </a:rPr>
                        <a:t>leerlingenbegeleiding</a:t>
                      </a:r>
                    </a:p>
                    <a:p>
                      <a:pPr marL="285750" indent="-285750">
                        <a:buFont typeface="Arial" panose="020B0604020202020204" pitchFamily="34" charset="0"/>
                        <a:buChar char="•"/>
                      </a:pPr>
                      <a:r>
                        <a:rPr lang="nl-NL" b="0" dirty="0">
                          <a:solidFill>
                            <a:schemeClr val="accent3">
                              <a:lumMod val="75000"/>
                            </a:schemeClr>
                          </a:solidFill>
                        </a:rPr>
                        <a:t>leraars </a:t>
                      </a:r>
                    </a:p>
                    <a:p>
                      <a:pPr marL="285750" indent="-285750">
                        <a:buFont typeface="Arial" panose="020B0604020202020204" pitchFamily="34" charset="0"/>
                        <a:buChar char="•"/>
                      </a:pPr>
                      <a:r>
                        <a:rPr lang="nl-NL" b="0" dirty="0">
                          <a:solidFill>
                            <a:schemeClr val="accent3">
                              <a:lumMod val="75000"/>
                            </a:schemeClr>
                          </a:solidFill>
                        </a:rPr>
                        <a:t>opvoeders</a:t>
                      </a:r>
                    </a:p>
                    <a:p>
                      <a:pPr marL="285750" indent="-285750">
                        <a:buFont typeface="Arial" panose="020B0604020202020204" pitchFamily="34" charset="0"/>
                        <a:buChar char="•"/>
                      </a:pPr>
                      <a:r>
                        <a:rPr lang="nl-NL" b="0" dirty="0">
                          <a:solidFill>
                            <a:schemeClr val="accent3">
                              <a:lumMod val="75000"/>
                            </a:schemeClr>
                          </a:solidFill>
                        </a:rPr>
                        <a:t>CLB (Centrum voor Leerlingenbegeleiding)</a:t>
                      </a:r>
                    </a:p>
                    <a:p>
                      <a:pPr marL="285750" indent="-285750">
                        <a:buFont typeface="Arial" panose="020B0604020202020204" pitchFamily="34" charset="0"/>
                        <a:buChar char="•"/>
                      </a:pPr>
                      <a:r>
                        <a:rPr lang="nl-NL" b="0" dirty="0">
                          <a:solidFill>
                            <a:schemeClr val="accent3">
                              <a:lumMod val="75000"/>
                            </a:schemeClr>
                          </a:solidFill>
                        </a:rPr>
                        <a:t>KANS</a:t>
                      </a:r>
                    </a:p>
                    <a:p>
                      <a:pPr marL="285750" indent="-285750">
                        <a:buFont typeface="Arial" panose="020B0604020202020204" pitchFamily="34" charset="0"/>
                        <a:buChar char="•"/>
                      </a:pPr>
                      <a:r>
                        <a:rPr lang="nl-NL" b="0" dirty="0">
                          <a:solidFill>
                            <a:schemeClr val="accent3">
                              <a:lumMod val="75000"/>
                            </a:schemeClr>
                          </a:solidFill>
                        </a:rPr>
                        <a:t>Leersteuncentrum </a:t>
                      </a:r>
                    </a:p>
                    <a:p>
                      <a:pPr marL="285750" indent="-285750">
                        <a:buFont typeface="Arial" panose="020B0604020202020204" pitchFamily="34" charset="0"/>
                        <a:buChar char="•"/>
                      </a:pPr>
                      <a:r>
                        <a:rPr lang="nl-NL" b="0" dirty="0" err="1">
                          <a:solidFill>
                            <a:schemeClr val="accent3">
                              <a:lumMod val="75000"/>
                            </a:schemeClr>
                          </a:solidFill>
                        </a:rPr>
                        <a:t>TryOut</a:t>
                      </a:r>
                      <a:endParaRPr lang="nl-NL" b="0" dirty="0">
                        <a:solidFill>
                          <a:schemeClr val="accent3">
                            <a:lumMod val="75000"/>
                          </a:schemeClr>
                        </a:solidFill>
                      </a:endParaRPr>
                    </a:p>
                    <a:p>
                      <a:pPr marL="285750" indent="-285750">
                        <a:buFont typeface="Arial" panose="020B0604020202020204" pitchFamily="34" charset="0"/>
                        <a:buChar char="•"/>
                      </a:pPr>
                      <a:r>
                        <a:rPr lang="nl-NL" b="0" dirty="0">
                          <a:solidFill>
                            <a:schemeClr val="accent3">
                              <a:lumMod val="75000"/>
                            </a:schemeClr>
                          </a:solidFill>
                        </a:rPr>
                        <a:t>Meander</a:t>
                      </a:r>
                    </a:p>
                    <a:p>
                      <a:pPr marL="285750" indent="-285750">
                        <a:buFont typeface="Arial" panose="020B0604020202020204" pitchFamily="34" charset="0"/>
                        <a:buChar char="•"/>
                      </a:pPr>
                      <a:r>
                        <a:rPr lang="nl-NL" b="0" dirty="0">
                          <a:solidFill>
                            <a:schemeClr val="accent3">
                              <a:lumMod val="75000"/>
                            </a:schemeClr>
                          </a:solidFill>
                        </a:rPr>
                        <a:t>Groep Intro Atelier</a:t>
                      </a:r>
                    </a:p>
                    <a:p>
                      <a:pPr marL="285750" indent="-285750">
                        <a:buFont typeface="Arial" panose="020B0604020202020204" pitchFamily="34" charset="0"/>
                        <a:buChar char="•"/>
                      </a:pPr>
                      <a:r>
                        <a:rPr lang="nl-NL" b="0" dirty="0">
                          <a:solidFill>
                            <a:schemeClr val="accent3">
                              <a:lumMod val="75000"/>
                            </a:schemeClr>
                          </a:solidFill>
                        </a:rPr>
                        <a:t>Groep Intro Forward </a:t>
                      </a:r>
                    </a:p>
                    <a:p>
                      <a:endParaRPr lang="nl-BE" dirty="0"/>
                    </a:p>
                  </a:txBody>
                  <a:tcPr/>
                </a:tc>
                <a:extLst>
                  <a:ext uri="{0D108BD9-81ED-4DB2-BD59-A6C34878D82A}">
                    <a16:rowId xmlns:a16="http://schemas.microsoft.com/office/drawing/2014/main" val="1992128743"/>
                  </a:ext>
                </a:extLst>
              </a:tr>
            </a:tbl>
          </a:graphicData>
        </a:graphic>
      </p:graphicFrame>
    </p:spTree>
    <p:extLst>
      <p:ext uri="{BB962C8B-B14F-4D97-AF65-F5344CB8AC3E}">
        <p14:creationId xmlns:p14="http://schemas.microsoft.com/office/powerpoint/2010/main" val="46061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A510060B-9B79-0E78-3DDA-5D97C18CD65C}"/>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22CBC8A8-02AD-A1DC-55F2-989B02CD1953}"/>
              </a:ext>
            </a:extLst>
          </p:cNvPr>
          <p:cNvSpPr>
            <a:spLocks noGrp="1"/>
          </p:cNvSpPr>
          <p:nvPr>
            <p:ph type="title"/>
          </p:nvPr>
        </p:nvSpPr>
        <p:spPr>
          <a:xfrm>
            <a:off x="675108" y="410513"/>
            <a:ext cx="7051611" cy="1340615"/>
          </a:xfrm>
        </p:spPr>
        <p:txBody>
          <a:bodyPr rtlCol="0"/>
          <a:lstStyle/>
          <a:p>
            <a:r>
              <a:rPr lang="nl-BE" dirty="0">
                <a:solidFill>
                  <a:schemeClr val="accent3"/>
                </a:solidFill>
              </a:rPr>
              <a:t>Wat deden wij?</a:t>
            </a:r>
          </a:p>
        </p:txBody>
      </p:sp>
      <p:sp>
        <p:nvSpPr>
          <p:cNvPr id="35" name="Espace réservé du numéro de diapositive 34">
            <a:extLst>
              <a:ext uri="{FF2B5EF4-FFF2-40B4-BE49-F238E27FC236}">
                <a16:creationId xmlns:a16="http://schemas.microsoft.com/office/drawing/2014/main" id="{E26ABC05-46ED-DD0F-6CE2-69FEC839104D}"/>
              </a:ext>
            </a:extLst>
          </p:cNvPr>
          <p:cNvSpPr>
            <a:spLocks noGrp="1"/>
          </p:cNvSpPr>
          <p:nvPr>
            <p:ph type="sldNum" sz="quarter" idx="4"/>
          </p:nvPr>
        </p:nvSpPr>
        <p:spPr/>
        <p:txBody>
          <a:bodyPr rtlCol="0"/>
          <a:lstStyle/>
          <a:p>
            <a:pPr rtl="0"/>
            <a:fld id="{294A09A9-5501-47C1-A89A-A340965A2BE2}" type="slidenum">
              <a:rPr lang="fr-FR" smtClean="0"/>
              <a:pPr rtl="0"/>
              <a:t>25</a:t>
            </a:fld>
            <a:endParaRPr lang="fr-FR"/>
          </a:p>
        </p:txBody>
      </p:sp>
      <p:graphicFrame>
        <p:nvGraphicFramePr>
          <p:cNvPr id="2" name="Tabel 1">
            <a:extLst>
              <a:ext uri="{FF2B5EF4-FFF2-40B4-BE49-F238E27FC236}">
                <a16:creationId xmlns:a16="http://schemas.microsoft.com/office/drawing/2014/main" id="{CBDE1A7E-EC43-F69E-68B4-CD2CF45248A1}"/>
              </a:ext>
            </a:extLst>
          </p:cNvPr>
          <p:cNvGraphicFramePr>
            <a:graphicFrameLocks noGrp="1"/>
          </p:cNvGraphicFramePr>
          <p:nvPr>
            <p:extLst>
              <p:ext uri="{D42A27DB-BD31-4B8C-83A1-F6EECF244321}">
                <p14:modId xmlns:p14="http://schemas.microsoft.com/office/powerpoint/2010/main" val="474436684"/>
              </p:ext>
            </p:extLst>
          </p:nvPr>
        </p:nvGraphicFramePr>
        <p:xfrm>
          <a:off x="2032000" y="1836853"/>
          <a:ext cx="8128000" cy="256032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1735612417"/>
                    </a:ext>
                  </a:extLst>
                </a:gridCol>
              </a:tblGrid>
              <a:tr h="370840">
                <a:tc>
                  <a:txBody>
                    <a:bodyPr/>
                    <a:lstStyle/>
                    <a:p>
                      <a:pPr marL="285750" indent="-285750">
                        <a:buFont typeface="Arial" panose="020B0604020202020204" pitchFamily="34" charset="0"/>
                        <a:buChar char="•"/>
                      </a:pPr>
                      <a:r>
                        <a:rPr lang="nl-NL" b="0" dirty="0">
                          <a:solidFill>
                            <a:schemeClr val="accent3">
                              <a:lumMod val="75000"/>
                            </a:schemeClr>
                          </a:solidFill>
                        </a:rPr>
                        <a:t>intensieve begeleiding</a:t>
                      </a:r>
                    </a:p>
                    <a:p>
                      <a:pPr marL="285750" indent="-285750">
                        <a:buFont typeface="Arial" panose="020B0604020202020204" pitchFamily="34" charset="0"/>
                        <a:buChar char="•"/>
                      </a:pPr>
                      <a:r>
                        <a:rPr lang="nl-NL" b="0" dirty="0">
                          <a:solidFill>
                            <a:schemeClr val="accent3">
                              <a:lumMod val="75000"/>
                            </a:schemeClr>
                          </a:solidFill>
                        </a:rPr>
                        <a:t>wekelijkse planning</a:t>
                      </a:r>
                    </a:p>
                    <a:p>
                      <a:pPr marL="285750" indent="-285750">
                        <a:buFont typeface="Arial" panose="020B0604020202020204" pitchFamily="34" charset="0"/>
                        <a:buChar char="•"/>
                      </a:pPr>
                      <a:r>
                        <a:rPr lang="nl-NL" b="0" dirty="0">
                          <a:solidFill>
                            <a:schemeClr val="accent3">
                              <a:lumMod val="75000"/>
                            </a:schemeClr>
                          </a:solidFill>
                        </a:rPr>
                        <a:t>herstelgesprekken </a:t>
                      </a:r>
                    </a:p>
                    <a:p>
                      <a:pPr marL="285750" indent="-285750">
                        <a:buFont typeface="Arial" panose="020B0604020202020204" pitchFamily="34" charset="0"/>
                        <a:buChar char="•"/>
                      </a:pPr>
                      <a:r>
                        <a:rPr lang="nl-NL" b="0" dirty="0">
                          <a:solidFill>
                            <a:schemeClr val="accent3">
                              <a:lumMod val="75000"/>
                            </a:schemeClr>
                          </a:solidFill>
                        </a:rPr>
                        <a:t>constante communicatie; directie – ouders – leerling – medeleerlingen - externen</a:t>
                      </a:r>
                    </a:p>
                    <a:p>
                      <a:pPr marL="285750" indent="-285750">
                        <a:buFont typeface="Arial" panose="020B0604020202020204" pitchFamily="34" charset="0"/>
                        <a:buChar char="•"/>
                      </a:pPr>
                      <a:r>
                        <a:rPr lang="nl-NL" b="0" dirty="0">
                          <a:solidFill>
                            <a:schemeClr val="accent3">
                              <a:lumMod val="75000"/>
                            </a:schemeClr>
                          </a:solidFill>
                        </a:rPr>
                        <a:t>doel: </a:t>
                      </a:r>
                    </a:p>
                    <a:p>
                      <a:pPr marL="0" indent="0">
                        <a:buFont typeface="Arial" panose="020B0604020202020204" pitchFamily="34" charset="0"/>
                        <a:buNone/>
                      </a:pPr>
                      <a:r>
                        <a:rPr lang="nl-NL" b="0" dirty="0">
                          <a:solidFill>
                            <a:schemeClr val="accent3">
                              <a:lumMod val="75000"/>
                            </a:schemeClr>
                          </a:solidFill>
                        </a:rPr>
                        <a:t>      re-integratie in de klas</a:t>
                      </a:r>
                    </a:p>
                    <a:p>
                      <a:pPr marL="0" indent="0">
                        <a:buFont typeface="Arial" panose="020B0604020202020204" pitchFamily="34" charset="0"/>
                        <a:buNone/>
                      </a:pPr>
                      <a:r>
                        <a:rPr lang="nl-NL" b="0" dirty="0">
                          <a:solidFill>
                            <a:schemeClr val="accent3">
                              <a:lumMod val="75000"/>
                            </a:schemeClr>
                          </a:solidFill>
                        </a:rPr>
                        <a:t>      </a:t>
                      </a:r>
                      <a:r>
                        <a:rPr lang="nl-NL" b="0" dirty="0" err="1">
                          <a:solidFill>
                            <a:schemeClr val="accent3">
                              <a:lumMod val="75000"/>
                            </a:schemeClr>
                          </a:solidFill>
                        </a:rPr>
                        <a:t>orientatie</a:t>
                      </a:r>
                      <a:r>
                        <a:rPr lang="nl-NL" b="0" dirty="0">
                          <a:solidFill>
                            <a:schemeClr val="accent3">
                              <a:lumMod val="75000"/>
                            </a:schemeClr>
                          </a:solidFill>
                        </a:rPr>
                        <a:t> naar OV4 type3</a:t>
                      </a:r>
                    </a:p>
                    <a:p>
                      <a:pPr marL="285750" indent="-285750">
                        <a:buFont typeface="Arial" panose="020B0604020202020204" pitchFamily="34" charset="0"/>
                        <a:buChar char="•"/>
                      </a:pPr>
                      <a:endParaRPr lang="nl-NL" b="0" dirty="0">
                        <a:solidFill>
                          <a:schemeClr val="accent3">
                            <a:lumMod val="75000"/>
                          </a:schemeClr>
                        </a:solidFill>
                      </a:endParaRPr>
                    </a:p>
                  </a:txBody>
                  <a:tcPr/>
                </a:tc>
                <a:extLst>
                  <a:ext uri="{0D108BD9-81ED-4DB2-BD59-A6C34878D82A}">
                    <a16:rowId xmlns:a16="http://schemas.microsoft.com/office/drawing/2014/main" val="1992128743"/>
                  </a:ext>
                </a:extLst>
              </a:tr>
            </a:tbl>
          </a:graphicData>
        </a:graphic>
      </p:graphicFrame>
      <p:graphicFrame>
        <p:nvGraphicFramePr>
          <p:cNvPr id="5" name="Tabel 4">
            <a:extLst>
              <a:ext uri="{FF2B5EF4-FFF2-40B4-BE49-F238E27FC236}">
                <a16:creationId xmlns:a16="http://schemas.microsoft.com/office/drawing/2014/main" id="{F12CE15C-B6A9-8823-FFBC-F5738EA1A85D}"/>
              </a:ext>
            </a:extLst>
          </p:cNvPr>
          <p:cNvGraphicFramePr>
            <a:graphicFrameLocks noGrp="1"/>
          </p:cNvGraphicFramePr>
          <p:nvPr>
            <p:extLst>
              <p:ext uri="{D42A27DB-BD31-4B8C-83A1-F6EECF244321}">
                <p14:modId xmlns:p14="http://schemas.microsoft.com/office/powerpoint/2010/main" val="156519461"/>
              </p:ext>
            </p:extLst>
          </p:nvPr>
        </p:nvGraphicFramePr>
        <p:xfrm>
          <a:off x="2032000" y="4599238"/>
          <a:ext cx="8128000" cy="146304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1735612417"/>
                    </a:ext>
                  </a:extLst>
                </a:gridCol>
              </a:tblGrid>
              <a:tr h="370840">
                <a:tc>
                  <a:txBody>
                    <a:bodyPr/>
                    <a:lstStyle/>
                    <a:p>
                      <a:pPr algn="ctr"/>
                      <a:r>
                        <a:rPr lang="nl-BE" sz="1800" b="1" dirty="0">
                          <a:solidFill>
                            <a:schemeClr val="accent3">
                              <a:lumMod val="75000"/>
                            </a:schemeClr>
                          </a:solidFill>
                        </a:rPr>
                        <a:t>WE STAAN</a:t>
                      </a:r>
                    </a:p>
                    <a:p>
                      <a:pPr algn="ctr"/>
                      <a:r>
                        <a:rPr lang="nl-BE" sz="1800" b="1" dirty="0">
                          <a:solidFill>
                            <a:schemeClr val="accent3">
                              <a:lumMod val="75000"/>
                            </a:schemeClr>
                          </a:solidFill>
                        </a:rPr>
                        <a:t>NERGENS ZONDER EEN  </a:t>
                      </a:r>
                    </a:p>
                    <a:p>
                      <a:pPr algn="ctr"/>
                      <a:r>
                        <a:rPr lang="nl-BE" sz="1800" b="1" dirty="0">
                          <a:solidFill>
                            <a:schemeClr val="accent3">
                              <a:lumMod val="75000"/>
                            </a:schemeClr>
                          </a:solidFill>
                        </a:rPr>
                        <a:t>STERK TEAM </a:t>
                      </a:r>
                    </a:p>
                    <a:p>
                      <a:pPr algn="ctr"/>
                      <a:r>
                        <a:rPr lang="nl-BE" sz="1800" b="1" dirty="0">
                          <a:solidFill>
                            <a:schemeClr val="accent3">
                              <a:lumMod val="75000"/>
                            </a:schemeClr>
                          </a:solidFill>
                        </a:rPr>
                        <a:t>&amp; </a:t>
                      </a:r>
                    </a:p>
                    <a:p>
                      <a:pPr algn="ctr"/>
                      <a:r>
                        <a:rPr lang="nl-BE" sz="1800" b="1" dirty="0">
                          <a:solidFill>
                            <a:schemeClr val="accent3">
                              <a:lumMod val="75000"/>
                            </a:schemeClr>
                          </a:solidFill>
                        </a:rPr>
                        <a:t>SAMENWERKINGEN!</a:t>
                      </a:r>
                    </a:p>
                  </a:txBody>
                  <a:tcPr/>
                </a:tc>
                <a:extLst>
                  <a:ext uri="{0D108BD9-81ED-4DB2-BD59-A6C34878D82A}">
                    <a16:rowId xmlns:a16="http://schemas.microsoft.com/office/drawing/2014/main" val="1992128743"/>
                  </a:ext>
                </a:extLst>
              </a:tr>
            </a:tbl>
          </a:graphicData>
        </a:graphic>
      </p:graphicFrame>
    </p:spTree>
    <p:extLst>
      <p:ext uri="{BB962C8B-B14F-4D97-AF65-F5344CB8AC3E}">
        <p14:creationId xmlns:p14="http://schemas.microsoft.com/office/powerpoint/2010/main" val="3724353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5BFC934C-867B-7FD2-13B8-3B88BB9AB624}"/>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40E071A-7448-85F7-FDF6-1B113C03C180}"/>
              </a:ext>
            </a:extLst>
          </p:cNvPr>
          <p:cNvSpPr>
            <a:spLocks noGrp="1"/>
          </p:cNvSpPr>
          <p:nvPr>
            <p:ph type="body" sz="quarter" idx="13"/>
          </p:nvPr>
        </p:nvSpPr>
        <p:spPr>
          <a:xfrm>
            <a:off x="1028700" y="1739188"/>
            <a:ext cx="8952956" cy="4549646"/>
          </a:xfrm>
        </p:spPr>
        <p:txBody>
          <a:bodyPr rtlCol="0">
            <a:normAutofit/>
          </a:bodyPr>
          <a:lstStyle/>
          <a:p>
            <a:pPr marL="342900" indent="-342900">
              <a:buFont typeface="Arial" panose="020B0604020202020204" pitchFamily="34" charset="0"/>
              <a:buChar char="•"/>
            </a:pPr>
            <a:endParaRPr lang="nl-BE" dirty="0">
              <a:solidFill>
                <a:schemeClr val="accent3">
                  <a:lumMod val="50000"/>
                </a:schemeClr>
              </a:solidFill>
            </a:endParaRPr>
          </a:p>
          <a:p>
            <a:pPr marL="342900" indent="-342900">
              <a:buFont typeface="Arial" panose="020B0604020202020204" pitchFamily="34" charset="0"/>
              <a:buChar char="•"/>
            </a:pPr>
            <a:endParaRPr lang="nl-BE" dirty="0">
              <a:solidFill>
                <a:schemeClr val="accent3">
                  <a:lumMod val="50000"/>
                </a:schemeClr>
              </a:solidFill>
            </a:endParaRPr>
          </a:p>
        </p:txBody>
      </p:sp>
      <p:sp>
        <p:nvSpPr>
          <p:cNvPr id="35" name="Espace réservé du numéro de diapositive 34">
            <a:extLst>
              <a:ext uri="{FF2B5EF4-FFF2-40B4-BE49-F238E27FC236}">
                <a16:creationId xmlns:a16="http://schemas.microsoft.com/office/drawing/2014/main" id="{E87FD072-5882-AD69-B237-B37C660AC99D}"/>
              </a:ext>
            </a:extLst>
          </p:cNvPr>
          <p:cNvSpPr>
            <a:spLocks noGrp="1"/>
          </p:cNvSpPr>
          <p:nvPr>
            <p:ph type="sldNum" sz="quarter" idx="4"/>
          </p:nvPr>
        </p:nvSpPr>
        <p:spPr/>
        <p:txBody>
          <a:bodyPr rtlCol="0"/>
          <a:lstStyle/>
          <a:p>
            <a:pPr rtl="0"/>
            <a:fld id="{294A09A9-5501-47C1-A89A-A340965A2BE2}" type="slidenum">
              <a:rPr lang="fr-FR" smtClean="0"/>
              <a:pPr rtl="0"/>
              <a:t>26</a:t>
            </a:fld>
            <a:endParaRPr lang="fr-FR"/>
          </a:p>
        </p:txBody>
      </p:sp>
      <p:pic>
        <p:nvPicPr>
          <p:cNvPr id="2" name="Afbeelding 1">
            <a:extLst>
              <a:ext uri="{FF2B5EF4-FFF2-40B4-BE49-F238E27FC236}">
                <a16:creationId xmlns:a16="http://schemas.microsoft.com/office/drawing/2014/main" id="{D126CB48-5A8A-D942-F807-1C4562ACC9F9}"/>
              </a:ext>
            </a:extLst>
          </p:cNvPr>
          <p:cNvPicPr>
            <a:picLocks noChangeAspect="1"/>
          </p:cNvPicPr>
          <p:nvPr/>
        </p:nvPicPr>
        <p:blipFill>
          <a:blip r:embed="rId3"/>
          <a:stretch>
            <a:fillRect/>
          </a:stretch>
        </p:blipFill>
        <p:spPr>
          <a:xfrm>
            <a:off x="1977795" y="609355"/>
            <a:ext cx="8236410" cy="5639289"/>
          </a:xfrm>
          <a:prstGeom prst="rect">
            <a:avLst/>
          </a:prstGeom>
        </p:spPr>
      </p:pic>
    </p:spTree>
    <p:extLst>
      <p:ext uri="{BB962C8B-B14F-4D97-AF65-F5344CB8AC3E}">
        <p14:creationId xmlns:p14="http://schemas.microsoft.com/office/powerpoint/2010/main" val="465177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D7F590EB-D6EF-B0ED-8E1D-92E68CF038E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23C43DE-7C3A-6C90-0FAB-7F67B285DF6C}"/>
              </a:ext>
            </a:extLst>
          </p:cNvPr>
          <p:cNvSpPr>
            <a:spLocks noGrp="1"/>
          </p:cNvSpPr>
          <p:nvPr>
            <p:ph type="body" sz="quarter" idx="13"/>
          </p:nvPr>
        </p:nvSpPr>
        <p:spPr>
          <a:xfrm>
            <a:off x="1028700" y="1739188"/>
            <a:ext cx="8952956" cy="4549646"/>
          </a:xfrm>
        </p:spPr>
        <p:txBody>
          <a:bodyPr rtlCol="0">
            <a:normAutofit/>
          </a:bodyPr>
          <a:lstStyle/>
          <a:p>
            <a:pPr marL="342900" indent="-342900">
              <a:buFont typeface="Arial" panose="020B0604020202020204" pitchFamily="34" charset="0"/>
              <a:buChar char="•"/>
            </a:pPr>
            <a:endParaRPr lang="nl-BE" dirty="0">
              <a:solidFill>
                <a:schemeClr val="accent3">
                  <a:lumMod val="50000"/>
                </a:schemeClr>
              </a:solidFill>
            </a:endParaRPr>
          </a:p>
          <a:p>
            <a:pPr marL="342900" indent="-342900">
              <a:buFont typeface="Arial" panose="020B0604020202020204" pitchFamily="34" charset="0"/>
              <a:buChar char="•"/>
            </a:pPr>
            <a:endParaRPr lang="nl-BE" dirty="0">
              <a:solidFill>
                <a:schemeClr val="accent3">
                  <a:lumMod val="50000"/>
                </a:schemeClr>
              </a:solidFill>
            </a:endParaRPr>
          </a:p>
        </p:txBody>
      </p:sp>
      <p:sp>
        <p:nvSpPr>
          <p:cNvPr id="35" name="Espace réservé du numéro de diapositive 34">
            <a:extLst>
              <a:ext uri="{FF2B5EF4-FFF2-40B4-BE49-F238E27FC236}">
                <a16:creationId xmlns:a16="http://schemas.microsoft.com/office/drawing/2014/main" id="{6BB7F5D1-28CF-DF86-12E7-0B4DAD026712}"/>
              </a:ext>
            </a:extLst>
          </p:cNvPr>
          <p:cNvSpPr>
            <a:spLocks noGrp="1"/>
          </p:cNvSpPr>
          <p:nvPr>
            <p:ph type="sldNum" sz="quarter" idx="4"/>
          </p:nvPr>
        </p:nvSpPr>
        <p:spPr/>
        <p:txBody>
          <a:bodyPr rtlCol="0"/>
          <a:lstStyle/>
          <a:p>
            <a:pPr rtl="0"/>
            <a:fld id="{294A09A9-5501-47C1-A89A-A340965A2BE2}" type="slidenum">
              <a:rPr lang="fr-FR" smtClean="0"/>
              <a:pPr rtl="0"/>
              <a:t>27</a:t>
            </a:fld>
            <a:endParaRPr lang="fr-FR"/>
          </a:p>
        </p:txBody>
      </p:sp>
      <p:graphicFrame>
        <p:nvGraphicFramePr>
          <p:cNvPr id="4" name="Tabel 3">
            <a:extLst>
              <a:ext uri="{FF2B5EF4-FFF2-40B4-BE49-F238E27FC236}">
                <a16:creationId xmlns:a16="http://schemas.microsoft.com/office/drawing/2014/main" id="{379338B4-A8D8-59AA-565F-E11FE809398A}"/>
              </a:ext>
            </a:extLst>
          </p:cNvPr>
          <p:cNvGraphicFramePr>
            <a:graphicFrameLocks noGrp="1"/>
          </p:cNvGraphicFramePr>
          <p:nvPr>
            <p:extLst>
              <p:ext uri="{D42A27DB-BD31-4B8C-83A1-F6EECF244321}">
                <p14:modId xmlns:p14="http://schemas.microsoft.com/office/powerpoint/2010/main" val="4052735093"/>
              </p:ext>
            </p:extLst>
          </p:nvPr>
        </p:nvGraphicFramePr>
        <p:xfrm>
          <a:off x="1834910" y="687291"/>
          <a:ext cx="7340535" cy="5733188"/>
        </p:xfrm>
        <a:graphic>
          <a:graphicData uri="http://schemas.openxmlformats.org/drawingml/2006/table">
            <a:tbl>
              <a:tblPr firstRow="1" firstCol="1" bandRow="1"/>
              <a:tblGrid>
                <a:gridCol w="526841">
                  <a:extLst>
                    <a:ext uri="{9D8B030D-6E8A-4147-A177-3AD203B41FA5}">
                      <a16:colId xmlns:a16="http://schemas.microsoft.com/office/drawing/2014/main" val="1553641224"/>
                    </a:ext>
                  </a:extLst>
                </a:gridCol>
                <a:gridCol w="423314">
                  <a:extLst>
                    <a:ext uri="{9D8B030D-6E8A-4147-A177-3AD203B41FA5}">
                      <a16:colId xmlns:a16="http://schemas.microsoft.com/office/drawing/2014/main" val="957478033"/>
                    </a:ext>
                  </a:extLst>
                </a:gridCol>
                <a:gridCol w="1636892">
                  <a:extLst>
                    <a:ext uri="{9D8B030D-6E8A-4147-A177-3AD203B41FA5}">
                      <a16:colId xmlns:a16="http://schemas.microsoft.com/office/drawing/2014/main" val="3254682845"/>
                    </a:ext>
                  </a:extLst>
                </a:gridCol>
                <a:gridCol w="1226042">
                  <a:extLst>
                    <a:ext uri="{9D8B030D-6E8A-4147-A177-3AD203B41FA5}">
                      <a16:colId xmlns:a16="http://schemas.microsoft.com/office/drawing/2014/main" val="1826979740"/>
                    </a:ext>
                  </a:extLst>
                </a:gridCol>
                <a:gridCol w="1226042">
                  <a:extLst>
                    <a:ext uri="{9D8B030D-6E8A-4147-A177-3AD203B41FA5}">
                      <a16:colId xmlns:a16="http://schemas.microsoft.com/office/drawing/2014/main" val="506867992"/>
                    </a:ext>
                  </a:extLst>
                </a:gridCol>
                <a:gridCol w="982135">
                  <a:extLst>
                    <a:ext uri="{9D8B030D-6E8A-4147-A177-3AD203B41FA5}">
                      <a16:colId xmlns:a16="http://schemas.microsoft.com/office/drawing/2014/main" val="1903263642"/>
                    </a:ext>
                  </a:extLst>
                </a:gridCol>
                <a:gridCol w="1319269">
                  <a:extLst>
                    <a:ext uri="{9D8B030D-6E8A-4147-A177-3AD203B41FA5}">
                      <a16:colId xmlns:a16="http://schemas.microsoft.com/office/drawing/2014/main" val="3765851660"/>
                    </a:ext>
                  </a:extLst>
                </a:gridCol>
              </a:tblGrid>
              <a:tr h="37728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dirty="0">
                          <a:effectLst/>
                          <a:latin typeface="Calibri" panose="020F0502020204030204" pitchFamily="34" charset="0"/>
                          <a:ea typeface="Calibri" panose="020F0502020204030204" pitchFamily="34" charset="0"/>
                          <a:cs typeface="Times New Roman" panose="02020603050405020304" pitchFamily="18" charset="0"/>
                        </a:rPr>
                        <a:t> </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dirty="0">
                          <a:effectLst/>
                          <a:latin typeface="Calibri" panose="020F0502020204030204" pitchFamily="34" charset="0"/>
                          <a:ea typeface="Calibri" panose="020F0502020204030204" pitchFamily="34" charset="0"/>
                          <a:cs typeface="Times New Roman" panose="02020603050405020304" pitchFamily="18" charset="0"/>
                        </a:rPr>
                        <a:t> </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Maandag 22.05.2023</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BE" sz="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VERLOFDAG MEANDER</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Dinsdag 23.05.2023</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Woensdag 24.05.2023</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Donderdag 25.05.2023</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Vrijdag 26.05.2023</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426515734"/>
                  </a:ext>
                </a:extLst>
              </a:tr>
              <a:tr h="58321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1</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08u25</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08u20: Time – In</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08u25: NEDERLANDS EDI</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KV</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3">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Time-In</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09u00 – 12u30</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strike="sngStrike"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Projecten</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5E0B3"/>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Time-In</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09u00</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5E0B3"/>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 – In</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09u15</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5E0B3"/>
                    </a:solidFill>
                  </a:tcPr>
                </a:tc>
                <a:tc rowSpan="2">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Time-In</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08u20</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Maatschappelijke vorming</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08u25</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KV</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5E0B3"/>
                    </a:solidFill>
                  </a:tcPr>
                </a:tc>
                <a:extLst>
                  <a:ext uri="{0D108BD9-81ED-4DB2-BD59-A6C34878D82A}">
                    <a16:rowId xmlns:a16="http://schemas.microsoft.com/office/drawing/2014/main" val="1858224002"/>
                  </a:ext>
                </a:extLst>
              </a:tr>
              <a:tr h="588324">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2</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09u20</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Basisgeletterdheid HIA</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KV / FEV</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endParaRPr lang="nl-BE"/>
                    </a:p>
                  </a:txBody>
                  <a:tcPr/>
                </a:tc>
                <a:tc rowSpan="2">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09u20 – 11u00</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FEV</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Techniek KDC</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09u20</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vMerge="1">
                  <a:txBody>
                    <a:bodyPr/>
                    <a:lstStyle/>
                    <a:p>
                      <a:endParaRPr lang="nl-BE"/>
                    </a:p>
                  </a:txBody>
                  <a:tcPr/>
                </a:tc>
                <a:extLst>
                  <a:ext uri="{0D108BD9-81ED-4DB2-BD59-A6C34878D82A}">
                    <a16:rowId xmlns:a16="http://schemas.microsoft.com/office/drawing/2014/main" val="1605129289"/>
                  </a:ext>
                </a:extLst>
              </a:tr>
              <a:tr h="58321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3</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10u10</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Natuurwetenschappen</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MEA</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KV / FEV</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endParaRPr lang="nl-BE"/>
                    </a:p>
                  </a:txBody>
                  <a:tcPr/>
                </a:tc>
                <a:tc vMerge="1">
                  <a:txBody>
                    <a:bodyPr/>
                    <a:lstStyle/>
                    <a:p>
                      <a:endParaRPr lang="nl-BE"/>
                    </a:p>
                  </a:txBody>
                  <a:tcPr/>
                </a:tc>
                <a:tc vMerge="1">
                  <a:txBody>
                    <a:bodyPr/>
                    <a:lstStyle/>
                    <a:p>
                      <a:endParaRPr lang="nl-BE"/>
                    </a:p>
                  </a:txBody>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Nederlands EDI</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2315424113"/>
                  </a:ext>
                </a:extLst>
              </a:tr>
              <a:tr h="458446">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dirty="0">
                          <a:effectLst/>
                          <a:latin typeface="Calibri" panose="020F0502020204030204" pitchFamily="34" charset="0"/>
                          <a:ea typeface="Calibri" panose="020F0502020204030204" pitchFamily="34" charset="0"/>
                          <a:cs typeface="Times New Roman" panose="02020603050405020304" pitchFamily="18" charset="0"/>
                        </a:rPr>
                        <a:t> </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11u00 – 11u20</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Pauze</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tabLst>
                          <a:tab pos="299085" algn="l"/>
                          <a:tab pos="649605" algn="ctr"/>
                        </a:tabLs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Pauze</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Pauze</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Pauze</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Pauze</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2474682441"/>
                  </a:ext>
                </a:extLst>
              </a:tr>
              <a:tr h="819428">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4</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11u20</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Time-In</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strike="sngStrike">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Godsdienst</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5E0B3"/>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Frans EDI</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rowSpan="2">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Wiskunde TDK</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Time-In</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Basisgeletterdheid HIA</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KV / FEV</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5E0B3"/>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Natuurwetenschappen</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MEA</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524303787"/>
                  </a:ext>
                </a:extLst>
              </a:tr>
              <a:tr h="819428">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dirty="0">
                          <a:effectLst/>
                          <a:latin typeface="Calibri" panose="020F0502020204030204" pitchFamily="34" charset="0"/>
                          <a:ea typeface="Calibri" panose="020F0502020204030204" pitchFamily="34" charset="0"/>
                          <a:cs typeface="Times New Roman" panose="02020603050405020304" pitchFamily="18" charset="0"/>
                        </a:rPr>
                        <a:t>5</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12u10</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Natuurwetenschappen</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MEA</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Maatschappelijke vorming EDI</a:t>
                      </a:r>
                    </a:p>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KV / FEV</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nl-BE"/>
                    </a:p>
                  </a:txBody>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Engels HIA</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Katholieke Godsdienst</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KRC</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KV / FEV</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42778518"/>
                  </a:ext>
                </a:extLst>
              </a:tr>
              <a:tr h="346993">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6</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13u00</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Time-In</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Pauze</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5E0B3"/>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Time-In</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Pauze</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5E0B3"/>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Time-In</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Pauze</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5E0B3"/>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Time-In</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Pauze</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5E0B3"/>
                    </a:solidFill>
                  </a:tcPr>
                </a:tc>
                <a:extLst>
                  <a:ext uri="{0D108BD9-81ED-4DB2-BD59-A6C34878D82A}">
                    <a16:rowId xmlns:a16="http://schemas.microsoft.com/office/drawing/2014/main" val="4107988696"/>
                  </a:ext>
                </a:extLst>
              </a:tr>
              <a:tr h="346993">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7</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13u50</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Wiskunde</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TDK</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rowSpan="3">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Groep Intro boks</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13u00 – 15u00</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7CAAC"/>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Wiskunde TDK</a:t>
                      </a:r>
                    </a:p>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Sara ONW</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dirty="0">
                          <a:effectLst/>
                          <a:latin typeface="Calibri" panose="020F0502020204030204" pitchFamily="34" charset="0"/>
                          <a:ea typeface="Calibri" panose="020F0502020204030204" pitchFamily="34" charset="0"/>
                          <a:cs typeface="Times New Roman" panose="02020603050405020304" pitchFamily="18" charset="0"/>
                        </a:rPr>
                        <a:t>Techniek</a:t>
                      </a:r>
                    </a:p>
                    <a:p>
                      <a:pPr algn="ctr">
                        <a:lnSpc>
                          <a:spcPct val="107000"/>
                        </a:lnSpc>
                        <a:spcAft>
                          <a:spcPts val="800"/>
                        </a:spcAft>
                      </a:pPr>
                      <a:r>
                        <a:rPr lang="nl-BE" sz="600" dirty="0">
                          <a:effectLst/>
                          <a:latin typeface="Calibri" panose="020F0502020204030204" pitchFamily="34" charset="0"/>
                          <a:ea typeface="Calibri" panose="020F0502020204030204" pitchFamily="34" charset="0"/>
                          <a:cs typeface="Times New Roman" panose="02020603050405020304" pitchFamily="18" charset="0"/>
                        </a:rPr>
                        <a:t>KDC</a:t>
                      </a:r>
                    </a:p>
                    <a:p>
                      <a:pPr algn="ctr">
                        <a:lnSpc>
                          <a:spcPct val="107000"/>
                        </a:lnSpc>
                        <a:spcAft>
                          <a:spcPts val="800"/>
                        </a:spcAft>
                      </a:pPr>
                      <a:r>
                        <a:rPr lang="nl-BE" sz="600" dirty="0">
                          <a:effectLst/>
                          <a:latin typeface="Calibri" panose="020F0502020204030204" pitchFamily="34" charset="0"/>
                          <a:ea typeface="Calibri" panose="020F0502020204030204" pitchFamily="34" charset="0"/>
                          <a:cs typeface="Times New Roman" panose="02020603050405020304" pitchFamily="18" charset="0"/>
                        </a:rPr>
                        <a:t>ONW Ellen</a:t>
                      </a:r>
                    </a:p>
                    <a:p>
                      <a:pPr algn="ctr">
                        <a:lnSpc>
                          <a:spcPct val="107000"/>
                        </a:lnSpc>
                        <a:spcAft>
                          <a:spcPts val="800"/>
                        </a:spcAft>
                      </a:pPr>
                      <a:r>
                        <a:rPr lang="nl-BE" sz="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Vertrekken 14u30</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7937903"/>
                  </a:ext>
                </a:extLst>
              </a:tr>
              <a:tr h="58321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8</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14u40</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nl-BE"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Time-In</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5E0B3"/>
                    </a:solidFill>
                  </a:tcPr>
                </a:tc>
                <a:tc vMerge="1">
                  <a:txBody>
                    <a:bodyPr/>
                    <a:lstStyle/>
                    <a:p>
                      <a:endParaRPr lang="nl-BE"/>
                    </a:p>
                  </a:txBody>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Time-In</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600" strike="sngStrike"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Beeld</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5E0B3"/>
                    </a:solidFill>
                  </a:tcPr>
                </a:tc>
                <a:tc vMerge="1">
                  <a:txBody>
                    <a:bodyPr/>
                    <a:lstStyle/>
                    <a:p>
                      <a:endParaRPr lang="nl-BE"/>
                    </a:p>
                  </a:txBody>
                  <a:tcPr/>
                </a:tc>
                <a:extLst>
                  <a:ext uri="{0D108BD9-81ED-4DB2-BD59-A6C34878D82A}">
                    <a16:rowId xmlns:a16="http://schemas.microsoft.com/office/drawing/2014/main" val="870310646"/>
                  </a:ext>
                </a:extLst>
              </a:tr>
              <a:tr h="226666">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9</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nSpc>
                          <a:spcPct val="107000"/>
                        </a:lnSpc>
                        <a:spcAft>
                          <a:spcPts val="800"/>
                        </a:spcAft>
                      </a:pPr>
                      <a:r>
                        <a:rPr lang="nl-BE" sz="600" b="1">
                          <a:effectLst/>
                          <a:latin typeface="Calibri" panose="020F0502020204030204" pitchFamily="34" charset="0"/>
                          <a:ea typeface="Calibri" panose="020F0502020204030204" pitchFamily="34" charset="0"/>
                          <a:cs typeface="Times New Roman" panose="02020603050405020304" pitchFamily="18" charset="0"/>
                        </a:rPr>
                        <a:t>15u35</a:t>
                      </a:r>
                      <a:endParaRPr lang="nl-BE" sz="60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endParaRPr lang="nl-BE"/>
                    </a:p>
                  </a:txBody>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a:effectLst/>
                          <a:latin typeface="Calibri" panose="020F0502020204030204" pitchFamily="34" charset="0"/>
                          <a:ea typeface="Calibri" panose="020F0502020204030204" pitchFamily="34" charset="0"/>
                          <a:cs typeface="Times New Roman" panose="02020603050405020304" pitchFamily="18" charset="0"/>
                        </a:rPr>
                        <a:t> </a:t>
                      </a: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a:lnSpc>
                          <a:spcPct val="107000"/>
                        </a:lnSpc>
                        <a:spcAft>
                          <a:spcPts val="800"/>
                        </a:spcAft>
                      </a:pP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Mevrouw </a:t>
                      </a:r>
                      <a:r>
                        <a:rPr lang="nl-BE" sz="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Lauriac</a:t>
                      </a:r>
                      <a:r>
                        <a:rPr lang="nl-BE"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15u00</a:t>
                      </a:r>
                      <a:endParaRPr lang="nl-B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6140" marR="361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4C6E7"/>
                    </a:solidFill>
                  </a:tcPr>
                </a:tc>
                <a:extLst>
                  <a:ext uri="{0D108BD9-81ED-4DB2-BD59-A6C34878D82A}">
                    <a16:rowId xmlns:a16="http://schemas.microsoft.com/office/drawing/2014/main" val="1514466121"/>
                  </a:ext>
                </a:extLst>
              </a:tr>
            </a:tbl>
          </a:graphicData>
        </a:graphic>
      </p:graphicFrame>
    </p:spTree>
    <p:extLst>
      <p:ext uri="{BB962C8B-B14F-4D97-AF65-F5344CB8AC3E}">
        <p14:creationId xmlns:p14="http://schemas.microsoft.com/office/powerpoint/2010/main" val="85699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648BB1F6-A454-C0E6-A2F9-7CFAA20720AA}"/>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25F1F472-02E0-1812-08EC-CA728744EDCD}"/>
              </a:ext>
            </a:extLst>
          </p:cNvPr>
          <p:cNvSpPr>
            <a:spLocks noGrp="1"/>
          </p:cNvSpPr>
          <p:nvPr>
            <p:ph type="title"/>
          </p:nvPr>
        </p:nvSpPr>
        <p:spPr>
          <a:xfrm>
            <a:off x="1028699" y="465137"/>
            <a:ext cx="7051611" cy="1340615"/>
          </a:xfrm>
        </p:spPr>
        <p:txBody>
          <a:bodyPr rtlCol="0"/>
          <a:lstStyle/>
          <a:p>
            <a:r>
              <a:rPr lang="nl-BE" dirty="0">
                <a:solidFill>
                  <a:schemeClr val="accent3"/>
                </a:solidFill>
              </a:rPr>
              <a:t>Nodig?</a:t>
            </a:r>
          </a:p>
        </p:txBody>
      </p:sp>
      <p:sp>
        <p:nvSpPr>
          <p:cNvPr id="3" name="Espace réservé du contenu 2">
            <a:extLst>
              <a:ext uri="{FF2B5EF4-FFF2-40B4-BE49-F238E27FC236}">
                <a16:creationId xmlns:a16="http://schemas.microsoft.com/office/drawing/2014/main" id="{9794F92F-5BB1-7A75-D752-C23AEF8B799E}"/>
              </a:ext>
            </a:extLst>
          </p:cNvPr>
          <p:cNvSpPr>
            <a:spLocks noGrp="1"/>
          </p:cNvSpPr>
          <p:nvPr>
            <p:ph type="body" sz="quarter" idx="13"/>
          </p:nvPr>
        </p:nvSpPr>
        <p:spPr>
          <a:xfrm>
            <a:off x="1028700" y="1739188"/>
            <a:ext cx="8952956" cy="4549646"/>
          </a:xfrm>
        </p:spPr>
        <p:txBody>
          <a:bodyPr rtlCol="0">
            <a:normAutofit/>
          </a:bodyPr>
          <a:lstStyle/>
          <a:p>
            <a:pPr marL="342900" indent="-342900">
              <a:buFont typeface="Arial" panose="020B0604020202020204" pitchFamily="34" charset="0"/>
              <a:buChar char="•"/>
            </a:pPr>
            <a:endParaRPr lang="nl-BE" dirty="0">
              <a:solidFill>
                <a:schemeClr val="accent3">
                  <a:lumMod val="50000"/>
                </a:schemeClr>
              </a:solidFill>
            </a:endParaRPr>
          </a:p>
          <a:p>
            <a:pPr marL="342900" indent="-342900">
              <a:buFont typeface="Arial" panose="020B0604020202020204" pitchFamily="34" charset="0"/>
              <a:buChar char="•"/>
            </a:pPr>
            <a:endParaRPr lang="nl-BE" dirty="0">
              <a:solidFill>
                <a:schemeClr val="accent3">
                  <a:lumMod val="50000"/>
                </a:schemeClr>
              </a:solidFill>
            </a:endParaRPr>
          </a:p>
        </p:txBody>
      </p:sp>
      <p:sp>
        <p:nvSpPr>
          <p:cNvPr id="35" name="Espace réservé du numéro de diapositive 34">
            <a:extLst>
              <a:ext uri="{FF2B5EF4-FFF2-40B4-BE49-F238E27FC236}">
                <a16:creationId xmlns:a16="http://schemas.microsoft.com/office/drawing/2014/main" id="{7453B1BC-A2C7-444A-F888-4812AAB0F83A}"/>
              </a:ext>
            </a:extLst>
          </p:cNvPr>
          <p:cNvSpPr>
            <a:spLocks noGrp="1"/>
          </p:cNvSpPr>
          <p:nvPr>
            <p:ph type="sldNum" sz="quarter" idx="4"/>
          </p:nvPr>
        </p:nvSpPr>
        <p:spPr/>
        <p:txBody>
          <a:bodyPr rtlCol="0"/>
          <a:lstStyle/>
          <a:p>
            <a:pPr rtl="0"/>
            <a:fld id="{294A09A9-5501-47C1-A89A-A340965A2BE2}" type="slidenum">
              <a:rPr lang="fr-FR" smtClean="0"/>
              <a:pPr rtl="0"/>
              <a:t>28</a:t>
            </a:fld>
            <a:endParaRPr lang="fr-FR"/>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Invoegtoepassing 1">
                <a:extLst>
                  <a:ext uri="{FF2B5EF4-FFF2-40B4-BE49-F238E27FC236}">
                    <a16:creationId xmlns:a16="http://schemas.microsoft.com/office/drawing/2014/main" id="{190473F4-410F-3A11-BDAE-E224F8309C89}"/>
                  </a:ext>
                </a:extLst>
              </p:cNvPr>
              <p:cNvGraphicFramePr>
                <a:graphicFrameLocks noGrp="1"/>
              </p:cNvGraphicFramePr>
              <p:nvPr>
                <p:extLst>
                  <p:ext uri="{D42A27DB-BD31-4B8C-83A1-F6EECF244321}">
                    <p14:modId xmlns:p14="http://schemas.microsoft.com/office/powerpoint/2010/main" val="846331655"/>
                  </p:ext>
                </p:extLst>
              </p:nvPr>
            </p:nvGraphicFramePr>
            <p:xfrm>
              <a:off x="1028698" y="1568258"/>
              <a:ext cx="8572500" cy="481965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Invoegtoepassing 1">
                <a:extLst>
                  <a:ext uri="{FF2B5EF4-FFF2-40B4-BE49-F238E27FC236}">
                    <a16:creationId xmlns:a16="http://schemas.microsoft.com/office/drawing/2014/main" id="{190473F4-410F-3A11-BDAE-E224F8309C89}"/>
                  </a:ext>
                </a:extLst>
              </p:cNvPr>
              <p:cNvPicPr>
                <a:picLocks noGrp="1" noRot="1" noChangeAspect="1" noMove="1" noResize="1" noEditPoints="1" noAdjustHandles="1" noChangeArrowheads="1" noChangeShapeType="1"/>
              </p:cNvPicPr>
              <p:nvPr/>
            </p:nvPicPr>
            <p:blipFill>
              <a:blip r:embed="rId4"/>
              <a:stretch>
                <a:fillRect/>
              </a:stretch>
            </p:blipFill>
            <p:spPr>
              <a:xfrm>
                <a:off x="1028698" y="1568258"/>
                <a:ext cx="8572500" cy="4819650"/>
              </a:xfrm>
              <a:prstGeom prst="rect">
                <a:avLst/>
              </a:prstGeom>
            </p:spPr>
          </p:pic>
        </mc:Fallback>
      </mc:AlternateContent>
    </p:spTree>
    <p:extLst>
      <p:ext uri="{BB962C8B-B14F-4D97-AF65-F5344CB8AC3E}">
        <p14:creationId xmlns:p14="http://schemas.microsoft.com/office/powerpoint/2010/main" val="3655647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D0B5361B-AF9D-67AA-ED98-061EDEA98661}"/>
            </a:ext>
          </a:extLst>
        </p:cNvPr>
        <p:cNvGrpSpPr/>
        <p:nvPr/>
      </p:nvGrpSpPr>
      <p:grpSpPr>
        <a:xfrm>
          <a:off x="0" y="0"/>
          <a:ext cx="0" cy="0"/>
          <a:chOff x="0" y="0"/>
          <a:chExt cx="0" cy="0"/>
        </a:xfrm>
      </p:grpSpPr>
      <p:sp>
        <p:nvSpPr>
          <p:cNvPr id="35" name="Espace réservé du numéro de diapositive 34">
            <a:extLst>
              <a:ext uri="{FF2B5EF4-FFF2-40B4-BE49-F238E27FC236}">
                <a16:creationId xmlns:a16="http://schemas.microsoft.com/office/drawing/2014/main" id="{E222C155-BBF8-9818-02A9-DFF929268C50}"/>
              </a:ext>
            </a:extLst>
          </p:cNvPr>
          <p:cNvSpPr>
            <a:spLocks noGrp="1"/>
          </p:cNvSpPr>
          <p:nvPr>
            <p:ph type="sldNum" sz="quarter" idx="4"/>
          </p:nvPr>
        </p:nvSpPr>
        <p:spPr/>
        <p:txBody>
          <a:bodyPr rtlCol="0"/>
          <a:lstStyle/>
          <a:p>
            <a:pPr rtl="0"/>
            <a:fld id="{294A09A9-5501-47C1-A89A-A340965A2BE2}" type="slidenum">
              <a:rPr lang="fr-FR" smtClean="0"/>
              <a:pPr rtl="0"/>
              <a:t>29</a:t>
            </a:fld>
            <a:endParaRPr lang="fr-FR"/>
          </a:p>
        </p:txBody>
      </p:sp>
      <p:pic>
        <p:nvPicPr>
          <p:cNvPr id="3" name="Afbeelding 2">
            <a:extLst>
              <a:ext uri="{FF2B5EF4-FFF2-40B4-BE49-F238E27FC236}">
                <a16:creationId xmlns:a16="http://schemas.microsoft.com/office/drawing/2014/main" id="{D4CF96FE-63FD-CB69-A0D9-5D1E8CA18353}"/>
              </a:ext>
            </a:extLst>
          </p:cNvPr>
          <p:cNvPicPr>
            <a:picLocks noChangeAspect="1"/>
          </p:cNvPicPr>
          <p:nvPr/>
        </p:nvPicPr>
        <p:blipFill>
          <a:blip r:embed="rId3"/>
          <a:stretch>
            <a:fillRect/>
          </a:stretch>
        </p:blipFill>
        <p:spPr>
          <a:xfrm>
            <a:off x="3440962" y="1661007"/>
            <a:ext cx="5310076" cy="3535986"/>
          </a:xfrm>
          <a:prstGeom prst="rect">
            <a:avLst/>
          </a:prstGeom>
        </p:spPr>
      </p:pic>
    </p:spTree>
    <p:extLst>
      <p:ext uri="{BB962C8B-B14F-4D97-AF65-F5344CB8AC3E}">
        <p14:creationId xmlns:p14="http://schemas.microsoft.com/office/powerpoint/2010/main" val="2361858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3DB7587-CD7B-314B-DF06-985B3AFC6387}"/>
              </a:ext>
            </a:extLst>
          </p:cNvPr>
          <p:cNvSpPr>
            <a:spLocks noGrp="1"/>
          </p:cNvSpPr>
          <p:nvPr>
            <p:ph type="dt" sz="half" idx="2"/>
          </p:nvPr>
        </p:nvSpPr>
        <p:spPr/>
        <p:txBody>
          <a:bodyPr/>
          <a:lstStyle/>
          <a:p>
            <a:pPr rtl="0"/>
            <a:fld id="{05F26569-4939-4688-9C62-DCABE9F6443E}" type="datetime1">
              <a:rPr lang="fr-FR" noProof="0" smtClean="0"/>
              <a:t>02/10/2026</a:t>
            </a:fld>
            <a:endParaRPr lang="fr-FR" noProof="0"/>
          </a:p>
        </p:txBody>
      </p:sp>
      <p:sp>
        <p:nvSpPr>
          <p:cNvPr id="3" name="Tijdelijke aanduiding voor dianummer 2">
            <a:extLst>
              <a:ext uri="{FF2B5EF4-FFF2-40B4-BE49-F238E27FC236}">
                <a16:creationId xmlns:a16="http://schemas.microsoft.com/office/drawing/2014/main" id="{23A2AD42-7D9F-1FCC-4E95-14033BA6DC8A}"/>
              </a:ext>
            </a:extLst>
          </p:cNvPr>
          <p:cNvSpPr>
            <a:spLocks noGrp="1"/>
          </p:cNvSpPr>
          <p:nvPr>
            <p:ph type="sldNum" sz="quarter" idx="4"/>
          </p:nvPr>
        </p:nvSpPr>
        <p:spPr/>
        <p:txBody>
          <a:bodyPr/>
          <a:lstStyle/>
          <a:p>
            <a:pPr rtl="0"/>
            <a:fld id="{294A09A9-5501-47C1-A89A-A340965A2BE2}" type="slidenum">
              <a:rPr lang="fr-FR" noProof="0" smtClean="0"/>
              <a:pPr rtl="0"/>
              <a:t>30</a:t>
            </a:fld>
            <a:endParaRPr lang="fr-FR" noProof="0"/>
          </a:p>
        </p:txBody>
      </p:sp>
      <p:sp>
        <p:nvSpPr>
          <p:cNvPr id="4" name="Tijdelijke aanduiding voor inhoud 3">
            <a:extLst>
              <a:ext uri="{FF2B5EF4-FFF2-40B4-BE49-F238E27FC236}">
                <a16:creationId xmlns:a16="http://schemas.microsoft.com/office/drawing/2014/main" id="{0FBDBB99-8385-02DC-A22E-1312D637596E}"/>
              </a:ext>
            </a:extLst>
          </p:cNvPr>
          <p:cNvSpPr>
            <a:spLocks noGrp="1"/>
          </p:cNvSpPr>
          <p:nvPr>
            <p:ph sz="quarter" idx="11"/>
          </p:nvPr>
        </p:nvSpPr>
        <p:spPr/>
        <p:txBody>
          <a:bodyPr/>
          <a:lstStyle/>
          <a:p>
            <a:r>
              <a:rPr lang="nl-BE"/>
              <a:t>Hoe zou jullie aanpak zijn van deze leerlingen in de context van jullie school?</a:t>
            </a:r>
          </a:p>
          <a:p>
            <a:r>
              <a:rPr lang="nl-BE"/>
              <a:t>Casus Ilyas</a:t>
            </a:r>
          </a:p>
          <a:p>
            <a:r>
              <a:rPr lang="nl-BE"/>
              <a:t>Casus Milan</a:t>
            </a:r>
          </a:p>
        </p:txBody>
      </p:sp>
      <p:sp>
        <p:nvSpPr>
          <p:cNvPr id="5" name="Titel 4">
            <a:extLst>
              <a:ext uri="{FF2B5EF4-FFF2-40B4-BE49-F238E27FC236}">
                <a16:creationId xmlns:a16="http://schemas.microsoft.com/office/drawing/2014/main" id="{366E4183-9688-B41E-1293-2D041956EE11}"/>
              </a:ext>
            </a:extLst>
          </p:cNvPr>
          <p:cNvSpPr>
            <a:spLocks noGrp="1"/>
          </p:cNvSpPr>
          <p:nvPr>
            <p:ph type="title"/>
          </p:nvPr>
        </p:nvSpPr>
        <p:spPr/>
        <p:txBody>
          <a:bodyPr/>
          <a:lstStyle/>
          <a:p>
            <a:r>
              <a:rPr lang="nl-BE"/>
              <a:t>Samen bespreken casussen</a:t>
            </a:r>
          </a:p>
        </p:txBody>
      </p:sp>
    </p:spTree>
    <p:extLst>
      <p:ext uri="{BB962C8B-B14F-4D97-AF65-F5344CB8AC3E}">
        <p14:creationId xmlns:p14="http://schemas.microsoft.com/office/powerpoint/2010/main" val="24375605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cr22s1pyca1661nn6aonq8wmntuzgp"/>
</p:tagLst>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Thème Office">
  <a:themeElements>
    <a:clrScheme name="Minimalist Presentation">
      <a:dk1>
        <a:sysClr val="windowText" lastClr="000000"/>
      </a:dk1>
      <a:lt1>
        <a:sysClr val="window" lastClr="FFFFFF"/>
      </a:lt1>
      <a:dk2>
        <a:srgbClr val="ABABAB"/>
      </a:dk2>
      <a:lt2>
        <a:srgbClr val="F2F1EE"/>
      </a:lt2>
      <a:accent1>
        <a:srgbClr val="D8D2CD"/>
      </a:accent1>
      <a:accent2>
        <a:srgbClr val="C0C9C2"/>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Biome Light"/>
        <a:ea typeface=""/>
        <a:cs typeface=""/>
      </a:majorFont>
      <a:minorFont>
        <a:latin typeface="Biom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0839872_TF16411245_Win32" id="{87444C1B-8A84-4745-B844-4F7B3EA93ECB}" vid="{5096BF13-AE04-4D6D-ADC7-A072DC1F5EB8}"/>
    </a:ext>
  </a:extLst>
</a:theme>
</file>

<file path=ppt/theme/theme2.xml><?xml version="1.0" encoding="utf-8"?>
<a:theme xmlns:a="http://schemas.openxmlformats.org/drawingml/2006/main" name="Sint-Guido-Instituut">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Sjabloon-SGI.potx" id="{528EA5D5-DBF6-4D50-88E1-38170DC52852}" vid="{602A677A-94F9-425D-A5EF-8B145C90971F}"/>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11.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23.png"/></Relationships>
</file>

<file path=ppt/webextensions/webextension1.xml><?xml version="1.0" encoding="utf-8"?>
<we:webextension xmlns:we="http://schemas.microsoft.com/office/webextensions/webextension/2010/11" id="{8D882386-88B5-4531-9A87-50E3125AF132}">
  <we:reference id="wa104379261" version="4.3.0.0" store="nl-NL" storeType="OMEX"/>
  <we:alternateReferences>
    <we:reference id="WA104379261" version="4.3.0.0" store="WA104379261" storeType="OMEX"/>
  </we:alternateReferences>
  <we:properties>
    <we:property name="MENTIMETER_QUESTION_ID_KEY" value="&quot;bwhd8zz1vnbv&quot;"/>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F892D3DB-C88B-4B32-8839-D81D7491937D}">
  <we:reference id="wa104379261" version="4.3.0.0" store="nl-NL" storeType="OMEX"/>
  <we:alternateReferences>
    <we:reference id="WA104379261" version="4.3.0.0" store="WA104379261" storeType="OMEX"/>
  </we:alternateReferences>
  <we:properties>
    <we:property name="MENTIMETER_QUESTION_ID_KEY" value="&quot;ez8hvfrf1m6g&quot;"/>
  </we:properties>
  <we:bindings/>
  <we:snapshot xmlns:r="http://schemas.openxmlformats.org/officeDocument/2006/relationships" r:embed="rId1"/>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976319-4513-485C-AD3A-E56C39927A38}">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53A10211-FBDE-44DA-8AD6-29E596B2975F}">
  <ds:schemaRefs>
    <ds:schemaRef ds:uri="http://schemas.microsoft.com/sharepoint/v3/contenttype/forms"/>
  </ds:schemaRefs>
</ds:datastoreItem>
</file>

<file path=customXml/itemProps3.xml><?xml version="1.0" encoding="utf-8"?>
<ds:datastoreItem xmlns:ds="http://schemas.openxmlformats.org/officeDocument/2006/customXml" ds:itemID="{6A1B7BBB-8F46-4BA8-85EC-2ECC1D2E32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Presentatie met minimalistische kleuren</Template>
  <TotalTime>360</TotalTime>
  <Words>1570</Words>
  <Application>Microsoft Macintosh PowerPoint</Application>
  <PresentationFormat>Breedbeeld</PresentationFormat>
  <Paragraphs>468</Paragraphs>
  <Slides>30</Slides>
  <Notes>23</Notes>
  <HiddenSlides>0</HiddenSlides>
  <MMClips>0</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30</vt:i4>
      </vt:variant>
    </vt:vector>
  </HeadingPairs>
  <TitlesOfParts>
    <vt:vector size="39" baseType="lpstr">
      <vt:lpstr>Arial</vt:lpstr>
      <vt:lpstr>Biome Light</vt:lpstr>
      <vt:lpstr>Calibri</vt:lpstr>
      <vt:lpstr>Century Gothic</vt:lpstr>
      <vt:lpstr>Courier New</vt:lpstr>
      <vt:lpstr>Wingdings</vt:lpstr>
      <vt:lpstr>Wingdings 3</vt:lpstr>
      <vt:lpstr>Thème Office</vt:lpstr>
      <vt:lpstr>Sint-Guido-Instituut</vt:lpstr>
      <vt:lpstr>Time-in inspiratiedag 2 oktober Leuven </vt:lpstr>
      <vt:lpstr>Wie ben ik?</vt:lpstr>
      <vt:lpstr>Check-In</vt:lpstr>
      <vt:lpstr>Time-inn project</vt:lpstr>
      <vt:lpstr>Context SGI</vt:lpstr>
      <vt:lpstr>Time-inn project</vt:lpstr>
      <vt:lpstr>PowerPoint-presentatie</vt:lpstr>
      <vt:lpstr>Doelgroep Time-inn</vt:lpstr>
      <vt:lpstr>Aanbod Time-inn</vt:lpstr>
      <vt:lpstr>Individuele begeleiding leerling</vt:lpstr>
      <vt:lpstr>Individuele begeleiding leerling</vt:lpstr>
      <vt:lpstr>Switchproject in de B-stroom</vt:lpstr>
      <vt:lpstr>Switchproject in de B-stroom</vt:lpstr>
      <vt:lpstr>ELP op school</vt:lpstr>
      <vt:lpstr>Procedure Time-inn</vt:lpstr>
      <vt:lpstr>Herstelgericht werken</vt:lpstr>
      <vt:lpstr>PowerPoint-presentatie</vt:lpstr>
      <vt:lpstr>Verbinding</vt:lpstr>
      <vt:lpstr>PowerPoint-presentatie</vt:lpstr>
      <vt:lpstr>Case</vt:lpstr>
      <vt:lpstr>Wat deden wij?</vt:lpstr>
      <vt:lpstr>Case</vt:lpstr>
      <vt:lpstr>Case</vt:lpstr>
      <vt:lpstr>Wat deden wij?</vt:lpstr>
      <vt:lpstr>Wat deden wij?</vt:lpstr>
      <vt:lpstr>PowerPoint-presentatie</vt:lpstr>
      <vt:lpstr>PowerPoint-presentatie</vt:lpstr>
      <vt:lpstr>Nodig?</vt:lpstr>
      <vt:lpstr>PowerPoint-presentatie</vt:lpstr>
      <vt:lpstr>Samen bespreken casussen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Katleen Vierendeels</dc:creator>
  <cp:lastModifiedBy>Femke Van Overdijn</cp:lastModifiedBy>
  <cp:revision>3</cp:revision>
  <dcterms:created xsi:type="dcterms:W3CDTF">2025-11-12T16:24:28Z</dcterms:created>
  <dcterms:modified xsi:type="dcterms:W3CDTF">2026-10-02T07:44:07Z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